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60" r:id="rId2"/>
  </p:sldMasterIdLst>
  <p:notesMasterIdLst>
    <p:notesMasterId r:id="rId30"/>
  </p:notesMasterIdLst>
  <p:handoutMasterIdLst>
    <p:handoutMasterId r:id="rId31"/>
  </p:handoutMasterIdLst>
  <p:sldIdLst>
    <p:sldId id="256" r:id="rId3"/>
    <p:sldId id="345" r:id="rId4"/>
    <p:sldId id="279" r:id="rId5"/>
    <p:sldId id="364" r:id="rId6"/>
    <p:sldId id="365" r:id="rId7"/>
    <p:sldId id="346" r:id="rId8"/>
    <p:sldId id="366" r:id="rId9"/>
    <p:sldId id="368" r:id="rId10"/>
    <p:sldId id="378" r:id="rId11"/>
    <p:sldId id="371" r:id="rId12"/>
    <p:sldId id="370" r:id="rId13"/>
    <p:sldId id="373" r:id="rId14"/>
    <p:sldId id="372" r:id="rId15"/>
    <p:sldId id="374" r:id="rId16"/>
    <p:sldId id="375" r:id="rId17"/>
    <p:sldId id="376" r:id="rId18"/>
    <p:sldId id="377" r:id="rId19"/>
    <p:sldId id="379" r:id="rId20"/>
    <p:sldId id="380" r:id="rId21"/>
    <p:sldId id="381" r:id="rId22"/>
    <p:sldId id="382" r:id="rId23"/>
    <p:sldId id="383" r:id="rId24"/>
    <p:sldId id="384" r:id="rId25"/>
    <p:sldId id="385" r:id="rId26"/>
    <p:sldId id="386" r:id="rId27"/>
    <p:sldId id="387" r:id="rId28"/>
    <p:sldId id="275"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6600"/>
    <a:srgbClr val="0860A8"/>
    <a:srgbClr val="FFFFFF"/>
    <a:srgbClr val="66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60"/>
  </p:normalViewPr>
  <p:slideViewPr>
    <p:cSldViewPr snapToGrid="0">
      <p:cViewPr>
        <p:scale>
          <a:sx n="60" d="100"/>
          <a:sy n="60" d="100"/>
        </p:scale>
        <p:origin x="-1770" y="-768"/>
      </p:cViewPr>
      <p:guideLst>
        <p:guide orient="horz" pos="2160"/>
        <p:guide orient="horz" pos="174"/>
        <p:guide orient="horz" pos="864"/>
        <p:guide orient="horz" pos="1626"/>
        <p:guide orient="horz" pos="2700"/>
        <p:guide orient="horz" pos="3240"/>
        <p:guide orient="horz" pos="3600"/>
        <p:guide orient="horz" pos="3798"/>
        <p:guide pos="3024"/>
        <p:guide pos="288"/>
        <p:guide pos="5472"/>
        <p:guide pos="273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2558"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253B72-DC4A-4567-A61D-A2B34AA43149}" type="datetimeFigureOut">
              <a:rPr lang="en-US" smtClean="0"/>
              <a:pPr/>
              <a:t>3/26/2012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5AD87-EDE8-4421-93BB-C4AD9F888E3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EFEF68E-AC77-43DA-95BC-6D852E30EEF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231775" indent="-230188" algn="l" rtl="0" fontAlgn="base">
      <a:spcBef>
        <a:spcPct val="30000"/>
      </a:spcBef>
      <a:spcAft>
        <a:spcPct val="0"/>
      </a:spcAft>
      <a:buChar char="•"/>
      <a:defRPr sz="1200" kern="1200">
        <a:solidFill>
          <a:schemeClr val="tx1"/>
        </a:solidFill>
        <a:latin typeface="Verdana" pitchFamily="34" charset="0"/>
        <a:ea typeface="+mn-ea"/>
        <a:cs typeface="+mn-cs"/>
      </a:defRPr>
    </a:lvl2pPr>
    <a:lvl3pPr marL="461963" indent="-228600" algn="l" rtl="0" fontAlgn="base">
      <a:spcBef>
        <a:spcPct val="30000"/>
      </a:spcBef>
      <a:spcAft>
        <a:spcPct val="0"/>
      </a:spcAft>
      <a:buFont typeface="Verdana" pitchFamily="34" charset="0"/>
      <a:buChar char="–"/>
      <a:defRPr sz="1200" kern="1200">
        <a:solidFill>
          <a:schemeClr val="tx1"/>
        </a:solidFill>
        <a:latin typeface="Verdana" pitchFamily="34" charset="0"/>
        <a:ea typeface="+mn-ea"/>
        <a:cs typeface="+mn-cs"/>
      </a:defRPr>
    </a:lvl3pPr>
    <a:lvl4pPr marL="633413" indent="-169863" algn="l" rtl="0" fontAlgn="base">
      <a:spcBef>
        <a:spcPct val="30000"/>
      </a:spcBef>
      <a:spcAft>
        <a:spcPct val="0"/>
      </a:spcAft>
      <a:buFont typeface="Verdana" pitchFamily="34" charset="0"/>
      <a:buChar char="•"/>
      <a:defRPr sz="1000" kern="1200">
        <a:solidFill>
          <a:schemeClr val="tx1"/>
        </a:solidFill>
        <a:latin typeface="Verdana" pitchFamily="34" charset="0"/>
        <a:ea typeface="+mn-ea"/>
        <a:cs typeface="+mn-cs"/>
      </a:defRPr>
    </a:lvl4pPr>
    <a:lvl5pPr marL="803275" indent="-168275" algn="l" rtl="0" fontAlgn="base">
      <a:spcBef>
        <a:spcPct val="30000"/>
      </a:spcBef>
      <a:spcAft>
        <a:spcPct val="0"/>
      </a:spcAft>
      <a:buFont typeface="Verdana" pitchFamily="34" charset="0"/>
      <a:buChar char="–"/>
      <a:defRPr sz="10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108CF-8ABF-4F0E-9BCE-25AB7FC4A912}" type="slidenum">
              <a:rPr lang="en-US"/>
              <a:pPr/>
              <a:t>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A8601-06AB-4B42-8EA6-8D43A9A851C0}" type="slidenum">
              <a:rPr lang="en-US"/>
              <a:pPr/>
              <a:t>27</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860A8"/>
        </a:solidFill>
        <a:effectLst/>
      </p:bgPr>
    </p:bg>
    <p:spTree>
      <p:nvGrpSpPr>
        <p:cNvPr id="1" name=""/>
        <p:cNvGrpSpPr/>
        <p:nvPr/>
      </p:nvGrpSpPr>
      <p:grpSpPr>
        <a:xfrm>
          <a:off x="0" y="0"/>
          <a:ext cx="0" cy="0"/>
          <a:chOff x="0" y="0"/>
          <a:chExt cx="0" cy="0"/>
        </a:xfrm>
      </p:grpSpPr>
      <p:pic>
        <p:nvPicPr>
          <p:cNvPr id="4106" name="Picture 10" descr="Intel_Lockup_white"/>
          <p:cNvPicPr>
            <a:picLocks noChangeAspect="1" noChangeArrowheads="1"/>
          </p:cNvPicPr>
          <p:nvPr/>
        </p:nvPicPr>
        <p:blipFill>
          <a:blip r:embed="rId2" cstate="print"/>
          <a:srcRect/>
          <a:stretch>
            <a:fillRect/>
          </a:stretch>
        </p:blipFill>
        <p:spPr bwMode="auto">
          <a:xfrm>
            <a:off x="6605588" y="527050"/>
            <a:ext cx="2165350" cy="887413"/>
          </a:xfrm>
          <a:prstGeom prst="rect">
            <a:avLst/>
          </a:prstGeom>
          <a:noFill/>
        </p:spPr>
      </p:pic>
      <p:sp>
        <p:nvSpPr>
          <p:cNvPr id="4105" name="Rectangle 9"/>
          <p:cNvSpPr>
            <a:spLocks noChangeArrowheads="1"/>
          </p:cNvSpPr>
          <p:nvPr/>
        </p:nvSpPr>
        <p:spPr bwMode="blackWhite">
          <a:xfrm>
            <a:off x="3175" y="4286250"/>
            <a:ext cx="9140825" cy="2571750"/>
          </a:xfrm>
          <a:prstGeom prst="rect">
            <a:avLst/>
          </a:prstGeom>
          <a:solidFill>
            <a:schemeClr val="accent1"/>
          </a:solidFill>
          <a:ln w="9525">
            <a:noFill/>
            <a:miter lim="800000"/>
            <a:headEnd/>
            <a:tailEnd/>
          </a:ln>
          <a:effectLst/>
        </p:spPr>
        <p:txBody>
          <a:bodyPr wrap="none" anchor="ctr"/>
          <a:lstStyle/>
          <a:p>
            <a:endParaRPr lang="fr-FR"/>
          </a:p>
        </p:txBody>
      </p:sp>
      <p:sp>
        <p:nvSpPr>
          <p:cNvPr id="4098" name="Rectangle 2"/>
          <p:cNvSpPr>
            <a:spLocks noGrp="1" noChangeArrowheads="1"/>
          </p:cNvSpPr>
          <p:nvPr>
            <p:ph type="ctrTitle"/>
          </p:nvPr>
        </p:nvSpPr>
        <p:spPr>
          <a:xfrm>
            <a:off x="914400" y="2286000"/>
            <a:ext cx="7772400" cy="1143000"/>
          </a:xfrm>
        </p:spPr>
        <p:txBody>
          <a:bodyPr anchor="b"/>
          <a:lstStyle>
            <a:lvl1pPr algn="r">
              <a:defRPr sz="3600">
                <a:solidFill>
                  <a:srgbClr val="FFFFFF"/>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914400" y="3429000"/>
            <a:ext cx="7772400" cy="1428750"/>
          </a:xfrm>
        </p:spPr>
        <p:txBody>
          <a:bodyPr/>
          <a:lstStyle>
            <a:lvl1pPr algn="r">
              <a:defRPr sz="3600">
                <a:solidFill>
                  <a:srgbClr val="FFFFFF"/>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r>
              <a:rPr lang="en-US"/>
              <a:t>09.14.05</a:t>
            </a:r>
          </a:p>
        </p:txBody>
      </p:sp>
      <p:sp>
        <p:nvSpPr>
          <p:cNvPr id="5" name="Footer Placeholder 4"/>
          <p:cNvSpPr>
            <a:spLocks noGrp="1"/>
          </p:cNvSpPr>
          <p:nvPr>
            <p:ph type="ftr" sz="quarter" idx="11"/>
          </p:nvPr>
        </p:nvSpPr>
        <p:spPr/>
        <p:txBody>
          <a:bodyPr/>
          <a:lstStyle>
            <a:lvl1pPr>
              <a:defRPr/>
            </a:lvl1pPr>
          </a:lstStyle>
          <a:p>
            <a:r>
              <a:rPr lang="en-US"/>
              <a:t>Verdana Bold 8 in hendrerit in vulputate velit esse molestie consequat, vel illum dolore eu feugiat </a:t>
            </a:r>
          </a:p>
        </p:txBody>
      </p:sp>
      <p:sp>
        <p:nvSpPr>
          <p:cNvPr id="6" name="Slide Number Placeholder 5"/>
          <p:cNvSpPr>
            <a:spLocks noGrp="1"/>
          </p:cNvSpPr>
          <p:nvPr>
            <p:ph type="sldNum" sz="quarter" idx="12"/>
          </p:nvPr>
        </p:nvSpPr>
        <p:spPr/>
        <p:txBody>
          <a:bodyPr/>
          <a:lstStyle>
            <a:lvl1pPr>
              <a:defRPr/>
            </a:lvl1pPr>
          </a:lstStyle>
          <a:p>
            <a:fld id="{332F6C09-9D43-4315-AD52-1F6233190A3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273050"/>
            <a:ext cx="2058987" cy="54419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5613" y="273050"/>
            <a:ext cx="6026150" cy="5441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r>
              <a:rPr lang="en-US"/>
              <a:t>09.14.05</a:t>
            </a:r>
          </a:p>
        </p:txBody>
      </p:sp>
      <p:sp>
        <p:nvSpPr>
          <p:cNvPr id="5" name="Footer Placeholder 4"/>
          <p:cNvSpPr>
            <a:spLocks noGrp="1"/>
          </p:cNvSpPr>
          <p:nvPr>
            <p:ph type="ftr" sz="quarter" idx="11"/>
          </p:nvPr>
        </p:nvSpPr>
        <p:spPr/>
        <p:txBody>
          <a:bodyPr/>
          <a:lstStyle>
            <a:lvl1pPr>
              <a:defRPr/>
            </a:lvl1pPr>
          </a:lstStyle>
          <a:p>
            <a:r>
              <a:rPr lang="en-US"/>
              <a:t>Verdana Bold 8 in hendrerit in vulputate velit esse molestie consequat, vel illum dolore eu feugiat </a:t>
            </a:r>
          </a:p>
        </p:txBody>
      </p:sp>
      <p:sp>
        <p:nvSpPr>
          <p:cNvPr id="6" name="Slide Number Placeholder 5"/>
          <p:cNvSpPr>
            <a:spLocks noGrp="1"/>
          </p:cNvSpPr>
          <p:nvPr>
            <p:ph type="sldNum" sz="quarter" idx="12"/>
          </p:nvPr>
        </p:nvSpPr>
        <p:spPr/>
        <p:txBody>
          <a:bodyPr/>
          <a:lstStyle>
            <a:lvl1pPr>
              <a:defRPr/>
            </a:lvl1pPr>
          </a:lstStyle>
          <a:p>
            <a:fld id="{AE0672B6-94B2-408B-A322-2B7EC82498B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37537" cy="565150"/>
          </a:xfrm>
        </p:spPr>
        <p:txBody>
          <a:bodyPr/>
          <a:lstStyle/>
          <a:p>
            <a:r>
              <a:rPr lang="en-US" smtClean="0"/>
              <a:t>Click to edit Master title style</a:t>
            </a:r>
            <a:endParaRPr lang="en-US"/>
          </a:p>
        </p:txBody>
      </p:sp>
      <p:sp>
        <p:nvSpPr>
          <p:cNvPr id="3" name="Content Placeholder 2"/>
          <p:cNvSpPr>
            <a:spLocks noGrp="1"/>
          </p:cNvSpPr>
          <p:nvPr>
            <p:ph idx="1"/>
          </p:nvPr>
        </p:nvSpPr>
        <p:spPr>
          <a:xfrm>
            <a:off x="455613" y="990600"/>
            <a:ext cx="8237537" cy="472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r>
              <a:rPr lang="en-US" smtClean="0"/>
              <a:t>09.14.05</a:t>
            </a:r>
            <a:endParaRPr lang="en-US"/>
          </a:p>
        </p:txBody>
      </p:sp>
      <p:sp>
        <p:nvSpPr>
          <p:cNvPr id="5" name="Rectangle 6"/>
          <p:cNvSpPr>
            <a:spLocks noGrp="1" noChangeArrowheads="1"/>
          </p:cNvSpPr>
          <p:nvPr>
            <p:ph type="ftr" sz="quarter" idx="11"/>
          </p:nvPr>
        </p:nvSpPr>
        <p:spPr>
          <a:ln/>
        </p:spPr>
        <p:txBody>
          <a:bodyPr/>
          <a:lstStyle>
            <a:lvl1pPr>
              <a:defRPr/>
            </a:lvl1pPr>
          </a:lstStyle>
          <a:p>
            <a:r>
              <a:rPr lang="en-US" smtClean="0"/>
              <a:t>Verdana Bold 8 in hendrerit in vulputate velit esse molestie consequat, vel illum dolore eu feugiat </a:t>
            </a:r>
            <a:endParaRPr lang="en-US"/>
          </a:p>
        </p:txBody>
      </p:sp>
      <p:sp>
        <p:nvSpPr>
          <p:cNvPr id="6" name="Rectangle 7"/>
          <p:cNvSpPr>
            <a:spLocks noGrp="1" noChangeArrowheads="1"/>
          </p:cNvSpPr>
          <p:nvPr>
            <p:ph type="sldNum" sz="quarter" idx="12"/>
          </p:nvPr>
        </p:nvSpPr>
        <p:spPr>
          <a:ln/>
        </p:spPr>
        <p:txBody>
          <a:bodyPr/>
          <a:lstStyle>
            <a:lvl1pPr>
              <a:defRPr/>
            </a:lvl1pPr>
          </a:lstStyle>
          <a:p>
            <a:fld id="{2D3E9C69-71E4-4FBB-9987-740047911A9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r>
              <a:rPr lang="en-US" smtClean="0"/>
              <a:t>09.14.05</a:t>
            </a:r>
            <a:endParaRPr lang="en-US"/>
          </a:p>
        </p:txBody>
      </p:sp>
      <p:sp>
        <p:nvSpPr>
          <p:cNvPr id="5" name="Rectangle 6"/>
          <p:cNvSpPr>
            <a:spLocks noGrp="1" noChangeArrowheads="1"/>
          </p:cNvSpPr>
          <p:nvPr>
            <p:ph type="ftr" sz="quarter" idx="11"/>
          </p:nvPr>
        </p:nvSpPr>
        <p:spPr>
          <a:ln/>
        </p:spPr>
        <p:txBody>
          <a:bodyPr/>
          <a:lstStyle>
            <a:lvl1pPr>
              <a:defRPr/>
            </a:lvl1pPr>
          </a:lstStyle>
          <a:p>
            <a:r>
              <a:rPr lang="en-US" smtClean="0"/>
              <a:t>Verdana Bold 8 in hendrerit in vulputate velit esse molestie consequat, vel illum dolore eu feugiat </a:t>
            </a:r>
            <a:endParaRPr lang="en-US"/>
          </a:p>
        </p:txBody>
      </p:sp>
      <p:sp>
        <p:nvSpPr>
          <p:cNvPr id="6" name="Rectangle 7"/>
          <p:cNvSpPr>
            <a:spLocks noGrp="1" noChangeArrowheads="1"/>
          </p:cNvSpPr>
          <p:nvPr>
            <p:ph type="sldNum" sz="quarter" idx="12"/>
          </p:nvPr>
        </p:nvSpPr>
        <p:spPr>
          <a:ln/>
        </p:spPr>
        <p:txBody>
          <a:bodyPr/>
          <a:lstStyle>
            <a:lvl1pPr>
              <a:defRPr/>
            </a:lvl1pPr>
          </a:lstStyle>
          <a:p>
            <a:fld id="{F684A1A7-A8FF-47DB-A40C-F31499CC924D}"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37537" cy="5651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066800"/>
            <a:ext cx="404177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9788" y="1066800"/>
            <a:ext cx="404336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US" smtClean="0"/>
              <a:t>09.14.05</a:t>
            </a:r>
            <a:endParaRPr lang="en-US"/>
          </a:p>
        </p:txBody>
      </p:sp>
      <p:sp>
        <p:nvSpPr>
          <p:cNvPr id="6" name="Rectangle 6"/>
          <p:cNvSpPr>
            <a:spLocks noGrp="1" noChangeArrowheads="1"/>
          </p:cNvSpPr>
          <p:nvPr>
            <p:ph type="ftr" sz="quarter" idx="11"/>
          </p:nvPr>
        </p:nvSpPr>
        <p:spPr>
          <a:ln/>
        </p:spPr>
        <p:txBody>
          <a:bodyPr/>
          <a:lstStyle>
            <a:lvl1pPr>
              <a:defRPr/>
            </a:lvl1pPr>
          </a:lstStyle>
          <a:p>
            <a:r>
              <a:rPr lang="en-US" smtClean="0"/>
              <a:t>Verdana Bold 8 in hendrerit in vulputate velit esse molestie consequat, vel illum dolore eu feugiat </a:t>
            </a:r>
            <a:endParaRPr lang="en-US"/>
          </a:p>
        </p:txBody>
      </p:sp>
      <p:sp>
        <p:nvSpPr>
          <p:cNvPr id="7" name="Rectangle 7"/>
          <p:cNvSpPr>
            <a:spLocks noGrp="1" noChangeArrowheads="1"/>
          </p:cNvSpPr>
          <p:nvPr>
            <p:ph type="sldNum" sz="quarter" idx="12"/>
          </p:nvPr>
        </p:nvSpPr>
        <p:spPr>
          <a:ln/>
        </p:spPr>
        <p:txBody>
          <a:bodyPr/>
          <a:lstStyle>
            <a:lvl1pPr>
              <a:defRPr/>
            </a:lvl1pPr>
          </a:lstStyle>
          <a:p>
            <a:fld id="{5E600861-C8A7-47EC-8055-E0BD025E3EA7}"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0668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752600"/>
            <a:ext cx="4040188" cy="4297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0668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52600"/>
            <a:ext cx="4041775" cy="4297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r>
              <a:rPr lang="en-US" smtClean="0"/>
              <a:t>09.14.05</a:t>
            </a:r>
            <a:endParaRPr lang="en-US"/>
          </a:p>
        </p:txBody>
      </p:sp>
      <p:sp>
        <p:nvSpPr>
          <p:cNvPr id="8" name="Rectangle 6"/>
          <p:cNvSpPr>
            <a:spLocks noGrp="1" noChangeArrowheads="1"/>
          </p:cNvSpPr>
          <p:nvPr>
            <p:ph type="ftr" sz="quarter" idx="11"/>
          </p:nvPr>
        </p:nvSpPr>
        <p:spPr>
          <a:ln/>
        </p:spPr>
        <p:txBody>
          <a:bodyPr/>
          <a:lstStyle>
            <a:lvl1pPr>
              <a:defRPr/>
            </a:lvl1pPr>
          </a:lstStyle>
          <a:p>
            <a:r>
              <a:rPr lang="en-US" smtClean="0"/>
              <a:t>Verdana Bold 8 in hendrerit in vulputate velit esse molestie consequat, vel illum dolore eu feugiat </a:t>
            </a:r>
            <a:endParaRPr lang="en-US"/>
          </a:p>
        </p:txBody>
      </p:sp>
      <p:sp>
        <p:nvSpPr>
          <p:cNvPr id="9" name="Rectangle 7"/>
          <p:cNvSpPr>
            <a:spLocks noGrp="1" noChangeArrowheads="1"/>
          </p:cNvSpPr>
          <p:nvPr>
            <p:ph type="sldNum" sz="quarter" idx="12"/>
          </p:nvPr>
        </p:nvSpPr>
        <p:spPr>
          <a:ln/>
        </p:spPr>
        <p:txBody>
          <a:bodyPr/>
          <a:lstStyle>
            <a:lvl1pPr>
              <a:defRPr/>
            </a:lvl1pPr>
          </a:lstStyle>
          <a:p>
            <a:fld id="{E7BD0FAE-C685-4C0C-BD2E-E42EB80E77A0}"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37537" cy="565150"/>
          </a:xfrm>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r>
              <a:rPr lang="en-US" smtClean="0"/>
              <a:t>09.14.05</a:t>
            </a:r>
            <a:endParaRPr lang="en-US"/>
          </a:p>
        </p:txBody>
      </p:sp>
      <p:sp>
        <p:nvSpPr>
          <p:cNvPr id="4" name="Rectangle 6"/>
          <p:cNvSpPr>
            <a:spLocks noGrp="1" noChangeArrowheads="1"/>
          </p:cNvSpPr>
          <p:nvPr>
            <p:ph type="ftr" sz="quarter" idx="11"/>
          </p:nvPr>
        </p:nvSpPr>
        <p:spPr>
          <a:ln/>
        </p:spPr>
        <p:txBody>
          <a:bodyPr/>
          <a:lstStyle>
            <a:lvl1pPr>
              <a:defRPr/>
            </a:lvl1pPr>
          </a:lstStyle>
          <a:p>
            <a:r>
              <a:rPr lang="en-US" smtClean="0"/>
              <a:t>Verdana Bold 8 in hendrerit in vulputate velit esse molestie consequat, vel illum dolore eu feugiat </a:t>
            </a:r>
            <a:endParaRPr lang="en-US"/>
          </a:p>
        </p:txBody>
      </p:sp>
      <p:sp>
        <p:nvSpPr>
          <p:cNvPr id="5" name="Rectangle 7"/>
          <p:cNvSpPr>
            <a:spLocks noGrp="1" noChangeArrowheads="1"/>
          </p:cNvSpPr>
          <p:nvPr>
            <p:ph type="sldNum" sz="quarter" idx="12"/>
          </p:nvPr>
        </p:nvSpPr>
        <p:spPr>
          <a:ln/>
        </p:spPr>
        <p:txBody>
          <a:bodyPr/>
          <a:lstStyle>
            <a:lvl1pPr>
              <a:defRPr/>
            </a:lvl1pPr>
          </a:lstStyle>
          <a:p>
            <a:fld id="{2334B3C0-C9A7-4A61-AAF8-3996F518125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en-US" smtClean="0"/>
              <a:t>09.14.05</a:t>
            </a:r>
            <a:endParaRPr lang="en-US"/>
          </a:p>
        </p:txBody>
      </p:sp>
      <p:sp>
        <p:nvSpPr>
          <p:cNvPr id="3" name="Rectangle 6"/>
          <p:cNvSpPr>
            <a:spLocks noGrp="1" noChangeArrowheads="1"/>
          </p:cNvSpPr>
          <p:nvPr>
            <p:ph type="ftr" sz="quarter" idx="11"/>
          </p:nvPr>
        </p:nvSpPr>
        <p:spPr>
          <a:ln/>
        </p:spPr>
        <p:txBody>
          <a:bodyPr/>
          <a:lstStyle>
            <a:lvl1pPr>
              <a:defRPr/>
            </a:lvl1pPr>
          </a:lstStyle>
          <a:p>
            <a:r>
              <a:rPr lang="en-US" smtClean="0"/>
              <a:t>Verdana Bold 8 in hendrerit in vulputate velit esse molestie consequat, vel illum dolore eu feugiat </a:t>
            </a:r>
            <a:endParaRPr lang="en-US"/>
          </a:p>
        </p:txBody>
      </p:sp>
      <p:sp>
        <p:nvSpPr>
          <p:cNvPr id="4" name="Rectangle 7"/>
          <p:cNvSpPr>
            <a:spLocks noGrp="1" noChangeArrowheads="1"/>
          </p:cNvSpPr>
          <p:nvPr>
            <p:ph type="sldNum" sz="quarter" idx="12"/>
          </p:nvPr>
        </p:nvSpPr>
        <p:spPr>
          <a:ln/>
        </p:spPr>
        <p:txBody>
          <a:bodyPr/>
          <a:lstStyle>
            <a:lvl1pPr>
              <a:defRPr/>
            </a:lvl1pPr>
          </a:lstStyle>
          <a:p>
            <a:fld id="{0C2809A9-6BE1-4591-93CD-B3924BA1601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US" smtClean="0"/>
              <a:t>09.14.05</a:t>
            </a:r>
            <a:endParaRPr lang="en-US"/>
          </a:p>
        </p:txBody>
      </p:sp>
      <p:sp>
        <p:nvSpPr>
          <p:cNvPr id="6" name="Rectangle 6"/>
          <p:cNvSpPr>
            <a:spLocks noGrp="1" noChangeArrowheads="1"/>
          </p:cNvSpPr>
          <p:nvPr>
            <p:ph type="ftr" sz="quarter" idx="11"/>
          </p:nvPr>
        </p:nvSpPr>
        <p:spPr>
          <a:ln/>
        </p:spPr>
        <p:txBody>
          <a:bodyPr/>
          <a:lstStyle>
            <a:lvl1pPr>
              <a:defRPr/>
            </a:lvl1pPr>
          </a:lstStyle>
          <a:p>
            <a:r>
              <a:rPr lang="en-US" smtClean="0"/>
              <a:t>Verdana Bold 8 in hendrerit in vulputate velit esse molestie consequat, vel illum dolore eu feugiat </a:t>
            </a:r>
            <a:endParaRPr lang="en-US"/>
          </a:p>
        </p:txBody>
      </p:sp>
      <p:sp>
        <p:nvSpPr>
          <p:cNvPr id="7" name="Rectangle 7"/>
          <p:cNvSpPr>
            <a:spLocks noGrp="1" noChangeArrowheads="1"/>
          </p:cNvSpPr>
          <p:nvPr>
            <p:ph type="sldNum" sz="quarter" idx="12"/>
          </p:nvPr>
        </p:nvSpPr>
        <p:spPr>
          <a:ln/>
        </p:spPr>
        <p:txBody>
          <a:bodyPr/>
          <a:lstStyle>
            <a:lvl1pPr>
              <a:defRPr/>
            </a:lvl1pPr>
          </a:lstStyle>
          <a:p>
            <a:fld id="{4767AB47-DB98-45C4-BA27-C44320A70057}"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US" smtClean="0"/>
              <a:t>09.14.05</a:t>
            </a:r>
            <a:endParaRPr lang="en-US"/>
          </a:p>
        </p:txBody>
      </p:sp>
      <p:sp>
        <p:nvSpPr>
          <p:cNvPr id="6" name="Rectangle 6"/>
          <p:cNvSpPr>
            <a:spLocks noGrp="1" noChangeArrowheads="1"/>
          </p:cNvSpPr>
          <p:nvPr>
            <p:ph type="ftr" sz="quarter" idx="11"/>
          </p:nvPr>
        </p:nvSpPr>
        <p:spPr>
          <a:ln/>
        </p:spPr>
        <p:txBody>
          <a:bodyPr/>
          <a:lstStyle>
            <a:lvl1pPr>
              <a:defRPr/>
            </a:lvl1pPr>
          </a:lstStyle>
          <a:p>
            <a:r>
              <a:rPr lang="en-US" smtClean="0"/>
              <a:t>Verdana Bold 8 in hendrerit in vulputate velit esse molestie consequat, vel illum dolore eu feugiat </a:t>
            </a:r>
            <a:endParaRPr lang="en-US"/>
          </a:p>
        </p:txBody>
      </p:sp>
      <p:sp>
        <p:nvSpPr>
          <p:cNvPr id="7" name="Rectangle 7"/>
          <p:cNvSpPr>
            <a:spLocks noGrp="1" noChangeArrowheads="1"/>
          </p:cNvSpPr>
          <p:nvPr>
            <p:ph type="sldNum" sz="quarter" idx="12"/>
          </p:nvPr>
        </p:nvSpPr>
        <p:spPr>
          <a:ln/>
        </p:spPr>
        <p:txBody>
          <a:bodyPr/>
          <a:lstStyle>
            <a:lvl1pPr>
              <a:defRPr/>
            </a:lvl1pPr>
          </a:lstStyle>
          <a:p>
            <a:fld id="{EEE75A1D-E62F-4FF9-9B7C-53513C6C3D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r>
              <a:rPr lang="en-US"/>
              <a:t>09.14.05</a:t>
            </a:r>
          </a:p>
        </p:txBody>
      </p:sp>
      <p:sp>
        <p:nvSpPr>
          <p:cNvPr id="5" name="Footer Placeholder 4"/>
          <p:cNvSpPr>
            <a:spLocks noGrp="1"/>
          </p:cNvSpPr>
          <p:nvPr>
            <p:ph type="ftr" sz="quarter" idx="11"/>
          </p:nvPr>
        </p:nvSpPr>
        <p:spPr/>
        <p:txBody>
          <a:bodyPr/>
          <a:lstStyle>
            <a:lvl1pPr>
              <a:defRPr/>
            </a:lvl1pPr>
          </a:lstStyle>
          <a:p>
            <a:r>
              <a:rPr lang="en-US"/>
              <a:t>Verdana Bold 8 in hendrerit in vulputate velit esse molestie consequat, vel illum dolore eu feugiat </a:t>
            </a:r>
          </a:p>
        </p:txBody>
      </p:sp>
      <p:sp>
        <p:nvSpPr>
          <p:cNvPr id="6" name="Slide Number Placeholder 5"/>
          <p:cNvSpPr>
            <a:spLocks noGrp="1"/>
          </p:cNvSpPr>
          <p:nvPr>
            <p:ph type="sldNum" sz="quarter" idx="12"/>
          </p:nvPr>
        </p:nvSpPr>
        <p:spPr/>
        <p:txBody>
          <a:bodyPr/>
          <a:lstStyle>
            <a:lvl1pPr>
              <a:defRPr/>
            </a:lvl1pPr>
          </a:lstStyle>
          <a:p>
            <a:fld id="{2D3E9C69-71E4-4FBB-9987-740047911A9A}"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37537" cy="56515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990600"/>
            <a:ext cx="8237537" cy="47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US" smtClean="0"/>
              <a:t>09.14.05</a:t>
            </a:r>
            <a:endParaRPr lang="en-US"/>
          </a:p>
        </p:txBody>
      </p:sp>
      <p:sp>
        <p:nvSpPr>
          <p:cNvPr id="5" name="Rectangle 6"/>
          <p:cNvSpPr>
            <a:spLocks noGrp="1" noChangeArrowheads="1"/>
          </p:cNvSpPr>
          <p:nvPr>
            <p:ph type="ftr" sz="quarter" idx="11"/>
          </p:nvPr>
        </p:nvSpPr>
        <p:spPr>
          <a:ln/>
        </p:spPr>
        <p:txBody>
          <a:bodyPr/>
          <a:lstStyle>
            <a:lvl1pPr>
              <a:defRPr/>
            </a:lvl1pPr>
          </a:lstStyle>
          <a:p>
            <a:r>
              <a:rPr lang="en-US" smtClean="0"/>
              <a:t>Verdana Bold 8 in hendrerit in vulputate velit esse molestie consequat, vel illum dolore eu feugiat </a:t>
            </a:r>
            <a:endParaRPr lang="en-US"/>
          </a:p>
        </p:txBody>
      </p:sp>
      <p:sp>
        <p:nvSpPr>
          <p:cNvPr id="6" name="Rectangle 7"/>
          <p:cNvSpPr>
            <a:spLocks noGrp="1" noChangeArrowheads="1"/>
          </p:cNvSpPr>
          <p:nvPr>
            <p:ph type="sldNum" sz="quarter" idx="12"/>
          </p:nvPr>
        </p:nvSpPr>
        <p:spPr>
          <a:ln/>
        </p:spPr>
        <p:txBody>
          <a:bodyPr/>
          <a:lstStyle>
            <a:lvl1pPr>
              <a:defRPr/>
            </a:lvl1pPr>
          </a:lstStyle>
          <a:p>
            <a:fld id="{332F6C09-9D43-4315-AD52-1F6233190A32}"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273050"/>
            <a:ext cx="2058987" cy="5441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3050"/>
            <a:ext cx="6026150" cy="5441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US" smtClean="0"/>
              <a:t>09.14.05</a:t>
            </a:r>
            <a:endParaRPr lang="en-US"/>
          </a:p>
        </p:txBody>
      </p:sp>
      <p:sp>
        <p:nvSpPr>
          <p:cNvPr id="5" name="Rectangle 6"/>
          <p:cNvSpPr>
            <a:spLocks noGrp="1" noChangeArrowheads="1"/>
          </p:cNvSpPr>
          <p:nvPr>
            <p:ph type="ftr" sz="quarter" idx="11"/>
          </p:nvPr>
        </p:nvSpPr>
        <p:spPr>
          <a:ln/>
        </p:spPr>
        <p:txBody>
          <a:bodyPr/>
          <a:lstStyle>
            <a:lvl1pPr>
              <a:defRPr/>
            </a:lvl1pPr>
          </a:lstStyle>
          <a:p>
            <a:r>
              <a:rPr lang="en-US" smtClean="0"/>
              <a:t>Verdana Bold 8 in hendrerit in vulputate velit esse molestie consequat, vel illum dolore eu feugiat </a:t>
            </a:r>
            <a:endParaRPr lang="en-US"/>
          </a:p>
        </p:txBody>
      </p:sp>
      <p:sp>
        <p:nvSpPr>
          <p:cNvPr id="6" name="Rectangle 7"/>
          <p:cNvSpPr>
            <a:spLocks noGrp="1" noChangeArrowheads="1"/>
          </p:cNvSpPr>
          <p:nvPr>
            <p:ph type="sldNum" sz="quarter" idx="12"/>
          </p:nvPr>
        </p:nvSpPr>
        <p:spPr>
          <a:ln/>
        </p:spPr>
        <p:txBody>
          <a:bodyPr/>
          <a:lstStyle>
            <a:lvl1pPr>
              <a:defRPr/>
            </a:lvl1pPr>
          </a:lstStyle>
          <a:p>
            <a:fld id="{AE0672B6-94B2-408B-A322-2B7EC82498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09.14.05</a:t>
            </a:r>
          </a:p>
        </p:txBody>
      </p:sp>
      <p:sp>
        <p:nvSpPr>
          <p:cNvPr id="5" name="Footer Placeholder 4"/>
          <p:cNvSpPr>
            <a:spLocks noGrp="1"/>
          </p:cNvSpPr>
          <p:nvPr>
            <p:ph type="ftr" sz="quarter" idx="11"/>
          </p:nvPr>
        </p:nvSpPr>
        <p:spPr/>
        <p:txBody>
          <a:bodyPr/>
          <a:lstStyle>
            <a:lvl1pPr>
              <a:defRPr/>
            </a:lvl1pPr>
          </a:lstStyle>
          <a:p>
            <a:r>
              <a:rPr lang="en-US"/>
              <a:t>Verdana Bold 8 in hendrerit in vulputate velit esse molestie consequat, vel illum dolore eu feugiat </a:t>
            </a:r>
          </a:p>
        </p:txBody>
      </p:sp>
      <p:sp>
        <p:nvSpPr>
          <p:cNvPr id="6" name="Slide Number Placeholder 5"/>
          <p:cNvSpPr>
            <a:spLocks noGrp="1"/>
          </p:cNvSpPr>
          <p:nvPr>
            <p:ph type="sldNum" sz="quarter" idx="12"/>
          </p:nvPr>
        </p:nvSpPr>
        <p:spPr/>
        <p:txBody>
          <a:bodyPr/>
          <a:lstStyle>
            <a:lvl1pPr>
              <a:defRPr/>
            </a:lvl1pPr>
          </a:lstStyle>
          <a:p>
            <a:fld id="{F684A1A7-A8FF-47DB-A40C-F31499CC924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5613" y="1371600"/>
            <a:ext cx="404177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9788" y="1371600"/>
            <a:ext cx="4043362"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lvl1pPr>
              <a:defRPr/>
            </a:lvl1pPr>
          </a:lstStyle>
          <a:p>
            <a:r>
              <a:rPr lang="en-US"/>
              <a:t>09.14.05</a:t>
            </a:r>
          </a:p>
        </p:txBody>
      </p:sp>
      <p:sp>
        <p:nvSpPr>
          <p:cNvPr id="6" name="Footer Placeholder 5"/>
          <p:cNvSpPr>
            <a:spLocks noGrp="1"/>
          </p:cNvSpPr>
          <p:nvPr>
            <p:ph type="ftr" sz="quarter" idx="11"/>
          </p:nvPr>
        </p:nvSpPr>
        <p:spPr/>
        <p:txBody>
          <a:bodyPr/>
          <a:lstStyle>
            <a:lvl1pPr>
              <a:defRPr/>
            </a:lvl1pPr>
          </a:lstStyle>
          <a:p>
            <a:r>
              <a:rPr lang="en-US"/>
              <a:t>Verdana Bold 8 in hendrerit in vulputate velit esse molestie consequat, vel illum dolore eu feugiat </a:t>
            </a:r>
          </a:p>
        </p:txBody>
      </p:sp>
      <p:sp>
        <p:nvSpPr>
          <p:cNvPr id="7" name="Slide Number Placeholder 6"/>
          <p:cNvSpPr>
            <a:spLocks noGrp="1"/>
          </p:cNvSpPr>
          <p:nvPr>
            <p:ph type="sldNum" sz="quarter" idx="12"/>
          </p:nvPr>
        </p:nvSpPr>
        <p:spPr/>
        <p:txBody>
          <a:bodyPr/>
          <a:lstStyle>
            <a:lvl1pPr>
              <a:defRPr/>
            </a:lvl1pPr>
          </a:lstStyle>
          <a:p>
            <a:fld id="{5E600861-C8A7-47EC-8055-E0BD025E3EA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lvl1pPr>
              <a:defRPr/>
            </a:lvl1pPr>
          </a:lstStyle>
          <a:p>
            <a:r>
              <a:rPr lang="en-US"/>
              <a:t>09.14.05</a:t>
            </a:r>
          </a:p>
        </p:txBody>
      </p:sp>
      <p:sp>
        <p:nvSpPr>
          <p:cNvPr id="8" name="Footer Placeholder 7"/>
          <p:cNvSpPr>
            <a:spLocks noGrp="1"/>
          </p:cNvSpPr>
          <p:nvPr>
            <p:ph type="ftr" sz="quarter" idx="11"/>
          </p:nvPr>
        </p:nvSpPr>
        <p:spPr/>
        <p:txBody>
          <a:bodyPr/>
          <a:lstStyle>
            <a:lvl1pPr>
              <a:defRPr/>
            </a:lvl1pPr>
          </a:lstStyle>
          <a:p>
            <a:r>
              <a:rPr lang="en-US"/>
              <a:t>Verdana Bold 8 in hendrerit in vulputate velit esse molestie consequat, vel illum dolore eu feugiat </a:t>
            </a:r>
          </a:p>
        </p:txBody>
      </p:sp>
      <p:sp>
        <p:nvSpPr>
          <p:cNvPr id="9" name="Slide Number Placeholder 8"/>
          <p:cNvSpPr>
            <a:spLocks noGrp="1"/>
          </p:cNvSpPr>
          <p:nvPr>
            <p:ph type="sldNum" sz="quarter" idx="12"/>
          </p:nvPr>
        </p:nvSpPr>
        <p:spPr/>
        <p:txBody>
          <a:bodyPr/>
          <a:lstStyle>
            <a:lvl1pPr>
              <a:defRPr/>
            </a:lvl1pPr>
          </a:lstStyle>
          <a:p>
            <a:fld id="{E7BD0FAE-C685-4C0C-BD2E-E42EB80E77A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lvl1pPr>
              <a:defRPr/>
            </a:lvl1pPr>
          </a:lstStyle>
          <a:p>
            <a:r>
              <a:rPr lang="en-US"/>
              <a:t>09.14.05</a:t>
            </a:r>
          </a:p>
        </p:txBody>
      </p:sp>
      <p:sp>
        <p:nvSpPr>
          <p:cNvPr id="4" name="Footer Placeholder 3"/>
          <p:cNvSpPr>
            <a:spLocks noGrp="1"/>
          </p:cNvSpPr>
          <p:nvPr>
            <p:ph type="ftr" sz="quarter" idx="11"/>
          </p:nvPr>
        </p:nvSpPr>
        <p:spPr/>
        <p:txBody>
          <a:bodyPr/>
          <a:lstStyle>
            <a:lvl1pPr>
              <a:defRPr/>
            </a:lvl1pPr>
          </a:lstStyle>
          <a:p>
            <a:r>
              <a:rPr lang="en-US"/>
              <a:t>Verdana Bold 8 in hendrerit in vulputate velit esse molestie consequat, vel illum dolore eu feugiat </a:t>
            </a:r>
          </a:p>
        </p:txBody>
      </p:sp>
      <p:sp>
        <p:nvSpPr>
          <p:cNvPr id="5" name="Slide Number Placeholder 4"/>
          <p:cNvSpPr>
            <a:spLocks noGrp="1"/>
          </p:cNvSpPr>
          <p:nvPr>
            <p:ph type="sldNum" sz="quarter" idx="12"/>
          </p:nvPr>
        </p:nvSpPr>
        <p:spPr/>
        <p:txBody>
          <a:bodyPr/>
          <a:lstStyle>
            <a:lvl1pPr>
              <a:defRPr/>
            </a:lvl1pPr>
          </a:lstStyle>
          <a:p>
            <a:fld id="{2334B3C0-C9A7-4A61-AAF8-3996F518125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09.14.05</a:t>
            </a:r>
          </a:p>
        </p:txBody>
      </p:sp>
      <p:sp>
        <p:nvSpPr>
          <p:cNvPr id="3" name="Footer Placeholder 2"/>
          <p:cNvSpPr>
            <a:spLocks noGrp="1"/>
          </p:cNvSpPr>
          <p:nvPr>
            <p:ph type="ftr" sz="quarter" idx="11"/>
          </p:nvPr>
        </p:nvSpPr>
        <p:spPr/>
        <p:txBody>
          <a:bodyPr/>
          <a:lstStyle>
            <a:lvl1pPr>
              <a:defRPr/>
            </a:lvl1pPr>
          </a:lstStyle>
          <a:p>
            <a:r>
              <a:rPr lang="en-US"/>
              <a:t>Verdana Bold 8 in hendrerit in vulputate velit esse molestie consequat, vel illum dolore eu feugiat </a:t>
            </a:r>
          </a:p>
        </p:txBody>
      </p:sp>
      <p:sp>
        <p:nvSpPr>
          <p:cNvPr id="4" name="Slide Number Placeholder 3"/>
          <p:cNvSpPr>
            <a:spLocks noGrp="1"/>
          </p:cNvSpPr>
          <p:nvPr>
            <p:ph type="sldNum" sz="quarter" idx="12"/>
          </p:nvPr>
        </p:nvSpPr>
        <p:spPr/>
        <p:txBody>
          <a:bodyPr/>
          <a:lstStyle>
            <a:lvl1pPr>
              <a:defRPr/>
            </a:lvl1pPr>
          </a:lstStyle>
          <a:p>
            <a:fld id="{0C2809A9-6BE1-4591-93CD-B3924BA1601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09.14.05</a:t>
            </a:r>
          </a:p>
        </p:txBody>
      </p:sp>
      <p:sp>
        <p:nvSpPr>
          <p:cNvPr id="6" name="Footer Placeholder 5"/>
          <p:cNvSpPr>
            <a:spLocks noGrp="1"/>
          </p:cNvSpPr>
          <p:nvPr>
            <p:ph type="ftr" sz="quarter" idx="11"/>
          </p:nvPr>
        </p:nvSpPr>
        <p:spPr/>
        <p:txBody>
          <a:bodyPr/>
          <a:lstStyle>
            <a:lvl1pPr>
              <a:defRPr/>
            </a:lvl1pPr>
          </a:lstStyle>
          <a:p>
            <a:r>
              <a:rPr lang="en-US"/>
              <a:t>Verdana Bold 8 in hendrerit in vulputate velit esse molestie consequat, vel illum dolore eu feugiat </a:t>
            </a:r>
          </a:p>
        </p:txBody>
      </p:sp>
      <p:sp>
        <p:nvSpPr>
          <p:cNvPr id="7" name="Slide Number Placeholder 6"/>
          <p:cNvSpPr>
            <a:spLocks noGrp="1"/>
          </p:cNvSpPr>
          <p:nvPr>
            <p:ph type="sldNum" sz="quarter" idx="12"/>
          </p:nvPr>
        </p:nvSpPr>
        <p:spPr/>
        <p:txBody>
          <a:bodyPr/>
          <a:lstStyle>
            <a:lvl1pPr>
              <a:defRPr/>
            </a:lvl1pPr>
          </a:lstStyle>
          <a:p>
            <a:fld id="{4767AB47-DB98-45C4-BA27-C44320A7005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09.14.05</a:t>
            </a:r>
          </a:p>
        </p:txBody>
      </p:sp>
      <p:sp>
        <p:nvSpPr>
          <p:cNvPr id="6" name="Footer Placeholder 5"/>
          <p:cNvSpPr>
            <a:spLocks noGrp="1"/>
          </p:cNvSpPr>
          <p:nvPr>
            <p:ph type="ftr" sz="quarter" idx="11"/>
          </p:nvPr>
        </p:nvSpPr>
        <p:spPr/>
        <p:txBody>
          <a:bodyPr/>
          <a:lstStyle>
            <a:lvl1pPr>
              <a:defRPr/>
            </a:lvl1pPr>
          </a:lstStyle>
          <a:p>
            <a:r>
              <a:rPr lang="en-US"/>
              <a:t>Verdana Bold 8 in hendrerit in vulputate velit esse molestie consequat, vel illum dolore eu feugiat </a:t>
            </a:r>
          </a:p>
        </p:txBody>
      </p:sp>
      <p:sp>
        <p:nvSpPr>
          <p:cNvPr id="7" name="Slide Number Placeholder 6"/>
          <p:cNvSpPr>
            <a:spLocks noGrp="1"/>
          </p:cNvSpPr>
          <p:nvPr>
            <p:ph type="sldNum" sz="quarter" idx="12"/>
          </p:nvPr>
        </p:nvSpPr>
        <p:spPr/>
        <p:txBody>
          <a:bodyPr/>
          <a:lstStyle>
            <a:lvl1pPr>
              <a:defRPr/>
            </a:lvl1pPr>
          </a:lstStyle>
          <a:p>
            <a:fld id="{EEE75A1D-E62F-4FF9-9B7C-53513C6C3D4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ChangeArrowheads="1"/>
          </p:cNvSpPr>
          <p:nvPr/>
        </p:nvSpPr>
        <p:spPr bwMode="white">
          <a:xfrm>
            <a:off x="3175" y="6029325"/>
            <a:ext cx="9140825" cy="828675"/>
          </a:xfrm>
          <a:prstGeom prst="rect">
            <a:avLst/>
          </a:prstGeom>
          <a:solidFill>
            <a:srgbClr val="0860A8"/>
          </a:solidFill>
          <a:ln w="9525">
            <a:noFill/>
            <a:miter lim="800000"/>
            <a:headEnd/>
            <a:tailEnd/>
          </a:ln>
          <a:effectLst/>
        </p:spPr>
        <p:txBody>
          <a:bodyPr wrap="none" anchor="ctr"/>
          <a:lstStyle/>
          <a:p>
            <a:endParaRPr lang="fr-FR"/>
          </a:p>
        </p:txBody>
      </p:sp>
      <p:sp>
        <p:nvSpPr>
          <p:cNvPr id="1026" name="Rectangle 2"/>
          <p:cNvSpPr>
            <a:spLocks noGrp="1" noChangeArrowheads="1"/>
          </p:cNvSpPr>
          <p:nvPr>
            <p:ph type="title"/>
          </p:nvPr>
        </p:nvSpPr>
        <p:spPr bwMode="auto">
          <a:xfrm>
            <a:off x="455613" y="273050"/>
            <a:ext cx="8237537" cy="889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5613" y="1371600"/>
            <a:ext cx="8237537" cy="434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357938"/>
            <a:ext cx="752475"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800" b="1">
                <a:solidFill>
                  <a:srgbClr val="FFFFFF"/>
                </a:solidFill>
              </a:defRPr>
            </a:lvl1pPr>
          </a:lstStyle>
          <a:p>
            <a:r>
              <a:rPr lang="en-US"/>
              <a:t>09.14.05</a:t>
            </a:r>
          </a:p>
        </p:txBody>
      </p:sp>
      <p:sp>
        <p:nvSpPr>
          <p:cNvPr id="1029" name="Rectangle 5"/>
          <p:cNvSpPr>
            <a:spLocks noGrp="1" noChangeArrowheads="1"/>
          </p:cNvSpPr>
          <p:nvPr>
            <p:ph type="ftr" sz="quarter" idx="3"/>
          </p:nvPr>
        </p:nvSpPr>
        <p:spPr bwMode="auto">
          <a:xfrm>
            <a:off x="1730375" y="6357938"/>
            <a:ext cx="3889375"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800" b="1">
                <a:solidFill>
                  <a:srgbClr val="FFFFFF"/>
                </a:solidFill>
              </a:defRPr>
            </a:lvl1pPr>
          </a:lstStyle>
          <a:p>
            <a:r>
              <a:rPr lang="en-US"/>
              <a:t>Verdana Bold 8 in hendrerit in vulputate velit esse molestie consequat, vel illum dolore eu feugiat </a:t>
            </a:r>
          </a:p>
        </p:txBody>
      </p:sp>
      <p:sp>
        <p:nvSpPr>
          <p:cNvPr id="1030" name="Rectangle 6"/>
          <p:cNvSpPr>
            <a:spLocks noGrp="1" noChangeArrowheads="1"/>
          </p:cNvSpPr>
          <p:nvPr>
            <p:ph type="sldNum" sz="quarter" idx="4"/>
          </p:nvPr>
        </p:nvSpPr>
        <p:spPr bwMode="auto">
          <a:xfrm>
            <a:off x="455613" y="6357938"/>
            <a:ext cx="415925"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800" b="1">
                <a:solidFill>
                  <a:srgbClr val="FFFFFF"/>
                </a:solidFill>
              </a:defRPr>
            </a:lvl1pPr>
          </a:lstStyle>
          <a:p>
            <a:fld id="{67BDBEEF-D5E2-4B89-B717-A428CE977A02}" type="slidenum">
              <a:rPr lang="en-US"/>
              <a:pPr/>
              <a:t>‹#›</a:t>
            </a:fld>
            <a:endParaRPr lang="en-US"/>
          </a:p>
        </p:txBody>
      </p:sp>
      <p:pic>
        <p:nvPicPr>
          <p:cNvPr id="1038" name="Picture 14" descr="Intel_white"/>
          <p:cNvPicPr>
            <a:picLocks noChangeAspect="1" noChangeArrowheads="1"/>
          </p:cNvPicPr>
          <p:nvPr/>
        </p:nvPicPr>
        <p:blipFill>
          <a:blip r:embed="rId13" cstate="print"/>
          <a:srcRect/>
          <a:stretch>
            <a:fillRect/>
          </a:stretch>
        </p:blipFill>
        <p:spPr bwMode="auto">
          <a:xfrm>
            <a:off x="7889875" y="6169025"/>
            <a:ext cx="811213" cy="541338"/>
          </a:xfrm>
          <a:prstGeom prst="rect">
            <a:avLst/>
          </a:prstGeom>
          <a:noFill/>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Verdana" pitchFamily="34" charset="0"/>
        </a:defRPr>
      </a:lvl2pPr>
      <a:lvl3pPr algn="l" rtl="0" eaLnBrk="1" fontAlgn="base" hangingPunct="1">
        <a:spcBef>
          <a:spcPct val="0"/>
        </a:spcBef>
        <a:spcAft>
          <a:spcPct val="0"/>
        </a:spcAft>
        <a:defRPr sz="2600" b="1">
          <a:solidFill>
            <a:schemeClr val="tx1"/>
          </a:solidFill>
          <a:latin typeface="Verdana" pitchFamily="34" charset="0"/>
        </a:defRPr>
      </a:lvl3pPr>
      <a:lvl4pPr algn="l" rtl="0" eaLnBrk="1" fontAlgn="base" hangingPunct="1">
        <a:spcBef>
          <a:spcPct val="0"/>
        </a:spcBef>
        <a:spcAft>
          <a:spcPct val="0"/>
        </a:spcAft>
        <a:defRPr sz="2600" b="1">
          <a:solidFill>
            <a:schemeClr val="tx1"/>
          </a:solidFill>
          <a:latin typeface="Verdana" pitchFamily="34" charset="0"/>
        </a:defRPr>
      </a:lvl4pPr>
      <a:lvl5pPr algn="l" rtl="0" eaLnBrk="1" fontAlgn="base" hangingPunct="1">
        <a:spcBef>
          <a:spcPct val="0"/>
        </a:spcBef>
        <a:spcAft>
          <a:spcPct val="0"/>
        </a:spcAft>
        <a:defRPr sz="2600" b="1">
          <a:solidFill>
            <a:schemeClr val="tx1"/>
          </a:solidFill>
          <a:latin typeface="Verdana" pitchFamily="34" charset="0"/>
        </a:defRPr>
      </a:lvl5pPr>
      <a:lvl6pPr marL="457200" algn="l" rtl="0" eaLnBrk="1" fontAlgn="base" hangingPunct="1">
        <a:spcBef>
          <a:spcPct val="0"/>
        </a:spcBef>
        <a:spcAft>
          <a:spcPct val="0"/>
        </a:spcAft>
        <a:defRPr sz="2600" b="1">
          <a:solidFill>
            <a:schemeClr val="tx1"/>
          </a:solidFill>
          <a:latin typeface="Verdana" pitchFamily="34" charset="0"/>
        </a:defRPr>
      </a:lvl6pPr>
      <a:lvl7pPr marL="914400" algn="l" rtl="0" eaLnBrk="1" fontAlgn="base" hangingPunct="1">
        <a:spcBef>
          <a:spcPct val="0"/>
        </a:spcBef>
        <a:spcAft>
          <a:spcPct val="0"/>
        </a:spcAft>
        <a:defRPr sz="2600" b="1">
          <a:solidFill>
            <a:schemeClr val="tx1"/>
          </a:solidFill>
          <a:latin typeface="Verdana" pitchFamily="34" charset="0"/>
        </a:defRPr>
      </a:lvl7pPr>
      <a:lvl8pPr marL="1371600" algn="l" rtl="0" eaLnBrk="1" fontAlgn="base" hangingPunct="1">
        <a:spcBef>
          <a:spcPct val="0"/>
        </a:spcBef>
        <a:spcAft>
          <a:spcPct val="0"/>
        </a:spcAft>
        <a:defRPr sz="2600" b="1">
          <a:solidFill>
            <a:schemeClr val="tx1"/>
          </a:solidFill>
          <a:latin typeface="Verdana" pitchFamily="34" charset="0"/>
        </a:defRPr>
      </a:lvl8pPr>
      <a:lvl9pPr marL="1828800" algn="l" rtl="0" eaLnBrk="1" fontAlgn="base" hangingPunct="1">
        <a:spcBef>
          <a:spcPct val="0"/>
        </a:spcBef>
        <a:spcAft>
          <a:spcPct val="0"/>
        </a:spcAft>
        <a:defRPr sz="2600" b="1">
          <a:solidFill>
            <a:schemeClr val="tx1"/>
          </a:solidFill>
          <a:latin typeface="Verdana" pitchFamily="34" charset="0"/>
        </a:defRPr>
      </a:lvl9pPr>
    </p:titleStyle>
    <p:bodyStyle>
      <a:lvl1pPr algn="l" rtl="0" eaLnBrk="1" fontAlgn="base" hangingPunct="1">
        <a:spcBef>
          <a:spcPct val="60000"/>
        </a:spcBef>
        <a:spcAft>
          <a:spcPct val="0"/>
        </a:spcAft>
        <a:defRPr>
          <a:solidFill>
            <a:schemeClr val="tx1"/>
          </a:solidFill>
          <a:latin typeface="+mn-lt"/>
          <a:ea typeface="+mn-ea"/>
          <a:cs typeface="+mn-cs"/>
        </a:defRPr>
      </a:lvl1pPr>
      <a:lvl2pPr marL="246063" indent="-244475" algn="l" rtl="0" eaLnBrk="1" fontAlgn="base" hangingPunct="1">
        <a:spcBef>
          <a:spcPct val="40000"/>
        </a:spcBef>
        <a:spcAft>
          <a:spcPct val="0"/>
        </a:spcAft>
        <a:buSzPct val="125000"/>
        <a:buFont typeface="Times" charset="0"/>
        <a:buChar char="•"/>
        <a:defRPr>
          <a:solidFill>
            <a:schemeClr val="tx1"/>
          </a:solidFill>
          <a:latin typeface="+mn-lt"/>
        </a:defRPr>
      </a:lvl2pPr>
      <a:lvl3pPr marL="571500" indent="-323850" algn="l" rtl="0" eaLnBrk="1" fontAlgn="base" hangingPunct="1">
        <a:spcBef>
          <a:spcPct val="20000"/>
        </a:spcBef>
        <a:spcAft>
          <a:spcPct val="0"/>
        </a:spcAft>
        <a:buChar char="–"/>
        <a:defRPr sz="1600">
          <a:solidFill>
            <a:schemeClr val="tx1"/>
          </a:solidFill>
          <a:latin typeface="+mn-lt"/>
        </a:defRPr>
      </a:lvl3pPr>
      <a:lvl4pPr marL="725488" indent="-152400" algn="l" rtl="0" eaLnBrk="1" fontAlgn="base" hangingPunct="1">
        <a:spcBef>
          <a:spcPct val="20000"/>
        </a:spcBef>
        <a:spcAft>
          <a:spcPct val="0"/>
        </a:spcAft>
        <a:buFont typeface="Times" charset="0"/>
        <a:buChar char="•"/>
        <a:defRPr sz="1600">
          <a:solidFill>
            <a:schemeClr val="tx1"/>
          </a:solidFill>
          <a:latin typeface="+mn-lt"/>
        </a:defRPr>
      </a:lvl4pPr>
      <a:lvl5pPr marL="1136650" indent="-409575" algn="l" rtl="0" eaLnBrk="1" fontAlgn="base" hangingPunct="1">
        <a:spcBef>
          <a:spcPct val="20000"/>
        </a:spcBef>
        <a:spcAft>
          <a:spcPct val="0"/>
        </a:spcAft>
        <a:buChar char="–"/>
        <a:defRPr sz="1600">
          <a:solidFill>
            <a:schemeClr val="tx1"/>
          </a:solidFill>
          <a:latin typeface="+mn-lt"/>
        </a:defRPr>
      </a:lvl5pPr>
      <a:lvl6pPr marL="1593850" indent="-409575" algn="l" rtl="0" eaLnBrk="1" fontAlgn="base" hangingPunct="1">
        <a:spcBef>
          <a:spcPct val="20000"/>
        </a:spcBef>
        <a:spcAft>
          <a:spcPct val="0"/>
        </a:spcAft>
        <a:buChar char="–"/>
        <a:defRPr sz="1600">
          <a:solidFill>
            <a:schemeClr val="tx1"/>
          </a:solidFill>
          <a:latin typeface="+mn-lt"/>
        </a:defRPr>
      </a:lvl6pPr>
      <a:lvl7pPr marL="2051050" indent="-409575" algn="l" rtl="0" eaLnBrk="1" fontAlgn="base" hangingPunct="1">
        <a:spcBef>
          <a:spcPct val="20000"/>
        </a:spcBef>
        <a:spcAft>
          <a:spcPct val="0"/>
        </a:spcAft>
        <a:buChar char="–"/>
        <a:defRPr sz="1600">
          <a:solidFill>
            <a:schemeClr val="tx1"/>
          </a:solidFill>
          <a:latin typeface="+mn-lt"/>
        </a:defRPr>
      </a:lvl7pPr>
      <a:lvl8pPr marL="2508250" indent="-409575" algn="l" rtl="0" eaLnBrk="1" fontAlgn="base" hangingPunct="1">
        <a:spcBef>
          <a:spcPct val="20000"/>
        </a:spcBef>
        <a:spcAft>
          <a:spcPct val="0"/>
        </a:spcAft>
        <a:buChar char="–"/>
        <a:defRPr sz="1600">
          <a:solidFill>
            <a:schemeClr val="tx1"/>
          </a:solidFill>
          <a:latin typeface="+mn-lt"/>
        </a:defRPr>
      </a:lvl8pPr>
      <a:lvl9pPr marL="2965450" indent="-409575" algn="l" rtl="0" eaLnBrk="1" fontAlgn="base" hangingPunct="1">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white">
          <a:xfrm>
            <a:off x="3175" y="6029325"/>
            <a:ext cx="9140825" cy="828675"/>
          </a:xfrm>
          <a:prstGeom prst="rect">
            <a:avLst/>
          </a:prstGeom>
          <a:solidFill>
            <a:srgbClr val="0860A8"/>
          </a:solidFill>
          <a:ln w="9525">
            <a:noFill/>
            <a:miter lim="800000"/>
            <a:headEnd/>
            <a:tailEnd/>
          </a:ln>
          <a:effectLst/>
        </p:spPr>
        <p:txBody>
          <a:bodyPr wrap="none" anchor="ctr"/>
          <a:lstStyle/>
          <a:p>
            <a:pPr algn="ctr">
              <a:defRPr/>
            </a:pPr>
            <a:endParaRPr lang="en-US"/>
          </a:p>
        </p:txBody>
      </p:sp>
      <p:sp>
        <p:nvSpPr>
          <p:cNvPr id="2051" name="Rectangle 3"/>
          <p:cNvSpPr>
            <a:spLocks noGrp="1" noChangeArrowheads="1"/>
          </p:cNvSpPr>
          <p:nvPr>
            <p:ph type="title"/>
          </p:nvPr>
        </p:nvSpPr>
        <p:spPr bwMode="auto">
          <a:xfrm>
            <a:off x="455613" y="273050"/>
            <a:ext cx="8237537"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2052" name="Rectangle 4"/>
          <p:cNvSpPr>
            <a:spLocks noGrp="1" noChangeArrowheads="1"/>
          </p:cNvSpPr>
          <p:nvPr>
            <p:ph type="body" idx="1"/>
          </p:nvPr>
        </p:nvSpPr>
        <p:spPr bwMode="auto">
          <a:xfrm>
            <a:off x="455613" y="1371600"/>
            <a:ext cx="8237537"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1" name="Rectangle 5"/>
          <p:cNvSpPr>
            <a:spLocks noGrp="1" noChangeArrowheads="1"/>
          </p:cNvSpPr>
          <p:nvPr>
            <p:ph type="dt" sz="half" idx="2"/>
          </p:nvPr>
        </p:nvSpPr>
        <p:spPr bwMode="auto">
          <a:xfrm>
            <a:off x="915988" y="6357938"/>
            <a:ext cx="752475"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800" b="1">
                <a:solidFill>
                  <a:srgbClr val="FFFFFF"/>
                </a:solidFill>
              </a:defRPr>
            </a:lvl1pPr>
          </a:lstStyle>
          <a:p>
            <a:r>
              <a:rPr lang="en-US" smtClean="0"/>
              <a:t>09.14.05</a:t>
            </a:r>
            <a:endParaRPr lang="en-US"/>
          </a:p>
        </p:txBody>
      </p:sp>
      <p:sp>
        <p:nvSpPr>
          <p:cNvPr id="9222" name="Rectangle 6"/>
          <p:cNvSpPr>
            <a:spLocks noGrp="1" noChangeArrowheads="1"/>
          </p:cNvSpPr>
          <p:nvPr>
            <p:ph type="ftr" sz="quarter" idx="3"/>
          </p:nvPr>
        </p:nvSpPr>
        <p:spPr bwMode="auto">
          <a:xfrm>
            <a:off x="1728788" y="6357938"/>
            <a:ext cx="3889375"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800" b="1">
                <a:solidFill>
                  <a:srgbClr val="FFFFFF"/>
                </a:solidFill>
              </a:defRPr>
            </a:lvl1pPr>
          </a:lstStyle>
          <a:p>
            <a:r>
              <a:rPr lang="en-US" smtClean="0"/>
              <a:t>Verdana Bold 8 in hendrerit in vulputate velit esse molestie consequat, vel illum dolore eu feugiat </a:t>
            </a:r>
            <a:endParaRPr lang="en-US"/>
          </a:p>
        </p:txBody>
      </p:sp>
      <p:sp>
        <p:nvSpPr>
          <p:cNvPr id="9223" name="Rectangle 7"/>
          <p:cNvSpPr>
            <a:spLocks noGrp="1" noChangeArrowheads="1"/>
          </p:cNvSpPr>
          <p:nvPr>
            <p:ph type="sldNum" sz="quarter" idx="4"/>
          </p:nvPr>
        </p:nvSpPr>
        <p:spPr bwMode="auto">
          <a:xfrm>
            <a:off x="458788" y="6357938"/>
            <a:ext cx="415925"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800" b="1">
                <a:solidFill>
                  <a:srgbClr val="FFFFFF"/>
                </a:solidFill>
              </a:defRPr>
            </a:lvl1pPr>
          </a:lstStyle>
          <a:p>
            <a:fld id="{67BDBEEF-D5E2-4B89-B717-A428CE977A02}" type="slidenum">
              <a:rPr lang="en-US" smtClean="0"/>
              <a:pPr/>
              <a:t>‹#›</a:t>
            </a:fld>
            <a:endParaRPr lang="en-US"/>
          </a:p>
        </p:txBody>
      </p:sp>
      <p:pic>
        <p:nvPicPr>
          <p:cNvPr id="2056" name="Picture 8" descr="Intel_white"/>
          <p:cNvPicPr>
            <a:picLocks noChangeAspect="1" noChangeArrowheads="1"/>
          </p:cNvPicPr>
          <p:nvPr/>
        </p:nvPicPr>
        <p:blipFill>
          <a:blip r:embed="rId12" cstate="print"/>
          <a:srcRect/>
          <a:stretch>
            <a:fillRect/>
          </a:stretch>
        </p:blipFill>
        <p:spPr bwMode="auto">
          <a:xfrm>
            <a:off x="7889875" y="6169025"/>
            <a:ext cx="811213" cy="541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p:txStyles>
    <p:titleStyle>
      <a:lvl1pPr algn="l" rtl="0" eaLnBrk="0" fontAlgn="base" hangingPunct="0">
        <a:spcBef>
          <a:spcPct val="0"/>
        </a:spcBef>
        <a:spcAft>
          <a:spcPct val="0"/>
        </a:spcAft>
        <a:defRPr sz="2600" b="1">
          <a:solidFill>
            <a:schemeClr val="tx1"/>
          </a:solidFill>
          <a:latin typeface="Neo Sans Intel Medium" pitchFamily="34" charset="0"/>
          <a:ea typeface="+mj-ea"/>
          <a:cs typeface="+mj-cs"/>
        </a:defRPr>
      </a:lvl1pPr>
      <a:lvl2pPr algn="l" rtl="0" eaLnBrk="0" fontAlgn="base" hangingPunct="0">
        <a:spcBef>
          <a:spcPct val="0"/>
        </a:spcBef>
        <a:spcAft>
          <a:spcPct val="0"/>
        </a:spcAft>
        <a:defRPr sz="2600" b="1">
          <a:solidFill>
            <a:schemeClr val="tx1"/>
          </a:solidFill>
          <a:latin typeface="Verdana" pitchFamily="34" charset="0"/>
        </a:defRPr>
      </a:lvl2pPr>
      <a:lvl3pPr algn="l" rtl="0" eaLnBrk="0" fontAlgn="base" hangingPunct="0">
        <a:spcBef>
          <a:spcPct val="0"/>
        </a:spcBef>
        <a:spcAft>
          <a:spcPct val="0"/>
        </a:spcAft>
        <a:defRPr sz="2600" b="1">
          <a:solidFill>
            <a:schemeClr val="tx1"/>
          </a:solidFill>
          <a:latin typeface="Verdana" pitchFamily="34" charset="0"/>
        </a:defRPr>
      </a:lvl3pPr>
      <a:lvl4pPr algn="l" rtl="0" eaLnBrk="0" fontAlgn="base" hangingPunct="0">
        <a:spcBef>
          <a:spcPct val="0"/>
        </a:spcBef>
        <a:spcAft>
          <a:spcPct val="0"/>
        </a:spcAft>
        <a:defRPr sz="2600" b="1">
          <a:solidFill>
            <a:schemeClr val="tx1"/>
          </a:solidFill>
          <a:latin typeface="Verdana" pitchFamily="34" charset="0"/>
        </a:defRPr>
      </a:lvl4pPr>
      <a:lvl5pPr algn="l" rtl="0" eaLnBrk="0" fontAlgn="base" hangingPunct="0">
        <a:spcBef>
          <a:spcPct val="0"/>
        </a:spcBef>
        <a:spcAft>
          <a:spcPct val="0"/>
        </a:spcAft>
        <a:defRPr sz="2600" b="1">
          <a:solidFill>
            <a:schemeClr val="tx1"/>
          </a:solidFill>
          <a:latin typeface="Verdana" pitchFamily="34" charset="0"/>
        </a:defRPr>
      </a:lvl5pPr>
      <a:lvl6pPr marL="457200" algn="l" rtl="0" fontAlgn="base">
        <a:spcBef>
          <a:spcPct val="0"/>
        </a:spcBef>
        <a:spcAft>
          <a:spcPct val="0"/>
        </a:spcAft>
        <a:defRPr sz="2600" b="1">
          <a:solidFill>
            <a:schemeClr val="tx1"/>
          </a:solidFill>
          <a:latin typeface="Verdana" pitchFamily="34" charset="0"/>
        </a:defRPr>
      </a:lvl6pPr>
      <a:lvl7pPr marL="914400" algn="l" rtl="0" fontAlgn="base">
        <a:spcBef>
          <a:spcPct val="0"/>
        </a:spcBef>
        <a:spcAft>
          <a:spcPct val="0"/>
        </a:spcAft>
        <a:defRPr sz="2600" b="1">
          <a:solidFill>
            <a:schemeClr val="tx1"/>
          </a:solidFill>
          <a:latin typeface="Verdana" pitchFamily="34" charset="0"/>
        </a:defRPr>
      </a:lvl7pPr>
      <a:lvl8pPr marL="1371600" algn="l" rtl="0" fontAlgn="base">
        <a:spcBef>
          <a:spcPct val="0"/>
        </a:spcBef>
        <a:spcAft>
          <a:spcPct val="0"/>
        </a:spcAft>
        <a:defRPr sz="2600" b="1">
          <a:solidFill>
            <a:schemeClr val="tx1"/>
          </a:solidFill>
          <a:latin typeface="Verdana" pitchFamily="34" charset="0"/>
        </a:defRPr>
      </a:lvl8pPr>
      <a:lvl9pPr marL="1828800" algn="l" rtl="0" fontAlgn="base">
        <a:spcBef>
          <a:spcPct val="0"/>
        </a:spcBef>
        <a:spcAft>
          <a:spcPct val="0"/>
        </a:spcAft>
        <a:defRPr sz="2600" b="1">
          <a:solidFill>
            <a:schemeClr val="tx1"/>
          </a:solidFill>
          <a:latin typeface="Verdana" pitchFamily="34" charset="0"/>
        </a:defRPr>
      </a:lvl9pPr>
    </p:titleStyle>
    <p:bodyStyle>
      <a:lvl1pPr marL="342900" indent="-342900" algn="l" rtl="0" eaLnBrk="0" fontAlgn="base" hangingPunct="0">
        <a:spcBef>
          <a:spcPct val="60000"/>
        </a:spcBef>
        <a:spcAft>
          <a:spcPct val="0"/>
        </a:spcAft>
        <a:defRPr b="0">
          <a:solidFill>
            <a:schemeClr val="tx1"/>
          </a:solidFill>
          <a:latin typeface="Neo Sans Intel" pitchFamily="34" charset="0"/>
          <a:ea typeface="+mn-ea"/>
          <a:cs typeface="+mn-cs"/>
        </a:defRPr>
      </a:lvl1pPr>
      <a:lvl2pPr marL="246063" indent="-244475" algn="l" rtl="0" eaLnBrk="0" fontAlgn="base" hangingPunct="0">
        <a:spcBef>
          <a:spcPct val="40000"/>
        </a:spcBef>
        <a:spcAft>
          <a:spcPct val="0"/>
        </a:spcAft>
        <a:buSzPct val="125000"/>
        <a:buFont typeface="Times" pitchFamily="18" charset="0"/>
        <a:buChar char="•"/>
        <a:defRPr>
          <a:solidFill>
            <a:schemeClr val="tx1"/>
          </a:solidFill>
          <a:latin typeface="Neo Sans Intel" pitchFamily="34" charset="0"/>
        </a:defRPr>
      </a:lvl2pPr>
      <a:lvl3pPr marL="571500" indent="-323850" algn="l" rtl="0" eaLnBrk="0" fontAlgn="base" hangingPunct="0">
        <a:spcBef>
          <a:spcPct val="20000"/>
        </a:spcBef>
        <a:spcAft>
          <a:spcPct val="0"/>
        </a:spcAft>
        <a:buChar char="–"/>
        <a:defRPr sz="1600">
          <a:solidFill>
            <a:schemeClr val="tx1"/>
          </a:solidFill>
          <a:latin typeface="Neo Sans Intel" pitchFamily="34" charset="0"/>
        </a:defRPr>
      </a:lvl3pPr>
      <a:lvl4pPr marL="725488" indent="-152400" algn="l" rtl="0" eaLnBrk="0" fontAlgn="base" hangingPunct="0">
        <a:spcBef>
          <a:spcPct val="20000"/>
        </a:spcBef>
        <a:spcAft>
          <a:spcPct val="0"/>
        </a:spcAft>
        <a:buFont typeface="Times" pitchFamily="18" charset="0"/>
        <a:buChar char="•"/>
        <a:defRPr sz="1600">
          <a:solidFill>
            <a:schemeClr val="tx1"/>
          </a:solidFill>
          <a:latin typeface="Neo Sans Intel" pitchFamily="34" charset="0"/>
        </a:defRPr>
      </a:lvl4pPr>
      <a:lvl5pPr marL="1136650" indent="-409575" algn="l" rtl="0" eaLnBrk="0" fontAlgn="base" hangingPunct="0">
        <a:spcBef>
          <a:spcPct val="20000"/>
        </a:spcBef>
        <a:spcAft>
          <a:spcPct val="0"/>
        </a:spcAft>
        <a:buChar char="–"/>
        <a:defRPr sz="1600">
          <a:solidFill>
            <a:schemeClr val="tx1"/>
          </a:solidFill>
          <a:latin typeface="Neo Sans Intel" pitchFamily="34" charset="0"/>
        </a:defRPr>
      </a:lvl5pPr>
      <a:lvl6pPr marL="1593850" indent="-409575" algn="l" rtl="0" fontAlgn="base">
        <a:spcBef>
          <a:spcPct val="20000"/>
        </a:spcBef>
        <a:spcAft>
          <a:spcPct val="0"/>
        </a:spcAft>
        <a:buChar char="–"/>
        <a:defRPr sz="1600">
          <a:solidFill>
            <a:schemeClr val="tx1"/>
          </a:solidFill>
          <a:latin typeface="+mn-lt"/>
        </a:defRPr>
      </a:lvl6pPr>
      <a:lvl7pPr marL="2051050" indent="-409575" algn="l" rtl="0" fontAlgn="base">
        <a:spcBef>
          <a:spcPct val="20000"/>
        </a:spcBef>
        <a:spcAft>
          <a:spcPct val="0"/>
        </a:spcAft>
        <a:buChar char="–"/>
        <a:defRPr sz="1600">
          <a:solidFill>
            <a:schemeClr val="tx1"/>
          </a:solidFill>
          <a:latin typeface="+mn-lt"/>
        </a:defRPr>
      </a:lvl7pPr>
      <a:lvl8pPr marL="2508250" indent="-409575" algn="l" rtl="0" fontAlgn="base">
        <a:spcBef>
          <a:spcPct val="20000"/>
        </a:spcBef>
        <a:spcAft>
          <a:spcPct val="0"/>
        </a:spcAft>
        <a:buChar char="–"/>
        <a:defRPr sz="1600">
          <a:solidFill>
            <a:schemeClr val="tx1"/>
          </a:solidFill>
          <a:latin typeface="+mn-lt"/>
        </a:defRPr>
      </a:lvl8pPr>
      <a:lvl9pPr marL="2965450" indent="-409575"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172.16.123.146/http/clips/" TargetMode="External"/><Relationship Id="rId2" Type="http://schemas.openxmlformats.org/officeDocument/2006/relationships/hyperlink" Target="http://172.16.123.119/httplive/HLS_tool.zip"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60A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399" y="2286000"/>
            <a:ext cx="7990449" cy="1643204"/>
          </a:xfrm>
        </p:spPr>
        <p:txBody>
          <a:bodyPr>
            <a:normAutofit/>
          </a:bodyPr>
          <a:lstStyle/>
          <a:p>
            <a:r>
              <a:rPr lang="en-US" dirty="0" smtClean="0"/>
              <a:t> </a:t>
            </a:r>
            <a:r>
              <a:rPr lang="en-US" dirty="0" err="1" smtClean="0"/>
              <a:t>AV_Streaming</a:t>
            </a:r>
            <a:r>
              <a:rPr lang="en-US" dirty="0" smtClean="0"/>
              <a:t/>
            </a:r>
            <a:br>
              <a:rPr lang="en-US" dirty="0" smtClean="0"/>
            </a:br>
            <a:r>
              <a:rPr lang="en-US" sz="2400" dirty="0" smtClean="0"/>
              <a:t>jintao.bai</a:t>
            </a:r>
            <a:r>
              <a:rPr lang="en-US" dirty="0" smtClean="0"/>
              <a:t/>
            </a:r>
            <a:br>
              <a:rPr lang="en-US" dirty="0" smtClean="0"/>
            </a:br>
            <a:r>
              <a:rPr lang="en-US" sz="2200" dirty="0" smtClean="0"/>
              <a:t>March, 2012</a:t>
            </a:r>
            <a:endParaRPr lang="en-US" sz="2200" dirty="0"/>
          </a:p>
        </p:txBody>
      </p:sp>
      <p:sp>
        <p:nvSpPr>
          <p:cNvPr id="2051" name="Rectangle 3"/>
          <p:cNvSpPr>
            <a:spLocks noGrp="1" noChangeArrowheads="1"/>
          </p:cNvSpPr>
          <p:nvPr>
            <p:ph type="subTitle" idx="1"/>
          </p:nvPr>
        </p:nvSpPr>
        <p:spPr/>
        <p:txBody>
          <a:bodyPr/>
          <a:lstStyle/>
          <a:p>
            <a:r>
              <a:rPr lang="en-US" dirty="0" smtClean="0"/>
              <a:t> </a:t>
            </a:r>
            <a:endParaRPr lang="en-US" dirty="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9544"/>
            <a:ext cx="8229600" cy="691055"/>
          </a:xfrm>
        </p:spPr>
        <p:txBody>
          <a:bodyPr>
            <a:normAutofit/>
          </a:bodyPr>
          <a:lstStyle/>
          <a:p>
            <a:pPr algn="ctr"/>
            <a:r>
              <a:rPr lang="en-US" sz="3200" dirty="0" smtClean="0"/>
              <a:t>Agenda</a:t>
            </a:r>
            <a:endParaRPr lang="en-US" sz="3200" dirty="0"/>
          </a:p>
        </p:txBody>
      </p:sp>
      <p:sp>
        <p:nvSpPr>
          <p:cNvPr id="3" name="Content Placeholder 2"/>
          <p:cNvSpPr>
            <a:spLocks noGrp="1"/>
          </p:cNvSpPr>
          <p:nvPr>
            <p:ph idx="1"/>
          </p:nvPr>
        </p:nvSpPr>
        <p:spPr>
          <a:xfrm>
            <a:off x="334978" y="1119351"/>
            <a:ext cx="8528365" cy="4583733"/>
          </a:xfrm>
        </p:spPr>
        <p:txBody>
          <a:bodyPr>
            <a:normAutofit/>
          </a:bodyPr>
          <a:lstStyle/>
          <a:p>
            <a:pPr marL="457200" indent="-457200">
              <a:buFont typeface="+mj-lt"/>
              <a:buAutoNum type="arabicPeriod"/>
            </a:pPr>
            <a:r>
              <a:rPr lang="en-US" altLang="zh-CN" sz="3200" dirty="0" smtClean="0"/>
              <a:t>Introduction</a:t>
            </a:r>
            <a:endParaRPr lang="en-US" sz="3200" dirty="0" smtClean="0"/>
          </a:p>
          <a:p>
            <a:pPr marL="457200" indent="-457200">
              <a:buFont typeface="+mj-lt"/>
              <a:buAutoNum type="arabicPeriod"/>
            </a:pPr>
            <a:r>
              <a:rPr lang="en-US" altLang="zh-CN" sz="3200" dirty="0" smtClean="0"/>
              <a:t>Summary    </a:t>
            </a:r>
          </a:p>
          <a:p>
            <a:pPr marL="457200" indent="-457200">
              <a:buFont typeface="+mj-lt"/>
              <a:buAutoNum type="arabicPeriod"/>
            </a:pPr>
            <a:r>
              <a:rPr lang="en-US" altLang="zh-CN" sz="3200" dirty="0" smtClean="0"/>
              <a:t>Http  streaming  work flow Brief</a:t>
            </a:r>
          </a:p>
          <a:p>
            <a:pPr marL="457200" indent="-457200">
              <a:buFont typeface="+mj-lt"/>
              <a:buAutoNum type="arabicPeriod"/>
            </a:pPr>
            <a:r>
              <a:rPr lang="en-US" altLang="zh-CN" sz="3200" dirty="0" smtClean="0">
                <a:solidFill>
                  <a:srgbClr val="FF0000"/>
                </a:solidFill>
              </a:rPr>
              <a:t>RTSP streaming  work flow Brief</a:t>
            </a:r>
          </a:p>
          <a:p>
            <a:pPr marL="457200" indent="-457200">
              <a:buFont typeface="+mj-lt"/>
              <a:buAutoNum type="arabicPeriod"/>
            </a:pPr>
            <a:r>
              <a:rPr lang="en-US" altLang="zh-CN" sz="3200" dirty="0" smtClean="0"/>
              <a:t>Http  live streaming  work flow Brief</a:t>
            </a:r>
            <a:endParaRPr lang="en-US" sz="3200" dirty="0" smtClean="0"/>
          </a:p>
          <a:p>
            <a:pPr marL="457200" indent="-457200">
              <a:buFont typeface="+mj-lt"/>
              <a:buAutoNum type="arabicPeriod"/>
            </a:pPr>
            <a:r>
              <a:rPr lang="en-US" sz="3200" dirty="0" smtClean="0"/>
              <a:t>Q &amp; 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smtClean="0"/>
              <a:t>RTSP streaming  introduction</a:t>
            </a:r>
            <a:br>
              <a:rPr lang="en-US" altLang="zh-CN" sz="2800" dirty="0" smtClean="0"/>
            </a:br>
            <a:endParaRPr lang="zh-CN" altLang="en-US" dirty="0"/>
          </a:p>
        </p:txBody>
      </p:sp>
      <p:sp>
        <p:nvSpPr>
          <p:cNvPr id="3" name="Content Placeholder 2"/>
          <p:cNvSpPr>
            <a:spLocks noGrp="1"/>
          </p:cNvSpPr>
          <p:nvPr>
            <p:ph idx="1"/>
          </p:nvPr>
        </p:nvSpPr>
        <p:spPr/>
        <p:txBody>
          <a:bodyPr/>
          <a:lstStyle/>
          <a:p>
            <a:r>
              <a:rPr lang="en-US" altLang="zh-CN" dirty="0" smtClean="0"/>
              <a:t>	</a:t>
            </a:r>
            <a:r>
              <a:rPr lang="en-US" altLang="zh-CN" sz="2400" dirty="0" smtClean="0"/>
              <a:t>	Real Time Streaming Protocol RTSP is an application layer protocol used to control the transmission of data with real-time characteristics (such as multimedia streaming). For multimedia data streams to provide remote control functions, such as play, stop. The agreement supports the following operations.</a:t>
            </a:r>
          </a:p>
          <a:p>
            <a:r>
              <a:rPr lang="en-US" altLang="zh-CN" sz="2400" dirty="0" smtClean="0"/>
              <a:t>	 	RTSP protocol is generally associated with the underlying protocol such as RTP / RTCP and RSVP to work together to provide a comprehensive set of Internet-based streaming service. It can choose to send the channel (</a:t>
            </a:r>
            <a:r>
              <a:rPr lang="en-US" altLang="zh-CN" sz="2400" dirty="0" err="1" smtClean="0"/>
              <a:t>eg</a:t>
            </a:r>
            <a:r>
              <a:rPr lang="en-US" altLang="zh-CN" sz="2400" dirty="0" smtClean="0"/>
              <a:t>: UDP, multicast UDP and TCP) and the delivery mechanism based on RTP.</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400" dirty="0" smtClean="0"/>
              <a:t>streaming architecture.</a:t>
            </a:r>
            <a:br>
              <a:rPr lang="en-US" altLang="zh-CN" sz="2400" dirty="0" smtClean="0"/>
            </a:br>
            <a:endParaRPr lang="zh-CN" altLang="en-US" dirty="0"/>
          </a:p>
        </p:txBody>
      </p:sp>
      <p:pic>
        <p:nvPicPr>
          <p:cNvPr id="43011" name="Picture 3"/>
          <p:cNvPicPr>
            <a:picLocks noGrp="1" noChangeAspect="1" noChangeArrowheads="1"/>
          </p:cNvPicPr>
          <p:nvPr>
            <p:ph idx="1"/>
          </p:nvPr>
        </p:nvPicPr>
        <p:blipFill>
          <a:blip r:embed="rId2" cstate="print"/>
          <a:srcRect/>
          <a:stretch>
            <a:fillRect/>
          </a:stretch>
        </p:blipFill>
        <p:spPr bwMode="auto">
          <a:xfrm>
            <a:off x="677683" y="835572"/>
            <a:ext cx="7662275" cy="424092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CN" sz="2400" dirty="0" smtClean="0"/>
              <a:t>UDP</a:t>
            </a:r>
            <a:r>
              <a:rPr lang="zh-CN" altLang="en-US" sz="2400" dirty="0" smtClean="0"/>
              <a:t>、</a:t>
            </a:r>
            <a:r>
              <a:rPr lang="en-US" altLang="zh-CN" sz="2400" dirty="0" smtClean="0"/>
              <a:t>TCP</a:t>
            </a:r>
            <a:r>
              <a:rPr lang="zh-CN" altLang="en-US" sz="2400" dirty="0" smtClean="0"/>
              <a:t>、</a:t>
            </a:r>
            <a:r>
              <a:rPr lang="en-US" altLang="zh-CN" sz="2400" dirty="0" smtClean="0"/>
              <a:t>RTP</a:t>
            </a:r>
            <a:r>
              <a:rPr lang="zh-CN" altLang="en-US" sz="2400" dirty="0" smtClean="0"/>
              <a:t>、</a:t>
            </a:r>
            <a:r>
              <a:rPr lang="en-US" altLang="zh-CN" sz="2400" dirty="0" smtClean="0"/>
              <a:t>RTCP</a:t>
            </a:r>
            <a:r>
              <a:rPr lang="zh-CN" altLang="en-US" sz="2400" dirty="0" smtClean="0"/>
              <a:t>、</a:t>
            </a:r>
            <a:r>
              <a:rPr lang="en-US" altLang="zh-CN" sz="2400" dirty="0" smtClean="0"/>
              <a:t>RSVP protocol</a:t>
            </a:r>
            <a:br>
              <a:rPr lang="en-US" altLang="zh-CN" sz="2400" dirty="0" smtClean="0"/>
            </a:br>
            <a:endParaRPr lang="zh-CN" altLang="en-US" dirty="0"/>
          </a:p>
        </p:txBody>
      </p:sp>
      <p:sp>
        <p:nvSpPr>
          <p:cNvPr id="8" name="Content Placeholder 7"/>
          <p:cNvSpPr>
            <a:spLocks noGrp="1"/>
          </p:cNvSpPr>
          <p:nvPr>
            <p:ph idx="1"/>
          </p:nvPr>
        </p:nvSpPr>
        <p:spPr/>
        <p:txBody>
          <a:bodyPr/>
          <a:lstStyle/>
          <a:p>
            <a:pPr marL="457200" indent="-457200">
              <a:buAutoNum type="arabicPeriod"/>
            </a:pPr>
            <a:r>
              <a:rPr lang="en-US" altLang="zh-CN" sz="2000" dirty="0" smtClean="0"/>
              <a:t>UDP protocol :  UDP is a connectionless transport layer protocol in the OSI reference model, provided a simple transaction-oriented unreliable messaging services.</a:t>
            </a:r>
          </a:p>
          <a:p>
            <a:pPr marL="457200" indent="-457200">
              <a:buAutoNum type="arabicPeriod"/>
            </a:pPr>
            <a:r>
              <a:rPr lang="en-US" altLang="zh-CN" sz="2000" dirty="0" smtClean="0"/>
              <a:t>TCP protocol :TCP is transmission Control Protocol . TCP is oriented to connection (connection-oriented), and a reliable byte stream transport layer (Transport layer) communication protocol.</a:t>
            </a:r>
          </a:p>
          <a:p>
            <a:pPr marL="457200" indent="-457200">
              <a:buFontTx/>
              <a:buAutoNum type="arabicPeriod"/>
            </a:pPr>
            <a:r>
              <a:rPr lang="en-US" altLang="zh-CN" sz="2000" dirty="0" smtClean="0"/>
              <a:t>RTP protocol : RTP full name is Real-time Transport Protocol, (Real-time Transport Protocol)</a:t>
            </a:r>
          </a:p>
          <a:p>
            <a:pPr marL="457200" indent="-457200">
              <a:buFontTx/>
              <a:buAutoNum type="arabicPeriod"/>
            </a:pPr>
            <a:r>
              <a:rPr lang="en-US" altLang="zh-CN" sz="2000" dirty="0" smtClean="0"/>
              <a:t>RTCP protocol : Main functions of RTCP are  quality of service monitoring and feedback, media synchronization, and the identity of the members of the multicast group.</a:t>
            </a:r>
          </a:p>
          <a:p>
            <a:pPr marL="457200" indent="-457200">
              <a:buFontTx/>
              <a:buAutoNum type="arabicPeriod"/>
            </a:pPr>
            <a:r>
              <a:rPr lang="en-US" altLang="zh-CN" sz="2000" dirty="0" smtClean="0"/>
              <a:t>RSVP protocol : RSVP is Resource Reservation Protocol. It works below the IP layer and  above the transport layer, a network control protocol.</a:t>
            </a:r>
          </a:p>
          <a:p>
            <a:pPr marL="457200" indent="-457200">
              <a:buAutoNum type="arabicPeriod"/>
            </a:pPr>
            <a:endParaRPr lang="en-US" altLang="zh-CN" sz="2000" dirty="0" smtClean="0"/>
          </a:p>
          <a:p>
            <a:endParaRPr lang="zh-CN" altLang="en-US" dirty="0"/>
          </a:p>
        </p:txBody>
      </p:sp>
      <p:sp>
        <p:nvSpPr>
          <p:cNvPr id="4" name="Date Placeholder 3"/>
          <p:cNvSpPr>
            <a:spLocks noGrp="1"/>
          </p:cNvSpPr>
          <p:nvPr>
            <p:ph type="dt" sz="half" idx="10"/>
          </p:nvPr>
        </p:nvSpPr>
        <p:spPr/>
        <p:txBody>
          <a:bodyPr/>
          <a:lstStyle/>
          <a:p>
            <a:r>
              <a:rPr lang="en-US" smtClean="0"/>
              <a:t>09.14.05</a:t>
            </a:r>
            <a:endParaRPr lang="en-US"/>
          </a:p>
        </p:txBody>
      </p:sp>
      <p:sp>
        <p:nvSpPr>
          <p:cNvPr id="5" name="Footer Placeholder 4"/>
          <p:cNvSpPr>
            <a:spLocks noGrp="1"/>
          </p:cNvSpPr>
          <p:nvPr>
            <p:ph type="ftr" sz="quarter" idx="11"/>
          </p:nvPr>
        </p:nvSpPr>
        <p:spPr/>
        <p:txBody>
          <a:bodyPr/>
          <a:lstStyle/>
          <a:p>
            <a:r>
              <a:rPr lang="en-US" smtClean="0"/>
              <a:t>Verdana Bold 8 in hendrerit in vulputate velit esse molestie consequat, vel illum dolore eu feugiat </a:t>
            </a:r>
            <a:endParaRPr lang="en-US"/>
          </a:p>
        </p:txBody>
      </p:sp>
      <p:sp>
        <p:nvSpPr>
          <p:cNvPr id="6" name="Slide Number Placeholder 5"/>
          <p:cNvSpPr>
            <a:spLocks noGrp="1"/>
          </p:cNvSpPr>
          <p:nvPr>
            <p:ph type="sldNum" sz="quarter" idx="12"/>
          </p:nvPr>
        </p:nvSpPr>
        <p:spPr/>
        <p:txBody>
          <a:bodyPr/>
          <a:lstStyle/>
          <a:p>
            <a:fld id="{F684A1A7-A8FF-47DB-A40C-F31499CC924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5613" y="273050"/>
            <a:ext cx="8237537" cy="483696"/>
          </a:xfrm>
        </p:spPr>
        <p:txBody>
          <a:bodyPr/>
          <a:lstStyle/>
          <a:p>
            <a:r>
              <a:rPr lang="en-US" altLang="zh-CN" dirty="0" smtClean="0"/>
              <a:t>The RTSP functional chart.</a:t>
            </a:r>
            <a:endParaRPr lang="zh-CN" altLang="en-US" dirty="0"/>
          </a:p>
        </p:txBody>
      </p:sp>
      <p:sp>
        <p:nvSpPr>
          <p:cNvPr id="4" name="Date Placeholder 3"/>
          <p:cNvSpPr>
            <a:spLocks noGrp="1"/>
          </p:cNvSpPr>
          <p:nvPr>
            <p:ph type="dt" sz="half" idx="10"/>
          </p:nvPr>
        </p:nvSpPr>
        <p:spPr/>
        <p:txBody>
          <a:bodyPr/>
          <a:lstStyle/>
          <a:p>
            <a:r>
              <a:rPr lang="en-US" smtClean="0"/>
              <a:t>09.14.05</a:t>
            </a:r>
            <a:endParaRPr lang="en-US"/>
          </a:p>
        </p:txBody>
      </p:sp>
      <p:sp>
        <p:nvSpPr>
          <p:cNvPr id="5" name="Footer Placeholder 4"/>
          <p:cNvSpPr>
            <a:spLocks noGrp="1"/>
          </p:cNvSpPr>
          <p:nvPr>
            <p:ph type="ftr" sz="quarter" idx="11"/>
          </p:nvPr>
        </p:nvSpPr>
        <p:spPr/>
        <p:txBody>
          <a:bodyPr/>
          <a:lstStyle/>
          <a:p>
            <a:r>
              <a:rPr lang="en-US" smtClean="0"/>
              <a:t>Verdana Bold 8 in hendrerit in vulputate velit esse molestie consequat, vel illum dolore eu feugiat </a:t>
            </a:r>
            <a:endParaRPr lang="en-US"/>
          </a:p>
        </p:txBody>
      </p:sp>
      <p:sp>
        <p:nvSpPr>
          <p:cNvPr id="6" name="Slide Number Placeholder 5"/>
          <p:cNvSpPr>
            <a:spLocks noGrp="1"/>
          </p:cNvSpPr>
          <p:nvPr>
            <p:ph type="sldNum" sz="quarter" idx="12"/>
          </p:nvPr>
        </p:nvSpPr>
        <p:spPr/>
        <p:txBody>
          <a:bodyPr/>
          <a:lstStyle/>
          <a:p>
            <a:fld id="{F684A1A7-A8FF-47DB-A40C-F31499CC924D}" type="slidenum">
              <a:rPr lang="en-US" smtClean="0"/>
              <a:pPr/>
              <a:t>14</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614856" y="867103"/>
            <a:ext cx="7725104" cy="495037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altLang="zh-CN" sz="2800" dirty="0" smtClean="0"/>
              <a:t>Agenda</a:t>
            </a:r>
            <a:endParaRPr lang="zh-CN" altLang="en-US" dirty="0"/>
          </a:p>
        </p:txBody>
      </p:sp>
      <p:sp>
        <p:nvSpPr>
          <p:cNvPr id="8" name="Content Placeholder 7"/>
          <p:cNvSpPr>
            <a:spLocks noGrp="1"/>
          </p:cNvSpPr>
          <p:nvPr>
            <p:ph idx="1"/>
          </p:nvPr>
        </p:nvSpPr>
        <p:spPr/>
        <p:txBody>
          <a:bodyPr/>
          <a:lstStyle/>
          <a:p>
            <a:pPr marL="457200" indent="-457200">
              <a:buFont typeface="+mj-lt"/>
              <a:buAutoNum type="arabicPeriod"/>
            </a:pPr>
            <a:r>
              <a:rPr lang="en-US" altLang="zh-CN" sz="3200" dirty="0" smtClean="0"/>
              <a:t>Introduction</a:t>
            </a:r>
          </a:p>
          <a:p>
            <a:pPr marL="457200" indent="-457200">
              <a:buFont typeface="+mj-lt"/>
              <a:buAutoNum type="arabicPeriod"/>
            </a:pPr>
            <a:r>
              <a:rPr lang="en-US" altLang="zh-CN" sz="3200" dirty="0" smtClean="0"/>
              <a:t>Summary    </a:t>
            </a:r>
          </a:p>
          <a:p>
            <a:pPr marL="457200" indent="-457200">
              <a:buFont typeface="+mj-lt"/>
              <a:buAutoNum type="arabicPeriod"/>
            </a:pPr>
            <a:r>
              <a:rPr lang="en-US" altLang="zh-CN" sz="3200" dirty="0" smtClean="0"/>
              <a:t>Http  streaming  work flow Brief</a:t>
            </a:r>
          </a:p>
          <a:p>
            <a:pPr marL="457200" indent="-457200">
              <a:buFont typeface="+mj-lt"/>
              <a:buAutoNum type="arabicPeriod"/>
            </a:pPr>
            <a:r>
              <a:rPr lang="en-US" altLang="zh-CN" sz="3200" dirty="0" smtClean="0"/>
              <a:t>RTSP streaming  work flow Brief</a:t>
            </a:r>
          </a:p>
          <a:p>
            <a:pPr marL="457200" indent="-457200">
              <a:buFont typeface="+mj-lt"/>
              <a:buAutoNum type="arabicPeriod"/>
            </a:pPr>
            <a:r>
              <a:rPr lang="en-US" altLang="zh-CN" sz="3200" dirty="0" smtClean="0">
                <a:solidFill>
                  <a:srgbClr val="FF0000"/>
                </a:solidFill>
              </a:rPr>
              <a:t>Http  live streaming  work flow Brief</a:t>
            </a:r>
          </a:p>
          <a:p>
            <a:pPr marL="457200" indent="-457200">
              <a:buFont typeface="+mj-lt"/>
              <a:buAutoNum type="arabicPeriod"/>
            </a:pPr>
            <a:r>
              <a:rPr lang="en-US" altLang="zh-CN" sz="3200" dirty="0" smtClean="0"/>
              <a:t>Q &amp; A</a:t>
            </a:r>
          </a:p>
          <a:p>
            <a:endParaRPr lang="zh-CN" altLang="en-US" dirty="0"/>
          </a:p>
        </p:txBody>
      </p:sp>
      <p:sp>
        <p:nvSpPr>
          <p:cNvPr id="4" name="Date Placeholder 3"/>
          <p:cNvSpPr>
            <a:spLocks noGrp="1"/>
          </p:cNvSpPr>
          <p:nvPr>
            <p:ph type="dt" sz="half" idx="10"/>
          </p:nvPr>
        </p:nvSpPr>
        <p:spPr/>
        <p:txBody>
          <a:bodyPr/>
          <a:lstStyle/>
          <a:p>
            <a:r>
              <a:rPr lang="en-US" smtClean="0"/>
              <a:t>09.14.05</a:t>
            </a:r>
            <a:endParaRPr lang="en-US"/>
          </a:p>
        </p:txBody>
      </p:sp>
      <p:sp>
        <p:nvSpPr>
          <p:cNvPr id="5" name="Footer Placeholder 4"/>
          <p:cNvSpPr>
            <a:spLocks noGrp="1"/>
          </p:cNvSpPr>
          <p:nvPr>
            <p:ph type="ftr" sz="quarter" idx="11"/>
          </p:nvPr>
        </p:nvSpPr>
        <p:spPr/>
        <p:txBody>
          <a:bodyPr/>
          <a:lstStyle/>
          <a:p>
            <a:r>
              <a:rPr lang="en-US" smtClean="0"/>
              <a:t>Verdana Bold 8 in hendrerit in vulputate velit esse molestie consequat, vel illum dolore eu feugiat </a:t>
            </a:r>
            <a:endParaRPr lang="en-US"/>
          </a:p>
        </p:txBody>
      </p:sp>
      <p:sp>
        <p:nvSpPr>
          <p:cNvPr id="6" name="Slide Number Placeholder 5"/>
          <p:cNvSpPr>
            <a:spLocks noGrp="1"/>
          </p:cNvSpPr>
          <p:nvPr>
            <p:ph type="sldNum" sz="quarter" idx="12"/>
          </p:nvPr>
        </p:nvSpPr>
        <p:spPr/>
        <p:txBody>
          <a:bodyPr/>
          <a:lstStyle/>
          <a:p>
            <a:fld id="{F684A1A7-A8FF-47DB-A40C-F31499CC924D}"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CN" sz="3200" dirty="0" smtClean="0"/>
              <a:t>Introduction</a:t>
            </a:r>
            <a:r>
              <a:rPr lang="en-US" altLang="zh-CN" sz="3200" b="0" dirty="0" smtClean="0">
                <a:latin typeface="Neo Sans Intel" pitchFamily="34" charset="0"/>
                <a:ea typeface="+mn-ea"/>
                <a:cs typeface="+mn-cs"/>
              </a:rPr>
              <a:t/>
            </a:r>
            <a:br>
              <a:rPr lang="en-US" altLang="zh-CN" sz="3200" b="0" dirty="0" smtClean="0">
                <a:latin typeface="Neo Sans Intel" pitchFamily="34" charset="0"/>
                <a:ea typeface="+mn-ea"/>
                <a:cs typeface="+mn-cs"/>
              </a:rPr>
            </a:br>
            <a:endParaRPr lang="zh-CN" altLang="en-US" sz="3200" b="0" dirty="0" smtClean="0">
              <a:latin typeface="Neo Sans Intel" pitchFamily="34" charset="0"/>
              <a:ea typeface="+mn-ea"/>
              <a:cs typeface="+mn-cs"/>
            </a:endParaRPr>
          </a:p>
        </p:txBody>
      </p:sp>
      <p:sp>
        <p:nvSpPr>
          <p:cNvPr id="8" name="Content Placeholder 7"/>
          <p:cNvSpPr>
            <a:spLocks noGrp="1"/>
          </p:cNvSpPr>
          <p:nvPr>
            <p:ph idx="1"/>
          </p:nvPr>
        </p:nvSpPr>
        <p:spPr/>
        <p:txBody>
          <a:bodyPr/>
          <a:lstStyle/>
          <a:p>
            <a:r>
              <a:rPr lang="en-US" altLang="zh-CN" sz="2400" dirty="0" smtClean="0"/>
              <a:t>		HTTP Live Streaming lets you send audio and video over HTTP from an ordinary web server for playback on </a:t>
            </a:r>
            <a:r>
              <a:rPr lang="en-US" altLang="zh-CN" sz="2400" dirty="0" err="1" smtClean="0"/>
              <a:t>iOS</a:t>
            </a:r>
            <a:r>
              <a:rPr lang="en-US" altLang="zh-CN" sz="2400" dirty="0" smtClean="0"/>
              <a:t>-based devices</a:t>
            </a:r>
            <a:r>
              <a:rPr lang="zh-CN" altLang="zh-CN" sz="2400" dirty="0" smtClean="0"/>
              <a:t>—</a:t>
            </a:r>
            <a:r>
              <a:rPr lang="en-US" altLang="zh-CN" sz="2400" dirty="0" smtClean="0"/>
              <a:t>including </a:t>
            </a:r>
            <a:r>
              <a:rPr lang="en-US" altLang="zh-CN" sz="2400" dirty="0" err="1" smtClean="0"/>
              <a:t>iPhone</a:t>
            </a:r>
            <a:r>
              <a:rPr lang="en-US" altLang="zh-CN" sz="2400" dirty="0" smtClean="0"/>
              <a:t>, </a:t>
            </a:r>
            <a:r>
              <a:rPr lang="en-US" altLang="zh-CN" sz="2400" dirty="0" err="1" smtClean="0"/>
              <a:t>iPad</a:t>
            </a:r>
            <a:r>
              <a:rPr lang="en-US" altLang="zh-CN" sz="2400" dirty="0" smtClean="0"/>
              <a:t>, iPod touch, and Apple TV</a:t>
            </a:r>
            <a:r>
              <a:rPr lang="zh-CN" altLang="zh-CN" sz="2400" dirty="0" smtClean="0"/>
              <a:t>—</a:t>
            </a:r>
            <a:r>
              <a:rPr lang="en-US" altLang="zh-CN" sz="2400" dirty="0" smtClean="0"/>
              <a:t>and on desktop computers (Mac OS X). HTTP Live Streaming supports both live broadcasts and prerecorded content (video on demand). HTTP Live Streaming supports multiple alternate streams at different bit rates, and the client software can switch streams intelligently as network bandwidth changes. HTTP Live Streaming also provides for media encryption and user authentication over HTTPS, allowing publishers to protect their work.</a:t>
            </a:r>
            <a:endParaRPr lang="zh-CN" altLang="en-US" sz="2400" dirty="0"/>
          </a:p>
        </p:txBody>
      </p:sp>
      <p:sp>
        <p:nvSpPr>
          <p:cNvPr id="4" name="Date Placeholder 3"/>
          <p:cNvSpPr>
            <a:spLocks noGrp="1"/>
          </p:cNvSpPr>
          <p:nvPr>
            <p:ph type="dt" sz="half" idx="10"/>
          </p:nvPr>
        </p:nvSpPr>
        <p:spPr/>
        <p:txBody>
          <a:bodyPr/>
          <a:lstStyle/>
          <a:p>
            <a:r>
              <a:rPr lang="en-US" smtClean="0"/>
              <a:t>09.14.05</a:t>
            </a:r>
            <a:endParaRPr lang="en-US"/>
          </a:p>
        </p:txBody>
      </p:sp>
      <p:sp>
        <p:nvSpPr>
          <p:cNvPr id="5" name="Footer Placeholder 4"/>
          <p:cNvSpPr>
            <a:spLocks noGrp="1"/>
          </p:cNvSpPr>
          <p:nvPr>
            <p:ph type="ftr" sz="quarter" idx="11"/>
          </p:nvPr>
        </p:nvSpPr>
        <p:spPr/>
        <p:txBody>
          <a:bodyPr/>
          <a:lstStyle/>
          <a:p>
            <a:r>
              <a:rPr lang="en-US" smtClean="0"/>
              <a:t>Verdana Bold 8 in hendrerit in vulputate velit esse molestie consequat, vel illum dolore eu feugiat </a:t>
            </a:r>
            <a:endParaRPr lang="en-US"/>
          </a:p>
        </p:txBody>
      </p:sp>
      <p:sp>
        <p:nvSpPr>
          <p:cNvPr id="6" name="Slide Number Placeholder 5"/>
          <p:cNvSpPr>
            <a:spLocks noGrp="1"/>
          </p:cNvSpPr>
          <p:nvPr>
            <p:ph type="sldNum" sz="quarter" idx="12"/>
          </p:nvPr>
        </p:nvSpPr>
        <p:spPr/>
        <p:txBody>
          <a:bodyPr/>
          <a:lstStyle/>
          <a:p>
            <a:fld id="{F684A1A7-A8FF-47DB-A40C-F31499CC924D}"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Http live streaming System architecture</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09449" y="788275"/>
            <a:ext cx="7914289" cy="520262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Components</a:t>
            </a:r>
            <a:r>
              <a:rPr lang="en-US" altLang="zh-CN" dirty="0" smtClean="0">
                <a:sym typeface="Wingdings" pitchFamily="2" charset="2"/>
              </a:rPr>
              <a:t> </a:t>
            </a:r>
            <a:r>
              <a:rPr lang="en-US" altLang="zh-CN" dirty="0" smtClean="0"/>
              <a:t>prepare</a:t>
            </a:r>
            <a:endParaRPr lang="zh-CN" altLang="en-US" dirty="0"/>
          </a:p>
        </p:txBody>
      </p:sp>
      <p:sp>
        <p:nvSpPr>
          <p:cNvPr id="3" name="Content Placeholder 2"/>
          <p:cNvSpPr>
            <a:spLocks noGrp="1"/>
          </p:cNvSpPr>
          <p:nvPr>
            <p:ph idx="1"/>
          </p:nvPr>
        </p:nvSpPr>
        <p:spPr>
          <a:xfrm>
            <a:off x="408315" y="662151"/>
            <a:ext cx="8237537" cy="5486399"/>
          </a:xfrm>
        </p:spPr>
        <p:txBody>
          <a:bodyPr/>
          <a:lstStyle/>
          <a:p>
            <a:r>
              <a:rPr lang="en-US" altLang="zh-CN" sz="1600" dirty="0" smtClean="0"/>
              <a:t>1</a:t>
            </a:r>
            <a:r>
              <a:rPr lang="zh-CN" altLang="zh-CN" sz="1600" dirty="0" smtClean="0"/>
              <a:t>、</a:t>
            </a:r>
            <a:r>
              <a:rPr lang="en-US" altLang="zh-CN" sz="1600" dirty="0" smtClean="0"/>
              <a:t>Download the http live streaming tool to windows OS:</a:t>
            </a:r>
            <a:endParaRPr lang="zh-CN" altLang="zh-CN" sz="1600" dirty="0" smtClean="0"/>
          </a:p>
          <a:p>
            <a:r>
              <a:rPr lang="en-US" altLang="zh-CN" sz="1600" dirty="0" smtClean="0"/>
              <a:t> 	Get the package from: </a:t>
            </a:r>
            <a:r>
              <a:rPr lang="en-US" altLang="zh-CN" sz="1600" u="sng" dirty="0" smtClean="0">
                <a:hlinkClick r:id="rId2"/>
              </a:rPr>
              <a:t>http://172.16.123.119/httplive/HLS_tool.zip</a:t>
            </a:r>
            <a:r>
              <a:rPr lang="en-US" altLang="zh-CN" sz="1600" dirty="0" smtClean="0"/>
              <a:t> </a:t>
            </a:r>
          </a:p>
          <a:p>
            <a:r>
              <a:rPr lang="en-US" altLang="zh-CN" sz="1600" dirty="0" smtClean="0"/>
              <a:t>2</a:t>
            </a:r>
            <a:r>
              <a:rPr lang="zh-CN" altLang="en-US" sz="1600" dirty="0" smtClean="0"/>
              <a:t>、</a:t>
            </a:r>
            <a:r>
              <a:rPr lang="en-US" altLang="zh-CN" sz="1600" dirty="0" smtClean="0"/>
              <a:t>Uncompress HLS_tool.zip. ffmpeg.exe</a:t>
            </a:r>
            <a:r>
              <a:rPr lang="zh-CN" altLang="zh-CN" sz="1600" dirty="0" smtClean="0"/>
              <a:t>、</a:t>
            </a:r>
            <a:r>
              <a:rPr lang="en-US" altLang="zh-CN" sz="1600" dirty="0" smtClean="0"/>
              <a:t>neroAacEnc.exe</a:t>
            </a:r>
            <a:r>
              <a:rPr lang="zh-CN" altLang="zh-CN" sz="1600" dirty="0" smtClean="0"/>
              <a:t>、</a:t>
            </a:r>
            <a:r>
              <a:rPr lang="en-US" altLang="zh-CN" sz="1600" dirty="0" smtClean="0"/>
              <a:t>segmenter.exe</a:t>
            </a:r>
            <a:r>
              <a:rPr lang="zh-CN" altLang="zh-CN" sz="1600" dirty="0" smtClean="0"/>
              <a:t>、</a:t>
            </a:r>
            <a:r>
              <a:rPr lang="en-US" altLang="zh-CN" sz="1600" dirty="0" smtClean="0"/>
              <a:t>x264.exe</a:t>
            </a:r>
            <a:r>
              <a:rPr lang="zh-CN" altLang="zh-CN" sz="1600" dirty="0" smtClean="0"/>
              <a:t>。</a:t>
            </a:r>
            <a:endParaRPr lang="en-US" altLang="zh-CN" sz="1600" dirty="0" smtClean="0"/>
          </a:p>
          <a:p>
            <a:r>
              <a:rPr lang="en-US" altLang="zh-CN" sz="1600" dirty="0" smtClean="0"/>
              <a:t>3. Extract WAV file from original video:</a:t>
            </a:r>
            <a:endParaRPr lang="zh-CN" altLang="zh-CN" sz="1600" dirty="0" smtClean="0"/>
          </a:p>
          <a:p>
            <a:r>
              <a:rPr lang="en-US" altLang="zh-CN" sz="1600" dirty="0" smtClean="0"/>
              <a:t>ffmpeg.exe -</a:t>
            </a:r>
            <a:r>
              <a:rPr lang="en-US" altLang="zh-CN" sz="1600" dirty="0" err="1" smtClean="0"/>
              <a:t>i</a:t>
            </a:r>
            <a:r>
              <a:rPr lang="en-US" altLang="zh-CN" sz="1600" dirty="0" smtClean="0"/>
              <a:t> INPUT.MP4 -</a:t>
            </a:r>
            <a:r>
              <a:rPr lang="en-US" altLang="zh-CN" sz="1600" dirty="0" err="1" smtClean="0"/>
              <a:t>vn</a:t>
            </a:r>
            <a:r>
              <a:rPr lang="en-US" altLang="zh-CN" sz="1600" dirty="0" smtClean="0"/>
              <a:t> -</a:t>
            </a:r>
            <a:r>
              <a:rPr lang="en-US" altLang="zh-CN" sz="1600" dirty="0" err="1" smtClean="0"/>
              <a:t>acodec</a:t>
            </a:r>
            <a:r>
              <a:rPr lang="en-US" altLang="zh-CN" sz="1600" dirty="0" smtClean="0"/>
              <a:t> pcm_s16le AUDIO.WAV</a:t>
            </a:r>
          </a:p>
          <a:p>
            <a:r>
              <a:rPr lang="en-US" altLang="zh-CN" sz="1600" dirty="0" smtClean="0"/>
              <a:t>4</a:t>
            </a:r>
            <a:r>
              <a:rPr lang="zh-CN" altLang="en-US" sz="1600" dirty="0" smtClean="0"/>
              <a:t>、</a:t>
            </a:r>
            <a:r>
              <a:rPr lang="en-US" altLang="zh-CN" sz="1600" dirty="0" smtClean="0"/>
              <a:t>Produce an AAC file:</a:t>
            </a:r>
            <a:endParaRPr lang="zh-CN" altLang="zh-CN" sz="1600" dirty="0" smtClean="0"/>
          </a:p>
          <a:p>
            <a:r>
              <a:rPr lang="en-US" altLang="zh-CN" sz="1600" dirty="0" smtClean="0"/>
              <a:t>neroAacEnc.exe -</a:t>
            </a:r>
            <a:r>
              <a:rPr lang="en-US" altLang="zh-CN" sz="1600" dirty="0" err="1" smtClean="0"/>
              <a:t>cbr</a:t>
            </a:r>
            <a:r>
              <a:rPr lang="en-US" altLang="zh-CN" sz="1600" dirty="0" smtClean="0"/>
              <a:t> 64000 -he -if AUDIO.WAV -of AUDIO.AAC</a:t>
            </a:r>
          </a:p>
          <a:p>
            <a:r>
              <a:rPr lang="en-US" altLang="zh-CN" sz="1600" dirty="0" smtClean="0"/>
              <a:t>5</a:t>
            </a:r>
            <a:r>
              <a:rPr lang="zh-CN" altLang="en-US" sz="1600" dirty="0" smtClean="0"/>
              <a:t>、</a:t>
            </a:r>
            <a:r>
              <a:rPr lang="en-US" altLang="zh-CN" sz="1600" dirty="0" smtClean="0"/>
              <a:t>Choose a </a:t>
            </a:r>
            <a:r>
              <a:rPr lang="en-US" altLang="zh-CN" sz="1600" dirty="0" err="1" smtClean="0"/>
              <a:t>bitrate</a:t>
            </a:r>
            <a:r>
              <a:rPr lang="en-US" altLang="zh-CN" sz="1600" dirty="0" smtClean="0"/>
              <a:t>, and encode the video for one of those bitrates</a:t>
            </a:r>
            <a:r>
              <a:rPr lang="zh-CN" altLang="en-US" sz="1600" dirty="0" smtClean="0"/>
              <a:t>：</a:t>
            </a:r>
            <a:endParaRPr lang="en-US" altLang="zh-CN" sz="1600" dirty="0" smtClean="0"/>
          </a:p>
          <a:p>
            <a:r>
              <a:rPr lang="en-US" altLang="zh-CN" sz="1600" dirty="0" smtClean="0"/>
              <a:t>x264.exe --level 30 --profile baseline --</a:t>
            </a:r>
            <a:r>
              <a:rPr lang="en-US" altLang="zh-CN" sz="1600" dirty="0" err="1" smtClean="0"/>
              <a:t>bitrate</a:t>
            </a:r>
            <a:r>
              <a:rPr lang="en-US" altLang="zh-CN" sz="1600" dirty="0" smtClean="0"/>
              <a:t> 96 --</a:t>
            </a:r>
            <a:r>
              <a:rPr lang="en-US" altLang="zh-CN" sz="1600" dirty="0" err="1" smtClean="0"/>
              <a:t>keyint</a:t>
            </a:r>
            <a:r>
              <a:rPr lang="en-US" altLang="zh-CN" sz="1600" dirty="0" smtClean="0"/>
              <a:t> 30 -o LOW.MP4 INPUT.MP4</a:t>
            </a:r>
          </a:p>
          <a:p>
            <a:r>
              <a:rPr lang="en-US" altLang="zh-CN" sz="1600" dirty="0" smtClean="0"/>
              <a:t>6</a:t>
            </a:r>
            <a:r>
              <a:rPr lang="zh-CN" altLang="en-US" sz="1600" dirty="0" smtClean="0"/>
              <a:t>、</a:t>
            </a:r>
            <a:r>
              <a:rPr lang="en-US" altLang="zh-CN" sz="1600" dirty="0" err="1" smtClean="0"/>
              <a:t>Mux</a:t>
            </a:r>
            <a:r>
              <a:rPr lang="en-US" altLang="zh-CN" sz="1600" dirty="0" smtClean="0"/>
              <a:t> the audio and video together to produce an MPEG2 Transport Stream:</a:t>
            </a:r>
          </a:p>
          <a:p>
            <a:r>
              <a:rPr lang="en-US" altLang="zh-CN" sz="1600" dirty="0" smtClean="0"/>
              <a:t>ffmpeg.exe -</a:t>
            </a:r>
            <a:r>
              <a:rPr lang="en-US" altLang="zh-CN" sz="1600" dirty="0" err="1" smtClean="0"/>
              <a:t>i</a:t>
            </a:r>
            <a:r>
              <a:rPr lang="en-US" altLang="zh-CN" sz="1600" dirty="0" smtClean="0"/>
              <a:t> LOW.MP4 -</a:t>
            </a:r>
            <a:r>
              <a:rPr lang="en-US" altLang="zh-CN" sz="1600" dirty="0" err="1" smtClean="0"/>
              <a:t>i</a:t>
            </a:r>
            <a:r>
              <a:rPr lang="en-US" altLang="zh-CN" sz="1600" dirty="0" smtClean="0"/>
              <a:t> AUDIO.AAC -f </a:t>
            </a:r>
            <a:r>
              <a:rPr lang="en-US" altLang="zh-CN" sz="1600" dirty="0" err="1" smtClean="0"/>
              <a:t>mpegts</a:t>
            </a:r>
            <a:r>
              <a:rPr lang="en-US" altLang="zh-CN" sz="1600" dirty="0" smtClean="0"/>
              <a:t> -</a:t>
            </a:r>
            <a:r>
              <a:rPr lang="en-US" altLang="zh-CN" sz="1600" dirty="0" err="1" smtClean="0"/>
              <a:t>vcodec</a:t>
            </a:r>
            <a:r>
              <a:rPr lang="en-US" altLang="zh-CN" sz="1600" dirty="0" smtClean="0"/>
              <a:t> copy -</a:t>
            </a:r>
            <a:r>
              <a:rPr lang="en-US" altLang="zh-CN" sz="1600" dirty="0" err="1" smtClean="0"/>
              <a:t>acodec</a:t>
            </a:r>
            <a:r>
              <a:rPr lang="en-US" altLang="zh-CN" sz="1600" dirty="0" smtClean="0"/>
              <a:t> copy -</a:t>
            </a:r>
            <a:r>
              <a:rPr lang="en-US" altLang="zh-CN" sz="1600" dirty="0" err="1" smtClean="0"/>
              <a:t>vbsf</a:t>
            </a:r>
            <a:r>
              <a:rPr lang="en-US" altLang="zh-CN" sz="1600" dirty="0" smtClean="0"/>
              <a:t> h264_mp4toannexb    VIDEO-96KB.TS</a:t>
            </a:r>
          </a:p>
          <a:p>
            <a:r>
              <a:rPr lang="en-US" altLang="zh-CN" sz="1600" dirty="0" smtClean="0"/>
              <a:t>7</a:t>
            </a:r>
            <a:r>
              <a:rPr lang="zh-CN" altLang="en-US" sz="1600" dirty="0" smtClean="0"/>
              <a:t>、</a:t>
            </a:r>
            <a:r>
              <a:rPr lang="en-US" altLang="zh-CN" sz="1600" dirty="0" smtClean="0"/>
              <a:t>Segment the stream:    segmenter.exe VIDEO-96KB.TS 10 </a:t>
            </a:r>
            <a:r>
              <a:rPr lang="en-US" altLang="zh-CN" sz="1600" dirty="0" err="1" smtClean="0"/>
              <a:t>Kauai_HLS</a:t>
            </a:r>
            <a:r>
              <a:rPr lang="en-US" altLang="zh-CN" sz="1600" dirty="0" smtClean="0"/>
              <a:t>/LOW  </a:t>
            </a:r>
            <a:r>
              <a:rPr lang="en-US" altLang="zh-CN" sz="1600" dirty="0" err="1" smtClean="0"/>
              <a:t>Kauai_HLS</a:t>
            </a:r>
            <a:r>
              <a:rPr lang="en-US" altLang="zh-CN" sz="1600" dirty="0" smtClean="0"/>
              <a:t>/LOW-96KB.m3u8  </a:t>
            </a:r>
            <a:r>
              <a:rPr lang="en-US" altLang="zh-CN" sz="1600" u="sng" dirty="0" smtClean="0">
                <a:hlinkClick r:id="rId3"/>
              </a:rPr>
              <a:t>http://172.16.123.146/http/clips/</a:t>
            </a:r>
            <a:endParaRPr lang="zh-CN" altLang="zh-CN" sz="1600" dirty="0" smtClean="0"/>
          </a:p>
          <a:p>
            <a:endParaRPr lang="zh-CN" altLang="zh-CN" sz="1600" dirty="0" smtClean="0"/>
          </a:p>
          <a:p>
            <a:endParaRPr lang="en-US" altLang="zh-CN" sz="1600" dirty="0" smtClean="0"/>
          </a:p>
          <a:p>
            <a:endParaRPr lang="zh-CN" altLang="zh-CN" dirty="0" smtClean="0"/>
          </a:p>
          <a:p>
            <a:endParaRPr lang="zh-CN" altLang="zh-CN" dirty="0" smtClean="0"/>
          </a:p>
          <a:p>
            <a:endParaRPr lang="zh-CN" altLang="zh-CN" dirty="0" smtClean="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M3U8 index file</a:t>
            </a:r>
            <a:endParaRPr lang="zh-CN" altLang="en-US" dirty="0"/>
          </a:p>
        </p:txBody>
      </p:sp>
      <p:sp>
        <p:nvSpPr>
          <p:cNvPr id="3" name="Content Placeholder 2"/>
          <p:cNvSpPr>
            <a:spLocks noGrp="1"/>
          </p:cNvSpPr>
          <p:nvPr>
            <p:ph idx="1"/>
          </p:nvPr>
        </p:nvSpPr>
        <p:spPr/>
        <p:txBody>
          <a:bodyPr/>
          <a:lstStyle/>
          <a:p>
            <a:endParaRPr lang="en-US" altLang="zh-CN" dirty="0" smtClean="0"/>
          </a:p>
          <a:p>
            <a:r>
              <a:rPr lang="en-US" altLang="zh-CN" dirty="0" smtClean="0"/>
              <a:t>#EXTM3U</a:t>
            </a:r>
          </a:p>
          <a:p>
            <a:r>
              <a:rPr lang="en-US" altLang="zh-CN" dirty="0" smtClean="0"/>
              <a:t>#EXT-X-TARGETDURATION:10</a:t>
            </a:r>
          </a:p>
          <a:p>
            <a:r>
              <a:rPr lang="en-US" altLang="zh-CN" dirty="0" smtClean="0"/>
              <a:t>#EXTINF:10,</a:t>
            </a:r>
          </a:p>
          <a:p>
            <a:r>
              <a:rPr lang="en-US" altLang="zh-CN" dirty="0" smtClean="0"/>
              <a:t>http://192.168.11.5/httplive/284-hls-he-aac/284-1280x544-800kb-1.ts</a:t>
            </a:r>
          </a:p>
          <a:p>
            <a:r>
              <a:rPr lang="en-US" altLang="zh-CN" dirty="0" smtClean="0"/>
              <a:t>#EXTINF:10,</a:t>
            </a:r>
          </a:p>
          <a:p>
            <a:r>
              <a:rPr lang="en-US" altLang="zh-CN" dirty="0" smtClean="0"/>
              <a:t>http://192.168.11.5/httplive/284-hls-he-aac/284-1280x544-800kb-2.ts</a:t>
            </a:r>
          </a:p>
          <a:p>
            <a:r>
              <a:rPr lang="en-US" altLang="zh-CN" dirty="0" smtClean="0"/>
              <a:t>#EXTINF:10,</a:t>
            </a:r>
          </a:p>
          <a:p>
            <a:r>
              <a:rPr lang="en-US" altLang="zh-CN" dirty="0" smtClean="0"/>
              <a:t>                              ………………………………………</a:t>
            </a:r>
          </a:p>
          <a:p>
            <a:r>
              <a:rPr lang="en-US" altLang="zh-CN" dirty="0" smtClean="0"/>
              <a:t>http://192.168.11.5/httplive/284-hls-he-aac/284-1280x544-800kb-10.ts</a:t>
            </a:r>
          </a:p>
          <a:p>
            <a:r>
              <a:rPr lang="en-US" altLang="zh-CN" dirty="0" smtClean="0"/>
              <a:t>#EXT-X-ENDLIST</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9544"/>
            <a:ext cx="8229600" cy="691055"/>
          </a:xfrm>
        </p:spPr>
        <p:txBody>
          <a:bodyPr>
            <a:normAutofit/>
          </a:bodyPr>
          <a:lstStyle/>
          <a:p>
            <a:pPr algn="ctr"/>
            <a:r>
              <a:rPr lang="en-US" sz="3200" dirty="0" smtClean="0"/>
              <a:t>Agenda</a:t>
            </a:r>
            <a:endParaRPr lang="en-US" sz="3200" dirty="0"/>
          </a:p>
        </p:txBody>
      </p:sp>
      <p:sp>
        <p:nvSpPr>
          <p:cNvPr id="3" name="Content Placeholder 2"/>
          <p:cNvSpPr>
            <a:spLocks noGrp="1"/>
          </p:cNvSpPr>
          <p:nvPr>
            <p:ph idx="1"/>
          </p:nvPr>
        </p:nvSpPr>
        <p:spPr>
          <a:xfrm>
            <a:off x="334978" y="1119351"/>
            <a:ext cx="8528365" cy="4583733"/>
          </a:xfrm>
        </p:spPr>
        <p:txBody>
          <a:bodyPr>
            <a:normAutofit/>
          </a:bodyPr>
          <a:lstStyle/>
          <a:p>
            <a:pPr marL="457200" indent="-457200">
              <a:buFont typeface="+mj-lt"/>
              <a:buAutoNum type="arabicPeriod"/>
            </a:pPr>
            <a:r>
              <a:rPr lang="en-US" altLang="zh-CN" sz="3200" dirty="0" smtClean="0">
                <a:solidFill>
                  <a:srgbClr val="FF0000"/>
                </a:solidFill>
              </a:rPr>
              <a:t>Introduction</a:t>
            </a:r>
            <a:endParaRPr lang="en-US" sz="3200" dirty="0" smtClean="0">
              <a:solidFill>
                <a:srgbClr val="FF0000"/>
              </a:solidFill>
            </a:endParaRPr>
          </a:p>
          <a:p>
            <a:pPr marL="457200" indent="-457200">
              <a:buFont typeface="+mj-lt"/>
              <a:buAutoNum type="arabicPeriod"/>
            </a:pPr>
            <a:r>
              <a:rPr lang="en-US" sz="3200" dirty="0" smtClean="0"/>
              <a:t>Summary </a:t>
            </a:r>
            <a:r>
              <a:rPr lang="en-US" altLang="zh-CN" sz="3200" dirty="0" smtClean="0"/>
              <a:t>   </a:t>
            </a:r>
            <a:endParaRPr lang="en-US" sz="3200" dirty="0" smtClean="0"/>
          </a:p>
          <a:p>
            <a:pPr marL="457200" indent="-457200">
              <a:buFont typeface="+mj-lt"/>
              <a:buAutoNum type="arabicPeriod"/>
            </a:pPr>
            <a:r>
              <a:rPr lang="en-US" sz="3200" dirty="0" smtClean="0"/>
              <a:t>Http</a:t>
            </a:r>
            <a:r>
              <a:rPr lang="en-US" altLang="zh-CN" sz="3200" dirty="0" smtClean="0"/>
              <a:t>  streaming </a:t>
            </a:r>
            <a:r>
              <a:rPr lang="en-US" sz="3200" dirty="0" smtClean="0"/>
              <a:t> work flow Brief</a:t>
            </a:r>
          </a:p>
          <a:p>
            <a:pPr marL="457200" indent="-457200">
              <a:buFont typeface="+mj-lt"/>
              <a:buAutoNum type="arabicPeriod"/>
            </a:pPr>
            <a:r>
              <a:rPr lang="en-US" altLang="zh-CN" sz="3200" dirty="0" smtClean="0"/>
              <a:t>RTSP streaming  work flow Brief</a:t>
            </a:r>
          </a:p>
          <a:p>
            <a:pPr marL="457200" indent="-457200">
              <a:buFont typeface="+mj-lt"/>
              <a:buAutoNum type="arabicPeriod"/>
            </a:pPr>
            <a:r>
              <a:rPr lang="en-US" altLang="zh-CN" sz="3200" dirty="0" smtClean="0"/>
              <a:t>Http  live streaming  work flow Brief</a:t>
            </a:r>
            <a:endParaRPr lang="en-US" sz="3200" dirty="0" smtClean="0"/>
          </a:p>
          <a:p>
            <a:pPr marL="457200" indent="-457200">
              <a:buFont typeface="+mj-lt"/>
              <a:buAutoNum type="arabicPeriod"/>
            </a:pPr>
            <a:r>
              <a:rPr lang="en-US" sz="3200" dirty="0" smtClean="0"/>
              <a:t>Q &amp; 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Components Distribution</a:t>
            </a:r>
            <a:endParaRPr lang="zh-CN" altLang="en-US" dirty="0"/>
          </a:p>
        </p:txBody>
      </p:sp>
      <p:sp>
        <p:nvSpPr>
          <p:cNvPr id="3" name="Content Placeholder 2"/>
          <p:cNvSpPr>
            <a:spLocks noGrp="1"/>
          </p:cNvSpPr>
          <p:nvPr>
            <p:ph idx="1"/>
          </p:nvPr>
        </p:nvSpPr>
        <p:spPr/>
        <p:txBody>
          <a:bodyPr/>
          <a:lstStyle/>
          <a:p>
            <a:r>
              <a:rPr lang="en-US" altLang="zh-CN" sz="2400" dirty="0" smtClean="0"/>
              <a:t>		The distribution system is a web server or a web caching system that delivers the media files and index files to the client over HTTP. </a:t>
            </a:r>
          </a:p>
          <a:p>
            <a:r>
              <a:rPr lang="en-US" altLang="zh-CN" sz="2400" b="1" dirty="0" smtClean="0"/>
              <a:t>Prepare the this web server</a:t>
            </a:r>
            <a:endParaRPr lang="zh-CN" altLang="zh-CN" sz="2400" b="1" dirty="0" smtClean="0"/>
          </a:p>
          <a:p>
            <a:r>
              <a:rPr lang="en-US" altLang="zh-CN" sz="2400" dirty="0" smtClean="0"/>
              <a:t>Modify </a:t>
            </a:r>
            <a:r>
              <a:rPr lang="en-US" altLang="zh-CN" sz="2400" dirty="0" err="1" smtClean="0"/>
              <a:t>linux</a:t>
            </a:r>
            <a:r>
              <a:rPr lang="en-US" altLang="zh-CN" sz="2400" dirty="0" smtClean="0"/>
              <a:t> Apache server </a:t>
            </a:r>
            <a:r>
              <a:rPr lang="en-US" altLang="zh-CN" sz="2400" dirty="0" err="1" smtClean="0"/>
              <a:t>httpd.conf</a:t>
            </a:r>
            <a:r>
              <a:rPr lang="en-US" altLang="zh-CN" sz="2400" dirty="0" smtClean="0"/>
              <a:t> file, Add below sentence into </a:t>
            </a:r>
            <a:r>
              <a:rPr lang="en-US" altLang="zh-CN" sz="2400" dirty="0" err="1" smtClean="0"/>
              <a:t>httpd.conf</a:t>
            </a:r>
            <a:r>
              <a:rPr lang="en-US" altLang="zh-CN" sz="2400" dirty="0" smtClean="0"/>
              <a:t> :</a:t>
            </a:r>
            <a:endParaRPr lang="zh-CN" altLang="zh-CN" sz="2400" dirty="0" smtClean="0"/>
          </a:p>
          <a:p>
            <a:r>
              <a:rPr lang="en-US" altLang="zh-CN" sz="2400" dirty="0" err="1" smtClean="0"/>
              <a:t>AddType</a:t>
            </a:r>
            <a:r>
              <a:rPr lang="en-US" altLang="zh-CN" sz="2400" dirty="0" smtClean="0"/>
              <a:t> application/x-</a:t>
            </a:r>
            <a:r>
              <a:rPr lang="en-US" altLang="zh-CN" sz="2400" dirty="0" err="1" smtClean="0"/>
              <a:t>mpegURL</a:t>
            </a:r>
            <a:r>
              <a:rPr lang="en-US" altLang="zh-CN" sz="2400" dirty="0" smtClean="0"/>
              <a:t> .m3u8 </a:t>
            </a:r>
            <a:endParaRPr lang="zh-CN" altLang="zh-CN" sz="2400" dirty="0" smtClean="0"/>
          </a:p>
          <a:p>
            <a:r>
              <a:rPr lang="en-US" altLang="zh-CN" sz="2400" dirty="0" err="1" smtClean="0"/>
              <a:t>AddType</a:t>
            </a:r>
            <a:r>
              <a:rPr lang="en-US" altLang="zh-CN" sz="2400" dirty="0" smtClean="0"/>
              <a:t> video/MP2T .</a:t>
            </a:r>
            <a:r>
              <a:rPr lang="en-US" altLang="zh-CN" sz="2400" dirty="0" err="1" smtClean="0"/>
              <a:t>ts</a:t>
            </a:r>
            <a:endParaRPr lang="zh-CN" altLang="zh-CN" sz="2400" dirty="0" smtClean="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Deploying HTTP Live Streaming</a:t>
            </a:r>
            <a:endParaRPr lang="zh-CN" altLang="en-US" dirty="0"/>
          </a:p>
        </p:txBody>
      </p:sp>
      <p:sp>
        <p:nvSpPr>
          <p:cNvPr id="3" name="Content Placeholder 2"/>
          <p:cNvSpPr>
            <a:spLocks noGrp="1"/>
          </p:cNvSpPr>
          <p:nvPr>
            <p:ph idx="1"/>
          </p:nvPr>
        </p:nvSpPr>
        <p:spPr>
          <a:xfrm>
            <a:off x="455613" y="756745"/>
            <a:ext cx="8237537" cy="4958255"/>
          </a:xfrm>
        </p:spPr>
        <p:txBody>
          <a:bodyPr/>
          <a:lstStyle/>
          <a:p>
            <a:r>
              <a:rPr lang="en-US" altLang="zh-CN" dirty="0" smtClean="0"/>
              <a:t>Creating an HTML Page:</a:t>
            </a:r>
          </a:p>
          <a:p>
            <a:r>
              <a:rPr lang="en-US" altLang="zh-CN" dirty="0" smtClean="0"/>
              <a:t>&lt;html&gt;</a:t>
            </a:r>
          </a:p>
          <a:p>
            <a:r>
              <a:rPr lang="en-US" altLang="zh-CN" dirty="0" smtClean="0"/>
              <a:t>&lt;head&gt;</a:t>
            </a:r>
          </a:p>
          <a:p>
            <a:r>
              <a:rPr lang="en-US" altLang="zh-CN" dirty="0" smtClean="0"/>
              <a:t>&lt;meta http-equiv="Content-Type" content="text/html; </a:t>
            </a:r>
            <a:r>
              <a:rPr lang="en-US" altLang="zh-CN" dirty="0" err="1" smtClean="0"/>
              <a:t>charset</a:t>
            </a:r>
            <a:r>
              <a:rPr lang="en-US" altLang="zh-CN" dirty="0" smtClean="0"/>
              <a:t>=utf-8"&gt;</a:t>
            </a:r>
          </a:p>
          <a:p>
            <a:r>
              <a:rPr lang="en-US" altLang="zh-CN" dirty="0" smtClean="0"/>
              <a:t>&lt;/head&gt;</a:t>
            </a:r>
          </a:p>
          <a:p>
            <a:r>
              <a:rPr lang="en-US" altLang="zh-CN" dirty="0" smtClean="0"/>
              <a:t>&lt;body&gt;</a:t>
            </a:r>
          </a:p>
          <a:p>
            <a:r>
              <a:rPr lang="en-US" altLang="zh-CN" dirty="0" smtClean="0"/>
              <a:t>&lt;div style=" text-</a:t>
            </a:r>
            <a:r>
              <a:rPr lang="en-US" altLang="zh-CN" dirty="0" err="1" smtClean="0"/>
              <a:t>align:center</a:t>
            </a:r>
            <a:r>
              <a:rPr lang="en-US" altLang="zh-CN" dirty="0" smtClean="0"/>
              <a:t>"&gt;</a:t>
            </a:r>
          </a:p>
          <a:p>
            <a:r>
              <a:rPr lang="en-US" altLang="zh-CN" dirty="0" smtClean="0"/>
              <a:t>&lt;video  width='500' height='400'  </a:t>
            </a:r>
            <a:r>
              <a:rPr lang="en-US" altLang="zh-CN" dirty="0" err="1" smtClean="0"/>
              <a:t>src</a:t>
            </a:r>
            <a:r>
              <a:rPr lang="en-US" altLang="zh-CN" dirty="0" smtClean="0"/>
              <a:t>="284-1280x544-800kb.m3u8" controls </a:t>
            </a:r>
            <a:r>
              <a:rPr lang="en-US" altLang="zh-CN" dirty="0" err="1" smtClean="0"/>
              <a:t>autoplay</a:t>
            </a:r>
            <a:r>
              <a:rPr lang="en-US" altLang="zh-CN" dirty="0" smtClean="0"/>
              <a:t> &gt;&lt;/video&gt;</a:t>
            </a:r>
          </a:p>
          <a:p>
            <a:r>
              <a:rPr lang="en-US" altLang="zh-CN" dirty="0" smtClean="0"/>
              <a:t>&lt;/div&gt;</a:t>
            </a:r>
          </a:p>
          <a:p>
            <a:r>
              <a:rPr lang="en-US" altLang="zh-CN" dirty="0" smtClean="0"/>
              <a:t>&lt;/body&gt;</a:t>
            </a:r>
          </a:p>
          <a:p>
            <a:r>
              <a:rPr lang="en-US" altLang="zh-CN" dirty="0" smtClean="0"/>
              <a:t>&lt;/html&gt;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Create a variable rate HTTP stream</a:t>
            </a:r>
            <a:endParaRPr lang="zh-CN" altLang="en-US" dirty="0"/>
          </a:p>
        </p:txBody>
      </p:sp>
      <p:sp>
        <p:nvSpPr>
          <p:cNvPr id="3" name="Content Placeholder 2"/>
          <p:cNvSpPr>
            <a:spLocks noGrp="1"/>
          </p:cNvSpPr>
          <p:nvPr>
            <p:ph idx="1"/>
          </p:nvPr>
        </p:nvSpPr>
        <p:spPr>
          <a:xfrm>
            <a:off x="455613" y="788276"/>
            <a:ext cx="8237537" cy="5407572"/>
          </a:xfrm>
        </p:spPr>
        <p:txBody>
          <a:bodyPr/>
          <a:lstStyle/>
          <a:p>
            <a:r>
              <a:rPr lang="en-US" altLang="zh-CN" dirty="0" smtClean="0"/>
              <a:t>		Once you have creating a single stream down you need to try out creating a variable </a:t>
            </a:r>
            <a:r>
              <a:rPr lang="en-US" altLang="zh-CN" dirty="0" err="1" smtClean="0"/>
              <a:t>bitrate</a:t>
            </a:r>
            <a:r>
              <a:rPr lang="en-US" altLang="zh-CN" dirty="0" smtClean="0"/>
              <a:t> stream. There isn't much to it, just create different </a:t>
            </a:r>
            <a:r>
              <a:rPr lang="en-US" altLang="zh-CN" dirty="0" err="1" smtClean="0"/>
              <a:t>bitrate</a:t>
            </a:r>
            <a:r>
              <a:rPr lang="en-US" altLang="zh-CN" dirty="0" smtClean="0"/>
              <a:t> encoded streams and link to their stream definition files in a separate stream definition file. Here is an example:</a:t>
            </a:r>
            <a:endParaRPr lang="zh-CN" altLang="zh-CN" dirty="0" smtClean="0"/>
          </a:p>
          <a:p>
            <a:r>
              <a:rPr lang="en-US" altLang="zh-CN" dirty="0" smtClean="0"/>
              <a:t>[</a:t>
            </a:r>
            <a:r>
              <a:rPr lang="en-US" altLang="zh-CN" dirty="0" err="1" smtClean="0"/>
              <a:t>root@video</a:t>
            </a:r>
            <a:r>
              <a:rPr lang="en-US" altLang="zh-CN" dirty="0" smtClean="0"/>
              <a:t>-machine </a:t>
            </a:r>
            <a:r>
              <a:rPr lang="en-US" altLang="zh-CN" dirty="0" err="1" smtClean="0"/>
              <a:t>kauai_HLS</a:t>
            </a:r>
            <a:r>
              <a:rPr lang="en-US" altLang="zh-CN" dirty="0" smtClean="0"/>
              <a:t>]# cat kauai_video_play.m3u8</a:t>
            </a:r>
            <a:endParaRPr lang="zh-CN" altLang="zh-CN" dirty="0" smtClean="0"/>
          </a:p>
          <a:p>
            <a:r>
              <a:rPr lang="en-US" altLang="zh-CN" dirty="0" smtClean="0"/>
              <a:t>#EXTM3U</a:t>
            </a:r>
            <a:endParaRPr lang="zh-CN" altLang="zh-CN" dirty="0" smtClean="0"/>
          </a:p>
          <a:p>
            <a:r>
              <a:rPr lang="en-US" altLang="zh-CN" dirty="0" smtClean="0"/>
              <a:t>#EXT-X-STREAM-INF:PROGRAM-ID=1, BANDWIDTH=256000</a:t>
            </a:r>
            <a:endParaRPr lang="zh-CN" altLang="zh-CN" dirty="0" smtClean="0"/>
          </a:p>
          <a:p>
            <a:r>
              <a:rPr lang="en-US" altLang="zh-CN" dirty="0" smtClean="0"/>
              <a:t>http://172.16.123.146/http/clips/kauai_HLS/Medium_256KB.m3u8</a:t>
            </a:r>
            <a:endParaRPr lang="zh-CN" altLang="zh-CN" dirty="0" smtClean="0"/>
          </a:p>
          <a:p>
            <a:r>
              <a:rPr lang="en-US" altLang="zh-CN" dirty="0" smtClean="0"/>
              <a:t>#EXT-X-STREAM-INF:PROGRAM-ID=1, BANDWIDTH=800000</a:t>
            </a:r>
            <a:endParaRPr lang="zh-CN" altLang="zh-CN" dirty="0" smtClean="0"/>
          </a:p>
          <a:p>
            <a:r>
              <a:rPr lang="en-US" altLang="zh-CN" dirty="0" smtClean="0"/>
              <a:t>http://172.16.123.146/http/clips/kauai_HLS/High_800KB.m3u8</a:t>
            </a:r>
            <a:endParaRPr lang="zh-CN" altLang="zh-CN" dirty="0" smtClean="0"/>
          </a:p>
          <a:p>
            <a:r>
              <a:rPr lang="en-US" altLang="zh-CN" dirty="0" smtClean="0"/>
              <a:t>#EXT-X-STREAM-INF:PROGRAM-ID=1, BANDWIDTH=96000</a:t>
            </a:r>
            <a:endParaRPr lang="zh-CN" altLang="zh-CN" dirty="0" smtClean="0"/>
          </a:p>
          <a:p>
            <a:r>
              <a:rPr lang="en-US" altLang="zh-CN" dirty="0" smtClean="0"/>
              <a:t>http://172.16.123.146/http/clips/kauai_HLS/LOW_96KB.m3u8</a:t>
            </a:r>
            <a:endParaRPr lang="zh-CN" altLang="zh-CN" dirty="0" smtClean="0"/>
          </a:p>
          <a:p>
            <a:r>
              <a:rPr lang="en-US" altLang="zh-CN" dirty="0" smtClean="0"/>
              <a:t>#EXT-X-ENDLIST</a:t>
            </a:r>
            <a:endParaRPr lang="zh-CN" altLang="zh-CN"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encryption streaming</a:t>
            </a:r>
            <a:endParaRPr lang="zh-CN" altLang="en-US" dirty="0"/>
          </a:p>
        </p:txBody>
      </p:sp>
      <p:sp>
        <p:nvSpPr>
          <p:cNvPr id="3" name="Content Placeholder 2"/>
          <p:cNvSpPr>
            <a:spLocks noGrp="1"/>
          </p:cNvSpPr>
          <p:nvPr>
            <p:ph idx="1"/>
          </p:nvPr>
        </p:nvSpPr>
        <p:spPr>
          <a:xfrm>
            <a:off x="455613" y="990600"/>
            <a:ext cx="8237537" cy="5031828"/>
          </a:xfrm>
        </p:spPr>
        <p:txBody>
          <a:bodyPr/>
          <a:lstStyle/>
          <a:p>
            <a:r>
              <a:rPr lang="en-US" altLang="zh-CN" dirty="0" smtClean="0"/>
              <a:t>1.	You can protect your media by encrypting it. You can encrypt  streaming with </a:t>
            </a:r>
            <a:r>
              <a:rPr lang="en-US" altLang="zh-CN" dirty="0" err="1" smtClean="0"/>
              <a:t>OpenSSL</a:t>
            </a:r>
            <a:r>
              <a:rPr lang="en-US" altLang="zh-CN" dirty="0" smtClean="0"/>
              <a:t>  tool.</a:t>
            </a:r>
          </a:p>
          <a:p>
            <a:pPr>
              <a:buAutoNum type="arabicPeriod" startAt="2"/>
            </a:pPr>
            <a:r>
              <a:rPr lang="en-US" altLang="zh-CN" dirty="0" smtClean="0"/>
              <a:t>Create one m3u8 file of encryption streaming </a:t>
            </a:r>
          </a:p>
          <a:p>
            <a:r>
              <a:rPr lang="en-US" altLang="zh-CN" dirty="0" smtClean="0"/>
              <a:t>	 </a:t>
            </a:r>
            <a:r>
              <a:rPr lang="en-US" altLang="zh-CN" dirty="0" err="1" smtClean="0"/>
              <a:t>root@video</a:t>
            </a:r>
            <a:r>
              <a:rPr lang="en-US" altLang="zh-CN" dirty="0" smtClean="0"/>
              <a:t>-machine </a:t>
            </a:r>
            <a:r>
              <a:rPr lang="en-US" altLang="zh-CN" dirty="0" err="1" smtClean="0"/>
              <a:t>kauai_HLS</a:t>
            </a:r>
            <a:r>
              <a:rPr lang="en-US" altLang="zh-CN" dirty="0" smtClean="0"/>
              <a:t>]# cat kauai_High_enc.m3u8</a:t>
            </a:r>
            <a:endParaRPr lang="zh-CN" altLang="zh-CN" dirty="0" smtClean="0"/>
          </a:p>
          <a:p>
            <a:r>
              <a:rPr lang="en-US" altLang="zh-CN" dirty="0" smtClean="0"/>
              <a:t>#EXTM3U</a:t>
            </a:r>
            <a:endParaRPr lang="zh-CN" altLang="zh-CN" dirty="0" smtClean="0"/>
          </a:p>
          <a:p>
            <a:r>
              <a:rPr lang="en-US" altLang="zh-CN" dirty="0" smtClean="0"/>
              <a:t>#EXT-X-TARGETDURATION:10</a:t>
            </a:r>
            <a:endParaRPr lang="zh-CN" altLang="zh-CN" dirty="0" smtClean="0"/>
          </a:p>
          <a:p>
            <a:r>
              <a:rPr lang="en-US" altLang="zh-CN" dirty="0" smtClean="0"/>
              <a:t>#EXT-X-KEY:METHOD=AES-128,URI="</a:t>
            </a:r>
            <a:r>
              <a:rPr lang="en-US" altLang="zh-CN" dirty="0" err="1" smtClean="0"/>
              <a:t>static.key</a:t>
            </a:r>
            <a:r>
              <a:rPr lang="en-US" altLang="zh-CN" dirty="0" smtClean="0"/>
              <a:t>"</a:t>
            </a:r>
            <a:endParaRPr lang="zh-CN" altLang="zh-CN" dirty="0" smtClean="0"/>
          </a:p>
          <a:p>
            <a:r>
              <a:rPr lang="en-US" altLang="zh-CN" dirty="0" smtClean="0"/>
              <a:t>#EXTINF:10,</a:t>
            </a:r>
            <a:endParaRPr lang="zh-CN" altLang="zh-CN" dirty="0" smtClean="0"/>
          </a:p>
          <a:p>
            <a:r>
              <a:rPr lang="en-US" altLang="zh-CN" dirty="0" smtClean="0"/>
              <a:t>http://172.16.123.146/http/clips/kauai_HLS/kauai_High_800KB_enc-1.ts</a:t>
            </a:r>
            <a:endParaRPr lang="zh-CN" altLang="zh-CN" dirty="0" smtClean="0"/>
          </a:p>
          <a:p>
            <a:r>
              <a:rPr lang="en-US" altLang="zh-CN" dirty="0" smtClean="0"/>
              <a:t>…………..</a:t>
            </a:r>
          </a:p>
          <a:p>
            <a:r>
              <a:rPr lang="en-US" altLang="zh-CN" dirty="0" smtClean="0"/>
              <a:t>http://172.16.123.146/http/clips/kauai_HLS/kauai_High_800KB_enc-19.ts</a:t>
            </a:r>
            <a:endParaRPr lang="zh-CN" altLang="zh-CN" dirty="0" smtClean="0"/>
          </a:p>
          <a:p>
            <a:r>
              <a:rPr lang="en-US" altLang="zh-CN" dirty="0" smtClean="0"/>
              <a:t>#EXT-X-ENDLIST</a:t>
            </a:r>
            <a:endParaRPr lang="zh-CN" altLang="zh-CN" dirty="0" smtClean="0"/>
          </a:p>
          <a:p>
            <a:endParaRPr lang="en-US" altLang="zh-CN" dirty="0" smtClean="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Deploying HTTP Live Encryption Streaming</a:t>
            </a:r>
            <a:endParaRPr lang="zh-CN" altLang="en-US" dirty="0"/>
          </a:p>
        </p:txBody>
      </p:sp>
      <p:sp>
        <p:nvSpPr>
          <p:cNvPr id="3" name="Content Placeholder 2"/>
          <p:cNvSpPr>
            <a:spLocks noGrp="1"/>
          </p:cNvSpPr>
          <p:nvPr>
            <p:ph idx="1"/>
          </p:nvPr>
        </p:nvSpPr>
        <p:spPr>
          <a:xfrm>
            <a:off x="455613" y="772510"/>
            <a:ext cx="8237537" cy="5186856"/>
          </a:xfrm>
        </p:spPr>
        <p:txBody>
          <a:bodyPr/>
          <a:lstStyle/>
          <a:p>
            <a:r>
              <a:rPr lang="en-US" altLang="zh-CN" dirty="0" smtClean="0"/>
              <a:t>Creating an HTML Page:</a:t>
            </a:r>
          </a:p>
          <a:p>
            <a:r>
              <a:rPr lang="en-US" altLang="zh-CN" dirty="0" smtClean="0"/>
              <a:t>[</a:t>
            </a:r>
            <a:r>
              <a:rPr lang="en-US" altLang="zh-CN" dirty="0" err="1" smtClean="0"/>
              <a:t>root@video</a:t>
            </a:r>
            <a:r>
              <a:rPr lang="en-US" altLang="zh-CN" dirty="0" smtClean="0"/>
              <a:t>-machine </a:t>
            </a:r>
            <a:r>
              <a:rPr lang="en-US" altLang="zh-CN" dirty="0" err="1" smtClean="0"/>
              <a:t>kauai_HLS</a:t>
            </a:r>
            <a:r>
              <a:rPr lang="en-US" altLang="zh-CN" dirty="0" smtClean="0"/>
              <a:t>]# cat test_enc.html</a:t>
            </a:r>
            <a:endParaRPr lang="zh-CN" altLang="zh-CN" dirty="0" smtClean="0"/>
          </a:p>
          <a:p>
            <a:r>
              <a:rPr lang="en-US" altLang="zh-CN" dirty="0" smtClean="0"/>
              <a:t>&lt;html&gt;</a:t>
            </a:r>
            <a:endParaRPr lang="zh-CN" altLang="zh-CN" dirty="0" smtClean="0"/>
          </a:p>
          <a:p>
            <a:r>
              <a:rPr lang="en-US" altLang="zh-CN" dirty="0" smtClean="0"/>
              <a:t>&lt;head&gt;</a:t>
            </a:r>
            <a:endParaRPr lang="zh-CN" altLang="zh-CN" dirty="0" smtClean="0"/>
          </a:p>
          <a:p>
            <a:r>
              <a:rPr lang="en-US" altLang="zh-CN" dirty="0" smtClean="0"/>
              <a:t>&lt;meta http-equiv="Content-Type" content="text/html; </a:t>
            </a:r>
            <a:r>
              <a:rPr lang="en-US" altLang="zh-CN" dirty="0" err="1" smtClean="0"/>
              <a:t>charset</a:t>
            </a:r>
            <a:r>
              <a:rPr lang="en-US" altLang="zh-CN" dirty="0" smtClean="0"/>
              <a:t>=utf-8"&gt;</a:t>
            </a:r>
            <a:endParaRPr lang="zh-CN" altLang="zh-CN" dirty="0" smtClean="0"/>
          </a:p>
          <a:p>
            <a:r>
              <a:rPr lang="en-US" altLang="zh-CN" dirty="0" smtClean="0"/>
              <a:t>&lt;/head&gt;</a:t>
            </a:r>
            <a:endParaRPr lang="zh-CN" altLang="zh-CN" dirty="0" smtClean="0"/>
          </a:p>
          <a:p>
            <a:r>
              <a:rPr lang="en-US" altLang="zh-CN" dirty="0" smtClean="0"/>
              <a:t> &lt;body&gt;</a:t>
            </a:r>
            <a:endParaRPr lang="zh-CN" altLang="zh-CN" dirty="0" smtClean="0"/>
          </a:p>
          <a:p>
            <a:r>
              <a:rPr lang="en-US" altLang="zh-CN" dirty="0" smtClean="0"/>
              <a:t>&lt;div style=" text-</a:t>
            </a:r>
            <a:r>
              <a:rPr lang="en-US" altLang="zh-CN" dirty="0" err="1" smtClean="0"/>
              <a:t>align:center</a:t>
            </a:r>
            <a:r>
              <a:rPr lang="en-US" altLang="zh-CN" dirty="0" smtClean="0"/>
              <a:t>"&gt;</a:t>
            </a:r>
            <a:endParaRPr lang="zh-CN" altLang="zh-CN" dirty="0" smtClean="0"/>
          </a:p>
          <a:p>
            <a:r>
              <a:rPr lang="en-US" altLang="zh-CN" dirty="0" smtClean="0"/>
              <a:t>&lt;video </a:t>
            </a:r>
            <a:r>
              <a:rPr lang="en-US" altLang="zh-CN" dirty="0" err="1" smtClean="0"/>
              <a:t>src</a:t>
            </a:r>
            <a:r>
              <a:rPr lang="en-US" altLang="zh-CN" dirty="0" smtClean="0"/>
              <a:t>="kauai_High_enc.m3u8" controls </a:t>
            </a:r>
            <a:r>
              <a:rPr lang="en-US" altLang="zh-CN" dirty="0" err="1" smtClean="0"/>
              <a:t>autoplay</a:t>
            </a:r>
            <a:r>
              <a:rPr lang="en-US" altLang="zh-CN" dirty="0" smtClean="0"/>
              <a:t> &gt;&lt;/video&gt;</a:t>
            </a:r>
            <a:endParaRPr lang="zh-CN" altLang="zh-CN" dirty="0" smtClean="0"/>
          </a:p>
          <a:p>
            <a:r>
              <a:rPr lang="en-US" altLang="zh-CN" dirty="0" smtClean="0"/>
              <a:t>&lt;/div&gt; </a:t>
            </a:r>
            <a:endParaRPr lang="zh-CN" altLang="zh-CN" dirty="0" smtClean="0"/>
          </a:p>
          <a:p>
            <a:r>
              <a:rPr lang="en-US" altLang="zh-CN" dirty="0" smtClean="0"/>
              <a:t>&lt;/body&gt;</a:t>
            </a:r>
            <a:endParaRPr lang="zh-CN" altLang="zh-CN" dirty="0" smtClean="0"/>
          </a:p>
          <a:p>
            <a:r>
              <a:rPr lang="en-US" altLang="zh-CN" dirty="0" smtClean="0"/>
              <a:t>&lt;/html&gt;</a:t>
            </a:r>
            <a:endParaRPr lang="zh-CN" altLang="zh-C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smtClean="0"/>
              <a:t/>
            </a:r>
            <a:br>
              <a:rPr lang="en-US" altLang="zh-CN" sz="2800" dirty="0" smtClean="0"/>
            </a:br>
            <a:endParaRPr lang="zh-CN" altLang="en-US" dirty="0"/>
          </a:p>
        </p:txBody>
      </p:sp>
      <p:sp>
        <p:nvSpPr>
          <p:cNvPr id="3" name="Content Placeholder 2"/>
          <p:cNvSpPr>
            <a:spLocks noGrp="1"/>
          </p:cNvSpPr>
          <p:nvPr>
            <p:ph idx="1"/>
          </p:nvPr>
        </p:nvSpPr>
        <p:spPr/>
        <p: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sz="5400" dirty="0" smtClean="0"/>
              <a:t>Q &amp; A</a:t>
            </a:r>
            <a:endParaRPr lang="zh-CN" altLang="en-US" sz="5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 </a:t>
            </a:r>
            <a:endParaRPr lang="zh-CN" altLang="en-US" dirty="0"/>
          </a:p>
        </p:txBody>
      </p:sp>
      <p:sp>
        <p:nvSpPr>
          <p:cNvPr id="3" name="Content Placeholder 2"/>
          <p:cNvSpPr>
            <a:spLocks noGrp="1"/>
          </p:cNvSpPr>
          <p:nvPr>
            <p:ph idx="1"/>
          </p:nvPr>
        </p:nvSpPr>
        <p:spPr/>
        <p:txBody>
          <a:bodyPr/>
          <a:lstStyle/>
          <a:p>
            <a:pPr algn="ctr"/>
            <a:endParaRPr lang="en-US" altLang="zh-C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altLang="zh-C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altLang="zh-C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altLang="zh-C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altLang="zh-CN"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 all!</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400" dirty="0" smtClean="0"/>
              <a:t>The way of Playing multimedia:</a:t>
            </a:r>
            <a:br>
              <a:rPr lang="en-US" altLang="zh-CN" sz="2400" dirty="0" smtClean="0"/>
            </a:br>
            <a:endParaRPr lang="en-US" dirty="0"/>
          </a:p>
        </p:txBody>
      </p:sp>
      <p:sp>
        <p:nvSpPr>
          <p:cNvPr id="3" name="Content Placeholder 2"/>
          <p:cNvSpPr>
            <a:spLocks noGrp="1"/>
          </p:cNvSpPr>
          <p:nvPr>
            <p:ph idx="1"/>
          </p:nvPr>
        </p:nvSpPr>
        <p:spPr>
          <a:xfrm>
            <a:off x="455613" y="850605"/>
            <a:ext cx="8237537" cy="4997302"/>
          </a:xfrm>
        </p:spPr>
        <p:txBody>
          <a:bodyPr>
            <a:normAutofit/>
          </a:bodyPr>
          <a:lstStyle/>
          <a:p>
            <a:pPr marL="457200" indent="-457200">
              <a:buAutoNum type="arabicPeriod"/>
            </a:pPr>
            <a:r>
              <a:rPr lang="en-US" altLang="zh-CN" sz="2400" b="1" dirty="0" smtClean="0"/>
              <a:t>Not real-time  way:</a:t>
            </a:r>
          </a:p>
          <a:p>
            <a:pPr marL="457200" indent="-457200"/>
            <a:r>
              <a:rPr lang="en-US" altLang="zh-CN" sz="2400" dirty="0" smtClean="0"/>
              <a:t>		 When all the multimedia files downloaded to your local disk and then play the file.</a:t>
            </a:r>
          </a:p>
          <a:p>
            <a:endParaRPr lang="en-US" altLang="zh-CN" sz="2400" dirty="0" smtClean="0"/>
          </a:p>
          <a:p>
            <a:pPr marL="457200" indent="-457200">
              <a:buAutoNum type="arabicPeriod"/>
            </a:pPr>
            <a:r>
              <a:rPr lang="en-US" altLang="zh-CN" sz="2400" b="1" dirty="0" smtClean="0"/>
              <a:t>Real –time way:</a:t>
            </a:r>
          </a:p>
          <a:p>
            <a:pPr marL="360363" lvl="1" indent="-457200">
              <a:buNone/>
            </a:pPr>
            <a:r>
              <a:rPr lang="en-US" altLang="zh-CN" sz="2400" dirty="0" smtClean="0"/>
              <a:t>		Play the multimedia files during downloading multimedia files. </a:t>
            </a:r>
          </a:p>
          <a:p>
            <a:pPr marL="360363" lvl="1" indent="-457200">
              <a:buNone/>
            </a:pPr>
            <a:endParaRPr lang="en-US" altLang="zh-CN" sz="2000" dirty="0" smtClean="0"/>
          </a:p>
          <a:p>
            <a:endParaRPr lang="zh-CN" altLang="zh-CN" sz="2000" b="1" dirty="0" smtClean="0"/>
          </a:p>
          <a:p>
            <a:endParaRPr lang="zh-CN" altLang="zh-CN" sz="2000" dirty="0" smtClean="0"/>
          </a:p>
          <a:p>
            <a:pPr lvl="1">
              <a:buFont typeface="Arial" charset="0"/>
              <a:buChar char="•"/>
            </a:pPr>
            <a:endParaRPr lang="en-US" dirty="0"/>
          </a:p>
        </p:txBody>
      </p:sp>
      <p:sp>
        <p:nvSpPr>
          <p:cNvPr id="6" name="Slide Number Placeholder 5"/>
          <p:cNvSpPr>
            <a:spLocks noGrp="1"/>
          </p:cNvSpPr>
          <p:nvPr>
            <p:ph type="sldNum" sz="quarter" idx="12"/>
          </p:nvPr>
        </p:nvSpPr>
        <p:spPr/>
        <p:txBody>
          <a:bodyPr/>
          <a:lstStyle/>
          <a:p>
            <a:fld id="{B00ABBCE-1C36-40EB-B9C5-265E1E2CA984}"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400" dirty="0" smtClean="0"/>
              <a:t>Streaming </a:t>
            </a:r>
            <a:endParaRPr lang="en-US" dirty="0"/>
          </a:p>
        </p:txBody>
      </p:sp>
      <p:sp>
        <p:nvSpPr>
          <p:cNvPr id="3" name="Content Placeholder 2"/>
          <p:cNvSpPr>
            <a:spLocks noGrp="1"/>
          </p:cNvSpPr>
          <p:nvPr>
            <p:ph idx="1"/>
          </p:nvPr>
        </p:nvSpPr>
        <p:spPr>
          <a:xfrm>
            <a:off x="455613" y="850605"/>
            <a:ext cx="8237537" cy="4997302"/>
          </a:xfrm>
        </p:spPr>
        <p:txBody>
          <a:bodyPr>
            <a:normAutofit fontScale="92500" lnSpcReduction="10000"/>
          </a:bodyPr>
          <a:lstStyle/>
          <a:p>
            <a:pPr marL="457200" indent="-457200"/>
            <a:r>
              <a:rPr lang="en-US" altLang="zh-CN" sz="2000" b="1" dirty="0" smtClean="0"/>
              <a:t>	</a:t>
            </a:r>
          </a:p>
          <a:p>
            <a:pPr marL="457200" indent="-457200">
              <a:buAutoNum type="arabicPeriod"/>
            </a:pPr>
            <a:r>
              <a:rPr lang="en-US" altLang="zh-CN" sz="2400" b="1" dirty="0" smtClean="0"/>
              <a:t>Streaming	definition</a:t>
            </a:r>
          </a:p>
          <a:p>
            <a:pPr marL="457200" indent="-457200"/>
            <a:r>
              <a:rPr lang="en-US" altLang="zh-CN" sz="2400" dirty="0" smtClean="0"/>
              <a:t>		Streaming  refers to  using  streaming media formats to play in the Internet.</a:t>
            </a:r>
          </a:p>
          <a:p>
            <a:pPr marL="457200" indent="-457200">
              <a:buAutoNum type="arabicPeriod" startAt="2"/>
            </a:pPr>
            <a:r>
              <a:rPr lang="en-US" altLang="zh-CN" sz="2400" b="1" dirty="0" smtClean="0"/>
              <a:t>Streaming   characteristic	</a:t>
            </a:r>
          </a:p>
          <a:p>
            <a:pPr marL="457200" indent="-457200"/>
            <a:r>
              <a:rPr lang="en-US" altLang="zh-CN" sz="2400" b="1" dirty="0" smtClean="0"/>
              <a:t>		</a:t>
            </a:r>
            <a:r>
              <a:rPr lang="en-US" altLang="zh-CN" sz="2400" dirty="0" smtClean="0"/>
              <a:t>Streaming not need to downloaded all the multimedia  files  before  playing multimedia  files.  Client  can Play the multimedia files during downloading multimedia files. </a:t>
            </a:r>
          </a:p>
          <a:p>
            <a:r>
              <a:rPr lang="en-US" altLang="zh-CN" sz="2400" b="1" dirty="0" smtClean="0"/>
              <a:t>The way of transfer streaming :</a:t>
            </a:r>
          </a:p>
          <a:p>
            <a:pPr marL="457200" indent="-457200">
              <a:buAutoNum type="arabicPeriod"/>
            </a:pPr>
            <a:r>
              <a:rPr lang="en-US" altLang="zh-CN" sz="2400" dirty="0" smtClean="0"/>
              <a:t>progressive </a:t>
            </a:r>
            <a:r>
              <a:rPr lang="en-US" altLang="zh-CN" sz="2400" dirty="0" err="1" smtClean="0"/>
              <a:t>streaming:http,quality</a:t>
            </a:r>
            <a:r>
              <a:rPr lang="en-US" altLang="zh-CN" sz="2400" dirty="0" smtClean="0"/>
              <a:t> is better</a:t>
            </a:r>
            <a:endParaRPr lang="en-US" altLang="zh-CN" sz="2400" dirty="0" smtClean="0"/>
          </a:p>
          <a:p>
            <a:pPr marL="457200" indent="-457200">
              <a:buAutoNum type="arabicPeriod"/>
            </a:pPr>
            <a:r>
              <a:rPr lang="en-US" altLang="zh-CN" sz="2400" dirty="0" err="1" smtClean="0"/>
              <a:t>Realtime</a:t>
            </a:r>
            <a:r>
              <a:rPr lang="en-US" altLang="zh-CN" sz="2400" dirty="0" smtClean="0"/>
              <a:t>  </a:t>
            </a:r>
            <a:r>
              <a:rPr lang="en-US" altLang="zh-CN" sz="2400" dirty="0" err="1" smtClean="0"/>
              <a:t>streaming:rtsp</a:t>
            </a:r>
            <a:r>
              <a:rPr lang="en-US" altLang="zh-CN" sz="2400" dirty="0" smtClean="0"/>
              <a:t>, speed </a:t>
            </a:r>
            <a:r>
              <a:rPr lang="en-US" altLang="zh-CN" sz="2400" smtClean="0"/>
              <a:t>is better</a:t>
            </a:r>
            <a:endParaRPr lang="zh-CN" altLang="zh-CN" sz="2400" dirty="0" smtClean="0"/>
          </a:p>
          <a:p>
            <a:pPr marL="457200" indent="-457200"/>
            <a:endParaRPr lang="en-US" altLang="zh-CN" sz="2400" dirty="0" smtClean="0"/>
          </a:p>
          <a:p>
            <a:pPr marL="457200" indent="-457200"/>
            <a:endParaRPr lang="en-US" altLang="zh-CN" sz="2000" b="1" dirty="0" smtClean="0"/>
          </a:p>
          <a:p>
            <a:pPr marL="360363" lvl="1" indent="-457200">
              <a:buNone/>
            </a:pPr>
            <a:endParaRPr lang="en-US" altLang="zh-CN" sz="2000" dirty="0" smtClean="0"/>
          </a:p>
          <a:p>
            <a:endParaRPr lang="zh-CN" altLang="zh-CN" sz="2000" b="1" dirty="0" smtClean="0"/>
          </a:p>
          <a:p>
            <a:endParaRPr lang="zh-CN" altLang="zh-CN" sz="2000" dirty="0" smtClean="0"/>
          </a:p>
          <a:p>
            <a:pPr lvl="1">
              <a:buFont typeface="Arial" charset="0"/>
              <a:buChar char="•"/>
            </a:pPr>
            <a:endParaRPr lang="en-US" dirty="0"/>
          </a:p>
        </p:txBody>
      </p:sp>
      <p:sp>
        <p:nvSpPr>
          <p:cNvPr id="6" name="Slide Number Placeholder 5"/>
          <p:cNvSpPr>
            <a:spLocks noGrp="1"/>
          </p:cNvSpPr>
          <p:nvPr>
            <p:ph type="sldNum" sz="quarter" idx="12"/>
          </p:nvPr>
        </p:nvSpPr>
        <p:spPr/>
        <p:txBody>
          <a:bodyPr/>
          <a:lstStyle/>
          <a:p>
            <a:fld id="{B00ABBCE-1C36-40EB-B9C5-265E1E2CA984}"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9544"/>
            <a:ext cx="8229600" cy="691055"/>
          </a:xfrm>
        </p:spPr>
        <p:txBody>
          <a:bodyPr>
            <a:normAutofit/>
          </a:bodyPr>
          <a:lstStyle/>
          <a:p>
            <a:pPr algn="ctr"/>
            <a:r>
              <a:rPr lang="en-US" sz="3200" dirty="0" smtClean="0"/>
              <a:t>Agenda</a:t>
            </a:r>
            <a:endParaRPr lang="en-US" sz="3200" dirty="0"/>
          </a:p>
        </p:txBody>
      </p:sp>
      <p:sp>
        <p:nvSpPr>
          <p:cNvPr id="3" name="Content Placeholder 2"/>
          <p:cNvSpPr>
            <a:spLocks noGrp="1"/>
          </p:cNvSpPr>
          <p:nvPr>
            <p:ph idx="1"/>
          </p:nvPr>
        </p:nvSpPr>
        <p:spPr>
          <a:xfrm>
            <a:off x="334978" y="1119351"/>
            <a:ext cx="8528365" cy="4583733"/>
          </a:xfrm>
        </p:spPr>
        <p:txBody>
          <a:bodyPr>
            <a:normAutofit/>
          </a:bodyPr>
          <a:lstStyle/>
          <a:p>
            <a:pPr marL="457200" indent="-457200">
              <a:buFont typeface="+mj-lt"/>
              <a:buAutoNum type="arabicPeriod"/>
            </a:pPr>
            <a:r>
              <a:rPr lang="en-US" altLang="zh-CN" sz="3200" dirty="0" smtClean="0"/>
              <a:t>Introduction</a:t>
            </a:r>
            <a:endParaRPr lang="en-US" sz="3200" dirty="0" smtClean="0"/>
          </a:p>
          <a:p>
            <a:pPr marL="457200" indent="-457200">
              <a:buFont typeface="+mj-lt"/>
              <a:buAutoNum type="arabicPeriod"/>
            </a:pPr>
            <a:r>
              <a:rPr lang="en-US" sz="3200" dirty="0" smtClean="0">
                <a:solidFill>
                  <a:srgbClr val="FF0000"/>
                </a:solidFill>
              </a:rPr>
              <a:t>Summary</a:t>
            </a:r>
            <a:r>
              <a:rPr lang="en-US" sz="3200" dirty="0" smtClean="0"/>
              <a:t> </a:t>
            </a:r>
            <a:r>
              <a:rPr lang="en-US" altLang="zh-CN" sz="3200" dirty="0" smtClean="0"/>
              <a:t>   </a:t>
            </a:r>
            <a:endParaRPr lang="en-US" sz="3200" dirty="0" smtClean="0"/>
          </a:p>
          <a:p>
            <a:pPr marL="457200" indent="-457200">
              <a:buFont typeface="+mj-lt"/>
              <a:buAutoNum type="arabicPeriod"/>
            </a:pPr>
            <a:r>
              <a:rPr lang="en-US" sz="3200" dirty="0" smtClean="0"/>
              <a:t>Http</a:t>
            </a:r>
            <a:r>
              <a:rPr lang="en-US" altLang="zh-CN" sz="3200" dirty="0" smtClean="0"/>
              <a:t>  streaming </a:t>
            </a:r>
            <a:r>
              <a:rPr lang="en-US" sz="3200" dirty="0" smtClean="0"/>
              <a:t> work flow Brief</a:t>
            </a:r>
          </a:p>
          <a:p>
            <a:pPr marL="457200" indent="-457200">
              <a:buFont typeface="+mj-lt"/>
              <a:buAutoNum type="arabicPeriod"/>
            </a:pPr>
            <a:r>
              <a:rPr lang="en-US" altLang="zh-CN" sz="3200" dirty="0" smtClean="0"/>
              <a:t>RTSP streaming  work flow Brief</a:t>
            </a:r>
          </a:p>
          <a:p>
            <a:pPr marL="457200" indent="-457200">
              <a:buFont typeface="+mj-lt"/>
              <a:buAutoNum type="arabicPeriod"/>
            </a:pPr>
            <a:r>
              <a:rPr lang="en-US" altLang="zh-CN" sz="3200" dirty="0" smtClean="0"/>
              <a:t>Http  live streaming  work flow Brief</a:t>
            </a:r>
            <a:endParaRPr lang="en-US" sz="3200" dirty="0" smtClean="0"/>
          </a:p>
          <a:p>
            <a:pPr marL="457200" indent="-457200">
              <a:buFont typeface="+mj-lt"/>
              <a:buAutoNum type="arabicPeriod"/>
            </a:pPr>
            <a:r>
              <a:rPr lang="en-US" sz="3200" dirty="0" smtClean="0"/>
              <a:t>Q &amp; 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three most widely used streaming protocol</a:t>
            </a:r>
            <a:endParaRPr lang="en-US" sz="3200" dirty="0"/>
          </a:p>
        </p:txBody>
      </p:sp>
      <p:sp>
        <p:nvSpPr>
          <p:cNvPr id="7" name="Content Placeholder 6"/>
          <p:cNvSpPr>
            <a:spLocks noGrp="1"/>
          </p:cNvSpPr>
          <p:nvPr>
            <p:ph idx="1"/>
          </p:nvPr>
        </p:nvSpPr>
        <p:spPr/>
        <p:txBody>
          <a:bodyPr/>
          <a:lstStyle/>
          <a:p>
            <a:pPr>
              <a:buAutoNum type="arabicPeriod"/>
            </a:pPr>
            <a:r>
              <a:rPr lang="en-US" altLang="zh-CN" sz="2400" dirty="0" smtClean="0"/>
              <a:t>HTTP progressive streaming protocol.</a:t>
            </a:r>
          </a:p>
          <a:p>
            <a:pPr>
              <a:buFontTx/>
              <a:buAutoNum type="arabicPeriod"/>
            </a:pPr>
            <a:r>
              <a:rPr lang="en-US" altLang="zh-CN" sz="2400" dirty="0" err="1" smtClean="0"/>
              <a:t>Realtime</a:t>
            </a:r>
            <a:r>
              <a:rPr lang="en-US" altLang="zh-CN" sz="2400" dirty="0" smtClean="0"/>
              <a:t>  streaming protocol based on RTSP/RTP.</a:t>
            </a:r>
          </a:p>
          <a:p>
            <a:r>
              <a:rPr lang="en-US" altLang="zh-CN" sz="2400" dirty="0" smtClean="0"/>
              <a:t>3.	HTTP live streaming protocol  introduced  by apple.</a:t>
            </a:r>
          </a:p>
          <a:p>
            <a:endParaRPr lang="zh-CN" altLang="en-US" dirty="0"/>
          </a:p>
        </p:txBody>
      </p:sp>
      <p:sp>
        <p:nvSpPr>
          <p:cNvPr id="6" name="Slide Number Placeholder 5"/>
          <p:cNvSpPr>
            <a:spLocks noGrp="1"/>
          </p:cNvSpPr>
          <p:nvPr>
            <p:ph type="sldNum" sz="quarter" idx="12"/>
          </p:nvPr>
        </p:nvSpPr>
        <p:spPr/>
        <p:txBody>
          <a:bodyPr/>
          <a:lstStyle/>
          <a:p>
            <a:fld id="{B00ABBCE-1C36-40EB-B9C5-265E1E2CA984}"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9544"/>
            <a:ext cx="8229600" cy="691055"/>
          </a:xfrm>
        </p:spPr>
        <p:txBody>
          <a:bodyPr>
            <a:normAutofit/>
          </a:bodyPr>
          <a:lstStyle/>
          <a:p>
            <a:pPr algn="ctr"/>
            <a:r>
              <a:rPr lang="en-US" sz="3200" dirty="0" smtClean="0"/>
              <a:t>Agenda</a:t>
            </a:r>
            <a:endParaRPr lang="en-US" sz="3200" dirty="0"/>
          </a:p>
        </p:txBody>
      </p:sp>
      <p:sp>
        <p:nvSpPr>
          <p:cNvPr id="3" name="Content Placeholder 2"/>
          <p:cNvSpPr>
            <a:spLocks noGrp="1"/>
          </p:cNvSpPr>
          <p:nvPr>
            <p:ph idx="1"/>
          </p:nvPr>
        </p:nvSpPr>
        <p:spPr>
          <a:xfrm>
            <a:off x="334978" y="1119351"/>
            <a:ext cx="8528365" cy="4583733"/>
          </a:xfrm>
        </p:spPr>
        <p:txBody>
          <a:bodyPr>
            <a:normAutofit/>
          </a:bodyPr>
          <a:lstStyle/>
          <a:p>
            <a:pPr marL="457200" indent="-457200">
              <a:buFont typeface="+mj-lt"/>
              <a:buAutoNum type="arabicPeriod"/>
            </a:pPr>
            <a:r>
              <a:rPr lang="en-US" altLang="zh-CN" sz="3200" dirty="0" smtClean="0"/>
              <a:t>Introduction</a:t>
            </a:r>
            <a:endParaRPr lang="en-US" sz="3200" dirty="0" smtClean="0"/>
          </a:p>
          <a:p>
            <a:pPr marL="457200" indent="-457200">
              <a:buFont typeface="+mj-lt"/>
              <a:buAutoNum type="arabicPeriod"/>
            </a:pPr>
            <a:r>
              <a:rPr lang="en-US" altLang="zh-CN" sz="3200" dirty="0" smtClean="0"/>
              <a:t>Summary    </a:t>
            </a:r>
          </a:p>
          <a:p>
            <a:pPr marL="457200" indent="-457200">
              <a:buFont typeface="+mj-lt"/>
              <a:buAutoNum type="arabicPeriod"/>
            </a:pPr>
            <a:r>
              <a:rPr lang="en-US" sz="3200" dirty="0" smtClean="0">
                <a:solidFill>
                  <a:srgbClr val="FF0000"/>
                </a:solidFill>
              </a:rPr>
              <a:t>Http</a:t>
            </a:r>
            <a:r>
              <a:rPr lang="en-US" altLang="zh-CN" sz="3200" dirty="0" smtClean="0">
                <a:solidFill>
                  <a:srgbClr val="FF0000"/>
                </a:solidFill>
              </a:rPr>
              <a:t>  streaming </a:t>
            </a:r>
            <a:r>
              <a:rPr lang="en-US" sz="3200" dirty="0" smtClean="0">
                <a:solidFill>
                  <a:srgbClr val="FF0000"/>
                </a:solidFill>
              </a:rPr>
              <a:t> work flow Brief</a:t>
            </a:r>
          </a:p>
          <a:p>
            <a:pPr marL="457200" indent="-457200">
              <a:buFont typeface="+mj-lt"/>
              <a:buAutoNum type="arabicPeriod"/>
            </a:pPr>
            <a:r>
              <a:rPr lang="en-US" altLang="zh-CN" sz="3200" dirty="0" smtClean="0"/>
              <a:t>RTSP streaming  work flow Brief</a:t>
            </a:r>
          </a:p>
          <a:p>
            <a:pPr marL="457200" indent="-457200">
              <a:buFont typeface="+mj-lt"/>
              <a:buAutoNum type="arabicPeriod"/>
            </a:pPr>
            <a:r>
              <a:rPr lang="en-US" altLang="zh-CN" sz="3200" dirty="0" smtClean="0"/>
              <a:t>Http  live streaming  work flow Brief</a:t>
            </a:r>
            <a:endParaRPr lang="en-US" sz="3200" dirty="0" smtClean="0"/>
          </a:p>
          <a:p>
            <a:pPr marL="457200" indent="-457200">
              <a:buFont typeface="+mj-lt"/>
              <a:buAutoNum type="arabicPeriod"/>
            </a:pPr>
            <a:r>
              <a:rPr lang="en-US" sz="3200" dirty="0" smtClean="0"/>
              <a:t>Q &amp; 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smtClean="0"/>
              <a:t>Http  streaming  introduction</a:t>
            </a:r>
            <a:br>
              <a:rPr lang="en-US" altLang="zh-CN" sz="2800" dirty="0" smtClean="0"/>
            </a:br>
            <a:r>
              <a:rPr lang="en-US" altLang="zh-CN" sz="2800" dirty="0" smtClean="0">
                <a:solidFill>
                  <a:srgbClr val="FF0000"/>
                </a:solidFill>
              </a:rPr>
              <a:t/>
            </a:r>
            <a:br>
              <a:rPr lang="en-US" altLang="zh-CN" sz="2800" dirty="0" smtClean="0">
                <a:solidFill>
                  <a:srgbClr val="FF0000"/>
                </a:solidFill>
              </a:rPr>
            </a:br>
            <a:endParaRPr lang="zh-CN" altLang="en-US" dirty="0"/>
          </a:p>
        </p:txBody>
      </p:sp>
      <p:sp>
        <p:nvSpPr>
          <p:cNvPr id="4" name="Content Placeholder 3"/>
          <p:cNvSpPr>
            <a:spLocks noGrp="1"/>
          </p:cNvSpPr>
          <p:nvPr>
            <p:ph idx="1"/>
          </p:nvPr>
        </p:nvSpPr>
        <p:spPr/>
        <p:txBody>
          <a:bodyPr/>
          <a:lstStyle/>
          <a:p>
            <a:pPr>
              <a:buAutoNum type="arabicPeriod"/>
            </a:pPr>
            <a:r>
              <a:rPr lang="en-US" altLang="zh-CN" sz="2800" dirty="0" smtClean="0"/>
              <a:t>This is the simplest and cheapest way to stream video from a website.</a:t>
            </a:r>
          </a:p>
          <a:p>
            <a:pPr>
              <a:buAutoNum type="arabicPeriod"/>
            </a:pPr>
            <a:r>
              <a:rPr lang="en-US" altLang="zh-CN" sz="2800" dirty="0" smtClean="0"/>
              <a:t>For this method you don't need any special type of website or host . just a host server which </a:t>
            </a:r>
            <a:r>
              <a:rPr lang="en-US" altLang="zh-CN" sz="2800" dirty="0" err="1" smtClean="0"/>
              <a:t>recognise</a:t>
            </a:r>
            <a:r>
              <a:rPr lang="en-US" altLang="zh-CN" sz="2800" dirty="0" smtClean="0"/>
              <a:t> common video file types . You also need to know how to upload files and how to create hyperlinks.</a:t>
            </a:r>
          </a:p>
          <a:p>
            <a:pPr>
              <a:buAutoNum type="arabicPeriod"/>
            </a:pPr>
            <a:r>
              <a:rPr lang="en-US" altLang="zh-CN" sz="2800" dirty="0" smtClean="0"/>
              <a:t>Client can play the multimedia files during downloading multimedia files.</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http Streaming process.</a:t>
            </a:r>
            <a:endParaRPr lang="zh-CN" alt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a:t>
            </a:r>
            <a:r>
              <a:rPr lang="en-US" altLang="zh-CN" dirty="0" smtClean="0"/>
              <a:t>The user to select a first-class media services between Web browsers and Web servers use HTTP / TCP to exchange control information to the need to transfer real-time data retrieved from the original information;</a:t>
            </a:r>
          </a:p>
          <a:p>
            <a:r>
              <a:rPr lang="en-US" altLang="zh-CN" dirty="0" smtClean="0"/>
              <a:t>2</a:t>
            </a:r>
            <a:r>
              <a:rPr lang="zh-CN" altLang="en-US" dirty="0" smtClean="0"/>
              <a:t>、</a:t>
            </a:r>
            <a:r>
              <a:rPr lang="en-US" altLang="zh-CN" dirty="0" smtClean="0"/>
              <a:t>The the Web browser to start the audio and video client using HTTP from a Web server to retrieve parameters of audio and video client initialization, these parameters may include directory information, the type of encoding of audio and video data or audio and video retrieval server address;</a:t>
            </a:r>
          </a:p>
          <a:p>
            <a:r>
              <a:rPr lang="en-US" altLang="zh-CN" dirty="0" smtClean="0"/>
              <a:t>3</a:t>
            </a:r>
            <a:r>
              <a:rPr lang="zh-CN" altLang="en-US" dirty="0" smtClean="0"/>
              <a:t>、</a:t>
            </a:r>
            <a:r>
              <a:rPr lang="en-US" altLang="zh-CN" dirty="0" smtClean="0"/>
              <a:t> audio and video client and audio and video server is running real-time streaming protocol to exchange control information required for audio and video transmission, real-time streaming protocol to perform the play, fast forward, rewind, pause and record the method of the command;</a:t>
            </a:r>
          </a:p>
          <a:p>
            <a:r>
              <a:rPr lang="en-US" altLang="zh-CN" dirty="0" smtClean="0"/>
              <a:t>4</a:t>
            </a:r>
            <a:r>
              <a:rPr lang="zh-CN" altLang="en-US" dirty="0" smtClean="0"/>
              <a:t>、</a:t>
            </a:r>
            <a:r>
              <a:rPr lang="en-US" altLang="zh-CN" dirty="0" smtClean="0"/>
              <a:t>audio and video server uses the RTP / UDP protocol transmission of audio and video data to the audio and video client, once the audio and video data arrived at the client program to play the output of audio and video customers.</a:t>
            </a:r>
            <a:endParaRPr lang="zh-CN" altLang="en-US" dirty="0"/>
          </a:p>
        </p:txBody>
      </p:sp>
    </p:spTree>
  </p:cSld>
  <p:clrMapOvr>
    <a:masterClrMapping/>
  </p:clrMapOvr>
</p:sld>
</file>

<file path=ppt/theme/theme1.xml><?xml version="1.0" encoding="utf-8"?>
<a:theme xmlns:a="http://schemas.openxmlformats.org/drawingml/2006/main" name="intel_template_2_110805">
  <a:themeElements>
    <a:clrScheme name="">
      <a:dk1>
        <a:srgbClr val="F5E647"/>
      </a:dk1>
      <a:lt1>
        <a:srgbClr val="FFFFFF"/>
      </a:lt1>
      <a:dk2>
        <a:srgbClr val="0C2E86"/>
      </a:dk2>
      <a:lt2>
        <a:srgbClr val="FF5C00"/>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fontScheme name="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ank Presentation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Blank Presentation 2">
        <a:dk1>
          <a:srgbClr val="0860A8"/>
        </a:dk1>
        <a:lt1>
          <a:srgbClr val="FFFFFF"/>
        </a:lt1>
        <a:dk2>
          <a:srgbClr val="F5E647"/>
        </a:dk2>
        <a:lt2>
          <a:srgbClr val="FF5C00"/>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hite_intel_only">
  <a:themeElements>
    <a:clrScheme name="white_intel_only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fontScheme name="white_intel_onl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508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hite_intel_only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white_intel_only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themeOverride>
</file>

<file path=ppt/theme/themeOverride2.xml><?xml version="1.0" encoding="utf-8"?>
<a:themeOverride xmlns:a="http://schemas.openxmlformats.org/drawingml/2006/main">
  <a:clrScheme name="Blank Presentation 2">
    <a:dk1>
      <a:srgbClr val="0860A8"/>
    </a:dk1>
    <a:lt1>
      <a:srgbClr val="FFFFFF"/>
    </a:lt1>
    <a:dk2>
      <a:srgbClr val="F5E647"/>
    </a:dk2>
    <a:lt2>
      <a:srgbClr val="FF5C00"/>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themeOverride>
</file>

<file path=docProps/app.xml><?xml version="1.0" encoding="utf-8"?>
<Properties xmlns="http://schemas.openxmlformats.org/officeDocument/2006/extended-properties" xmlns:vt="http://schemas.openxmlformats.org/officeDocument/2006/docPropsVTypes">
  <Template>intel_template_2_110805</Template>
  <TotalTime>68370</TotalTime>
  <Words>803</Words>
  <Application>Microsoft Office PowerPoint</Application>
  <PresentationFormat>On-screen Show (4:3)</PresentationFormat>
  <Paragraphs>197</Paragraphs>
  <Slides>27</Slides>
  <Notes>2</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intel_template_2_110805</vt:lpstr>
      <vt:lpstr>white_intel_only</vt:lpstr>
      <vt:lpstr> AV_Streaming jintao.bai March, 2012</vt:lpstr>
      <vt:lpstr>Agenda</vt:lpstr>
      <vt:lpstr>The way of Playing multimedia: </vt:lpstr>
      <vt:lpstr>Streaming </vt:lpstr>
      <vt:lpstr>Agenda</vt:lpstr>
      <vt:lpstr>three most widely used streaming protocol</vt:lpstr>
      <vt:lpstr>Agenda</vt:lpstr>
      <vt:lpstr>Http  streaming  introduction  </vt:lpstr>
      <vt:lpstr>http Streaming process.</vt:lpstr>
      <vt:lpstr>Agenda</vt:lpstr>
      <vt:lpstr>RTSP streaming  introduction </vt:lpstr>
      <vt:lpstr>streaming architecture. </vt:lpstr>
      <vt:lpstr>UDP、TCP、RTP、RTCP、RSVP protocol </vt:lpstr>
      <vt:lpstr>The RTSP functional chart.</vt:lpstr>
      <vt:lpstr>Agenda</vt:lpstr>
      <vt:lpstr>Introduction </vt:lpstr>
      <vt:lpstr>Http live streaming System architecture</vt:lpstr>
      <vt:lpstr>Components prepare</vt:lpstr>
      <vt:lpstr>M3U8 index file</vt:lpstr>
      <vt:lpstr>Components Distribution</vt:lpstr>
      <vt:lpstr>Deploying HTTP Live Streaming</vt:lpstr>
      <vt:lpstr>Create a variable rate HTTP stream</vt:lpstr>
      <vt:lpstr>encryption streaming</vt:lpstr>
      <vt:lpstr>Deploying HTTP Live Encryption Streaming</vt:lpstr>
      <vt:lpstr> </vt:lpstr>
      <vt:lpstr> </vt:lpstr>
      <vt:lpstr>Slide 27</vt:lpstr>
    </vt:vector>
  </TitlesOfParts>
  <Company>Intel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Verdana Bold 36</dc:title>
  <dc:creator>plemoine</dc:creator>
  <cp:lastModifiedBy>hli85x</cp:lastModifiedBy>
  <cp:revision>513</cp:revision>
  <dcterms:created xsi:type="dcterms:W3CDTF">2010-04-28T11:55:32Z</dcterms:created>
  <dcterms:modified xsi:type="dcterms:W3CDTF">2012-03-26T01:43:51Z</dcterms:modified>
</cp:coreProperties>
</file>