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61" r:id="rId5"/>
    <p:sldId id="262" r:id="rId6"/>
    <p:sldId id="263" r:id="rId7"/>
    <p:sldId id="260" r:id="rId8"/>
    <p:sldId id="265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8FF060-8150-4A2B-A39C-575D7D32C0C1}" type="datetimeFigureOut">
              <a:rPr lang="zh-CN" altLang="en-US" smtClean="0"/>
              <a:pPr/>
              <a:t>2011/8/29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D81D2-661E-499A-A9DB-B1267742DE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		Monkey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Monkey Demo</a:t>
            </a:r>
          </a:p>
          <a:p>
            <a:r>
              <a:rPr lang="en-US" altLang="zh-CN" dirty="0" smtClean="0"/>
              <a:t>Monkey Introduction</a:t>
            </a:r>
          </a:p>
          <a:p>
            <a:r>
              <a:rPr lang="en-US" altLang="zh-CN" dirty="0" smtClean="0"/>
              <a:t>Monkey useful options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    Monkey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35480"/>
            <a:ext cx="8291264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Monkey</a:t>
            </a:r>
            <a:r>
              <a:rPr lang="en-US" dirty="0" smtClean="0"/>
              <a:t> is a </a:t>
            </a:r>
            <a:r>
              <a:rPr lang="en-US" b="1" dirty="0" smtClean="0"/>
              <a:t>command-line tool </a:t>
            </a:r>
            <a:r>
              <a:rPr lang="en-US" dirty="0" smtClean="0"/>
              <a:t>that that you can run on any emulator instance or on a device. It sends a </a:t>
            </a:r>
            <a:r>
              <a:rPr lang="en-US" b="1" dirty="0" smtClean="0"/>
              <a:t>pseudo-random stream of user events</a:t>
            </a:r>
            <a:r>
              <a:rPr lang="en-US" dirty="0" smtClean="0"/>
              <a:t> such as clicks, touches, or gestures, as well as a number of system-level events into the system, which acts as a stress test on the application software you are developing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configuration options, such as setting the number of events to attempt.</a:t>
            </a:r>
          </a:p>
          <a:p>
            <a:r>
              <a:rPr lang="en-US" dirty="0" smtClean="0"/>
              <a:t>Operational constraints, such as restricting the test to a single package.</a:t>
            </a:r>
          </a:p>
          <a:p>
            <a:r>
              <a:rPr lang="en-US" dirty="0" smtClean="0"/>
              <a:t>Event types and frequencies.</a:t>
            </a:r>
          </a:p>
          <a:p>
            <a:r>
              <a:rPr lang="en-US" dirty="0" smtClean="0"/>
              <a:t>Debugging options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help:</a:t>
            </a:r>
          </a:p>
          <a:p>
            <a:pPr>
              <a:buNone/>
            </a:pPr>
            <a:r>
              <a:rPr lang="en-US" altLang="zh-CN" dirty="0" smtClean="0"/>
              <a:t>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or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--help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 configuration options: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. </a:t>
            </a:r>
            <a:r>
              <a:rPr lang="en-US" dirty="0" smtClean="0"/>
              <a:t>define event count</a:t>
            </a:r>
          </a:p>
          <a:p>
            <a:pPr>
              <a:buNone/>
            </a:pPr>
            <a:r>
              <a:rPr lang="en-US" altLang="zh-CN" dirty="0" smtClean="0"/>
              <a:t> 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100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b="1" dirty="0" smtClean="0"/>
              <a:t>. </a:t>
            </a:r>
            <a:r>
              <a:rPr lang="en-US" altLang="zh-CN" dirty="0" smtClean="0"/>
              <a:t>define </a:t>
            </a:r>
            <a:r>
              <a:rPr lang="en-US" dirty="0" smtClean="0"/>
              <a:t>verbosity level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-v 100</a:t>
            </a:r>
          </a:p>
          <a:p>
            <a:pPr>
              <a:buNone/>
            </a:pPr>
            <a:r>
              <a:rPr lang="en-US" altLang="zh-CN" dirty="0" smtClean="0"/>
              <a:t>	      or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-v -v 100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. </a:t>
            </a:r>
            <a:r>
              <a:rPr lang="en-US" dirty="0" smtClean="0"/>
              <a:t>Operational constraints, such as restricting the test to a single package:</a:t>
            </a:r>
          </a:p>
          <a:p>
            <a:pPr>
              <a:buNone/>
            </a:pPr>
            <a:r>
              <a:rPr lang="en-US" altLang="zh-CN" dirty="0" smtClean="0"/>
              <a:t>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1000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b="1" dirty="0" smtClean="0"/>
              <a:t> . </a:t>
            </a:r>
            <a:r>
              <a:rPr lang="en-US" dirty="0" smtClean="0"/>
              <a:t>Multiple packages:</a:t>
            </a:r>
          </a:p>
          <a:p>
            <a:pPr>
              <a:buNone/>
            </a:pPr>
            <a:r>
              <a:rPr lang="en-US" dirty="0" smtClean="0"/>
              <a:t>      $ </a:t>
            </a:r>
            <a:r>
              <a:rPr lang="en-US" dirty="0" err="1" smtClean="0"/>
              <a:t>adb</a:t>
            </a:r>
            <a:r>
              <a:rPr lang="en-US" dirty="0" smtClean="0"/>
              <a:t> shell monkey -p </a:t>
            </a:r>
            <a:r>
              <a:rPr lang="en-US" dirty="0" err="1" smtClean="0"/>
              <a:t>com.cooliris.media</a:t>
            </a:r>
            <a:r>
              <a:rPr lang="en-US" dirty="0" smtClean="0"/>
              <a:t> -p        </a:t>
            </a:r>
            <a:r>
              <a:rPr lang="en-US" dirty="0" err="1" smtClean="0"/>
              <a:t>com.android.camera</a:t>
            </a:r>
            <a:r>
              <a:rPr lang="en-US" dirty="0" smtClean="0"/>
              <a:t>     1000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Event types and frequencies: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.</a:t>
            </a:r>
            <a:r>
              <a:rPr lang="en-US" dirty="0" smtClean="0"/>
              <a:t>  all event types: </a:t>
            </a:r>
          </a:p>
          <a:p>
            <a:pPr>
              <a:buNone/>
            </a:pPr>
            <a:r>
              <a:rPr lang="en-US" dirty="0" smtClean="0"/>
              <a:t>      --pct-touch(15%), --pct-motion(10%), --pct-trackball(15%), --pct-</a:t>
            </a:r>
            <a:r>
              <a:rPr lang="en-US" dirty="0" err="1" smtClean="0"/>
              <a:t>nav</a:t>
            </a:r>
            <a:r>
              <a:rPr lang="en-US" dirty="0" smtClean="0"/>
              <a:t>(25%), --pct-</a:t>
            </a:r>
            <a:r>
              <a:rPr lang="en-US" dirty="0" err="1" smtClean="0"/>
              <a:t>majornav</a:t>
            </a:r>
            <a:r>
              <a:rPr lang="en-US" dirty="0" smtClean="0"/>
              <a:t>(15%), --pct-</a:t>
            </a:r>
            <a:r>
              <a:rPr lang="en-US" dirty="0" err="1" smtClean="0"/>
              <a:t>syskey</a:t>
            </a:r>
            <a:r>
              <a:rPr lang="en-US" dirty="0" smtClean="0"/>
              <a:t>(2%), --pct-</a:t>
            </a:r>
            <a:r>
              <a:rPr lang="en-US" dirty="0" err="1" smtClean="0"/>
              <a:t>anyevent</a:t>
            </a:r>
            <a:r>
              <a:rPr lang="en-US" dirty="0" smtClean="0"/>
              <a:t>(15%), --pct-</a:t>
            </a:r>
            <a:r>
              <a:rPr lang="en-US" dirty="0" err="1" smtClean="0"/>
              <a:t>appswitch</a:t>
            </a:r>
            <a:r>
              <a:rPr lang="en-US" dirty="0" smtClean="0"/>
              <a:t>(2%), --pct-flip(1%)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. </a:t>
            </a:r>
            <a:r>
              <a:rPr lang="en-US" dirty="0" smtClean="0"/>
              <a:t>only touch and motion event:</a:t>
            </a:r>
          </a:p>
          <a:p>
            <a:pPr>
              <a:buNone/>
            </a:pPr>
            <a:r>
              <a:rPr lang="en-US" altLang="zh-CN" dirty="0" smtClean="0"/>
              <a:t>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--pct-touch 50       --pct-motion 50 1000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/>
              <a:t> . </a:t>
            </a:r>
            <a:r>
              <a:rPr lang="en-US" altLang="zh-CN" dirty="0" smtClean="0"/>
              <a:t>only system keys:</a:t>
            </a:r>
          </a:p>
          <a:p>
            <a:pPr>
              <a:buNone/>
            </a:pPr>
            <a:r>
              <a:rPr lang="en-US" altLang="zh-CN" dirty="0" smtClean="0"/>
              <a:t>  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 --pct-</a:t>
            </a:r>
            <a:r>
              <a:rPr lang="en-US" altLang="zh-CN" dirty="0" err="1" smtClean="0"/>
              <a:t>syskeys</a:t>
            </a:r>
            <a:r>
              <a:rPr lang="en-US" altLang="zh-CN" dirty="0" smtClean="0"/>
              <a:t> 100 1000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keep default settings:</a:t>
            </a:r>
          </a:p>
          <a:p>
            <a:pPr>
              <a:buNone/>
            </a:pPr>
            <a:r>
              <a:rPr lang="en-US" altLang="zh-CN" dirty="0" smtClean="0"/>
              <a:t>  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1000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 types and frequencies:</a:t>
            </a:r>
          </a:p>
          <a:p>
            <a:pPr>
              <a:buNone/>
            </a:pPr>
            <a:r>
              <a:rPr lang="en-US" altLang="zh-CN" dirty="0" smtClean="0"/>
              <a:t>    . i</a:t>
            </a:r>
            <a:r>
              <a:rPr lang="en-US" dirty="0" smtClean="0"/>
              <a:t>nserts a fixed delay between events(ms)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 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--throttle 1000  1000</a:t>
            </a:r>
          </a:p>
          <a:p>
            <a:pPr>
              <a:buNone/>
            </a:pPr>
            <a:r>
              <a:rPr lang="en-US" altLang="zh-CN" dirty="0" smtClean="0"/>
              <a:t>   . i</a:t>
            </a:r>
            <a:r>
              <a:rPr lang="en-US" dirty="0" smtClean="0"/>
              <a:t>nserts a random delay between events(0~n ms):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altLang="zh-CN" dirty="0" smtClean="0"/>
              <a:t>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--throttle 1000 --randomize-throttle 1000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Monkey useful 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 types and frequencies:</a:t>
            </a:r>
          </a:p>
          <a:p>
            <a:pPr>
              <a:buNone/>
            </a:pPr>
            <a:r>
              <a:rPr lang="en-US" altLang="zh-CN" dirty="0" smtClean="0"/>
              <a:t>   .</a:t>
            </a:r>
            <a:r>
              <a:rPr lang="en-US" dirty="0" smtClean="0"/>
              <a:t> seed value for pseudo-random number generator. If you re-run the Monkey with the same seed value, it will generate the same sequence of events:</a:t>
            </a:r>
          </a:p>
          <a:p>
            <a:pPr>
              <a:buNone/>
            </a:pPr>
            <a:r>
              <a:rPr lang="en-US" altLang="zh-CN" dirty="0" smtClean="0"/>
              <a:t>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-s 1 1000</a:t>
            </a:r>
          </a:p>
          <a:p>
            <a:pPr>
              <a:buNone/>
            </a:pPr>
            <a:r>
              <a:rPr lang="en-US" altLang="zh-CN" dirty="0" smtClean="0"/>
              <a:t>   . without event sequence record:</a:t>
            </a:r>
          </a:p>
          <a:p>
            <a:pPr>
              <a:buNone/>
            </a:pPr>
            <a:r>
              <a:rPr lang="en-US" altLang="zh-CN" dirty="0" smtClean="0"/>
              <a:t>    $ 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 monkey -p </a:t>
            </a:r>
            <a:r>
              <a:rPr lang="en-US" altLang="zh-CN" dirty="0" err="1" smtClean="0"/>
              <a:t>com.cooliris.media</a:t>
            </a:r>
            <a:r>
              <a:rPr lang="en-US" altLang="zh-CN" dirty="0" smtClean="0"/>
              <a:t> 1000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</TotalTime>
  <Words>427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流畅</vt:lpstr>
      <vt:lpstr>  Monkey Introduction</vt:lpstr>
      <vt:lpstr>          Monkey Introduction</vt:lpstr>
      <vt:lpstr>        Monkey useful options</vt:lpstr>
      <vt:lpstr>      Monkey useful options</vt:lpstr>
      <vt:lpstr>       Monkey useful options</vt:lpstr>
      <vt:lpstr>       Monkey useful options</vt:lpstr>
      <vt:lpstr>       Monkey useful options</vt:lpstr>
      <vt:lpstr>      Monkey useful options</vt:lpstr>
      <vt:lpstr>     Monkey useful options</vt:lpstr>
    </vt:vector>
  </TitlesOfParts>
  <Company>联想中国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Agenda</dc:title>
  <dc:creator>LENOVO</dc:creator>
  <cp:lastModifiedBy>hli85x</cp:lastModifiedBy>
  <cp:revision>89</cp:revision>
  <dcterms:created xsi:type="dcterms:W3CDTF">2011-08-23T14:28:57Z</dcterms:created>
  <dcterms:modified xsi:type="dcterms:W3CDTF">2011-08-29T02:58:08Z</dcterms:modified>
</cp:coreProperties>
</file>