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341" y="2404531"/>
            <a:ext cx="8260388" cy="1646302"/>
          </a:xfrm>
        </p:spPr>
        <p:txBody>
          <a:bodyPr/>
          <a:lstStyle/>
          <a:p>
            <a:r>
              <a:rPr lang="en-US" altLang="zh-CN" dirty="0" smtClean="0"/>
              <a:t>Introduction to Block Map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Chen Gui &lt;gui.chen@intel.com&gt;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Sparse File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796703" cy="3880773"/>
          </a:xfrm>
        </p:spPr>
        <p:txBody>
          <a:bodyPr/>
          <a:lstStyle/>
          <a:p>
            <a:r>
              <a:rPr lang="en-US" altLang="zh-CN" dirty="0" smtClean="0"/>
              <a:t>A filesystem is </a:t>
            </a:r>
            <a:r>
              <a:rPr lang="en-US" altLang="zh-CN" dirty="0"/>
              <a:t>to map blocks of file data to disk </a:t>
            </a:r>
            <a:r>
              <a:rPr lang="en-US" altLang="zh-CN" dirty="0" smtClean="0"/>
              <a:t>sectors</a:t>
            </a:r>
          </a:p>
          <a:p>
            <a:pPr lvl="1"/>
            <a:r>
              <a:rPr lang="en-US" altLang="zh-CN" dirty="0" smtClean="0"/>
              <a:t>Sector</a:t>
            </a:r>
            <a:r>
              <a:rPr lang="en-US" altLang="zh-CN" dirty="0"/>
              <a:t>:  a portion of a disk between a center, two radii and a corresponding </a:t>
            </a:r>
            <a:r>
              <a:rPr lang="en-US" altLang="zh-CN" dirty="0" smtClean="0"/>
              <a:t>arc (512 bytes)</a:t>
            </a:r>
          </a:p>
          <a:p>
            <a:pPr lvl="1"/>
            <a:r>
              <a:rPr lang="en-US" altLang="zh-CN" dirty="0" smtClean="0"/>
              <a:t>Block</a:t>
            </a:r>
            <a:r>
              <a:rPr lang="en-US" altLang="zh-CN" dirty="0"/>
              <a:t>:  a sequence of bytes or bits, usually containing some whole number of </a:t>
            </a:r>
            <a:r>
              <a:rPr lang="en-US" altLang="zh-CN" dirty="0" smtClean="0"/>
              <a:t>records (4K bytes)</a:t>
            </a:r>
          </a:p>
          <a:p>
            <a:pPr lvl="1"/>
            <a:r>
              <a:rPr lang="en-US" altLang="zh-CN" dirty="0" smtClean="0"/>
              <a:t>Hole: </a:t>
            </a:r>
            <a:r>
              <a:rPr lang="en-US" altLang="zh-CN" dirty="0"/>
              <a:t>an unmapped area of a </a:t>
            </a:r>
            <a:r>
              <a:rPr lang="en-US" altLang="zh-CN" dirty="0" smtClean="0"/>
              <a:t>file</a:t>
            </a:r>
          </a:p>
          <a:p>
            <a:r>
              <a:rPr lang="en-US" altLang="zh-CN" dirty="0"/>
              <a:t>Sparse files are files with holes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Sparse files help save disk space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Reading </a:t>
            </a:r>
            <a:r>
              <a:rPr lang="en-US" altLang="zh-CN" dirty="0"/>
              <a:t>data from a hole returns </a:t>
            </a:r>
            <a:r>
              <a:rPr lang="en-US" altLang="zh-CN" dirty="0" smtClean="0"/>
              <a:t>zeroes</a:t>
            </a:r>
          </a:p>
          <a:p>
            <a:pPr lvl="1"/>
            <a:r>
              <a:rPr lang="en-US" altLang="zh-CN" dirty="0"/>
              <a:t>Writing data to a hole destroys it by forcing the filesystem to map corresponding file areas to disk sectors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Generate sparse file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497339" cy="1891865"/>
          </a:xfrm>
        </p:spPr>
        <p:txBody>
          <a:bodyPr/>
          <a:lstStyle/>
          <a:p>
            <a:r>
              <a:rPr lang="en-US" altLang="zh-CN" dirty="0" smtClean="0"/>
              <a:t>Command</a:t>
            </a:r>
          </a:p>
          <a:p>
            <a:pPr marL="457200" lvl="1" indent="0">
              <a:buNone/>
            </a:pPr>
            <a:r>
              <a:rPr lang="en-US" altLang="zh-CN" dirty="0"/>
              <a:t>$ truncate -s4G </a:t>
            </a:r>
            <a:r>
              <a:rPr lang="en-US" altLang="zh-CN" dirty="0" smtClean="0"/>
              <a:t>image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88973" y="2160590"/>
            <a:ext cx="4611639" cy="189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Ioctl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os.open</a:t>
            </a:r>
            <a:r>
              <a:rPr lang="en-US" altLang="zh-CN" dirty="0" smtClean="0"/>
              <a:t>(image, </a:t>
            </a:r>
            <a:r>
              <a:rPr lang="en-US" altLang="zh-CN" dirty="0" err="1"/>
              <a:t>os.O_WRONLY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os.ftruncate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fd</a:t>
            </a:r>
            <a:r>
              <a:rPr lang="en-US" altLang="zh-CN" dirty="0"/>
              <a:t>, </a:t>
            </a:r>
            <a:r>
              <a:rPr lang="en-US" altLang="zh-CN" dirty="0" smtClean="0"/>
              <a:t>2**32)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os.close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fd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4052454"/>
            <a:ext cx="8227675" cy="189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Show statics</a:t>
            </a:r>
          </a:p>
          <a:p>
            <a:pPr marL="457200" lvl="1" indent="0">
              <a:buFont typeface="Wingdings 3" charset="2"/>
              <a:buNone/>
            </a:pPr>
            <a:r>
              <a:rPr lang="en-US" altLang="zh-CN" dirty="0" smtClean="0"/>
              <a:t>$ stat image</a:t>
            </a:r>
          </a:p>
          <a:p>
            <a:pPr marL="457200" lvl="1" indent="0">
              <a:buNone/>
            </a:pPr>
            <a:r>
              <a:rPr lang="en-US" altLang="zh-CN" dirty="0" smtClean="0"/>
              <a:t>File</a:t>
            </a:r>
            <a:r>
              <a:rPr lang="en-US" altLang="zh-CN" dirty="0"/>
              <a:t>: ‘image’</a:t>
            </a:r>
          </a:p>
          <a:p>
            <a:pPr marL="457200" lvl="1" indent="0">
              <a:buNone/>
            </a:pPr>
            <a:r>
              <a:rPr lang="en-US" altLang="zh-CN" dirty="0" smtClean="0"/>
              <a:t>Size</a:t>
            </a:r>
            <a:r>
              <a:rPr lang="en-US" altLang="zh-CN" dirty="0"/>
              <a:t>: 4294967296      Blocks: 0          IO Block: 4096   regular file</a:t>
            </a:r>
          </a:p>
          <a:p>
            <a:pPr marL="457200" lvl="1" indent="0">
              <a:buNone/>
            </a:pPr>
            <a:r>
              <a:rPr lang="en-US" altLang="zh-CN" dirty="0"/>
              <a:t>Device: fd02h/64770d    </a:t>
            </a:r>
            <a:r>
              <a:rPr lang="en-US" altLang="zh-CN" dirty="0" err="1"/>
              <a:t>Inode</a:t>
            </a:r>
            <a:r>
              <a:rPr lang="en-US" altLang="zh-CN" dirty="0"/>
              <a:t>: 49545842    Links: 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47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 Mapping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track </a:t>
            </a:r>
            <a:r>
              <a:rPr lang="en-US" altLang="zh-CN" dirty="0"/>
              <a:t>disk blocks that are considered "in </a:t>
            </a:r>
            <a:r>
              <a:rPr lang="en-US" altLang="zh-CN" dirty="0" smtClean="0"/>
              <a:t>use“</a:t>
            </a:r>
          </a:p>
          <a:p>
            <a:r>
              <a:rPr lang="en-US" altLang="zh-CN" dirty="0" smtClean="0"/>
              <a:t>Sparse file benefits by </a:t>
            </a:r>
            <a:r>
              <a:rPr lang="en-US" altLang="zh-CN" dirty="0"/>
              <a:t>declaring a large file size but only allocating blocks that are actually </a:t>
            </a:r>
            <a:r>
              <a:rPr lang="en-US" altLang="zh-CN" dirty="0" smtClean="0"/>
              <a:t>used</a:t>
            </a:r>
          </a:p>
          <a:p>
            <a:r>
              <a:rPr lang="en-US" altLang="zh-CN" dirty="0" smtClean="0"/>
              <a:t>To keep block mapping (also meaning ‘sparseness’)</a:t>
            </a:r>
          </a:p>
          <a:p>
            <a:pPr lvl="1"/>
            <a:r>
              <a:rPr lang="en-US" altLang="zh-CN" dirty="0" err="1" smtClean="0"/>
              <a:t>Cp</a:t>
            </a:r>
            <a:r>
              <a:rPr lang="en-US" altLang="zh-CN" dirty="0" smtClean="0"/>
              <a:t> --sparse</a:t>
            </a:r>
          </a:p>
          <a:p>
            <a:pPr lvl="1"/>
            <a:r>
              <a:rPr lang="en-US" altLang="zh-CN" dirty="0" smtClean="0"/>
              <a:t>Tar --sparse</a:t>
            </a:r>
          </a:p>
          <a:p>
            <a:r>
              <a:rPr lang="en-US" altLang="zh-CN" dirty="0" smtClean="0"/>
              <a:t>To expand block mapping</a:t>
            </a:r>
          </a:p>
          <a:p>
            <a:pPr lvl="1"/>
            <a:r>
              <a:rPr lang="en-US" altLang="zh-CN" dirty="0" err="1" smtClean="0"/>
              <a:t>Scp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Rsync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36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Block Mapping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FIBMAP </a:t>
            </a:r>
            <a:r>
              <a:rPr lang="en-US" altLang="zh-CN" dirty="0" err="1" smtClean="0"/>
              <a:t>ioctl</a:t>
            </a:r>
            <a:endParaRPr lang="en-US" altLang="zh-CN" dirty="0" smtClean="0"/>
          </a:p>
          <a:p>
            <a:r>
              <a:rPr lang="en-US" altLang="zh-CN" dirty="0" smtClean="0"/>
              <a:t>FIEMAP </a:t>
            </a:r>
            <a:r>
              <a:rPr lang="en-US" altLang="zh-CN" dirty="0" err="1" smtClean="0"/>
              <a:t>ioctl</a:t>
            </a:r>
            <a:endParaRPr lang="en-US" altLang="zh-CN" dirty="0" smtClean="0"/>
          </a:p>
          <a:p>
            <a:r>
              <a:rPr lang="en-US" altLang="zh-CN" dirty="0" smtClean="0"/>
              <a:t>SEEK_HOLE &amp; SEEK_DATA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6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FIBMAP </a:t>
            </a:r>
            <a:r>
              <a:rPr lang="en-US" altLang="zh-CN" dirty="0" err="1" smtClean="0"/>
              <a:t>ioctl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24702" cy="3880773"/>
          </a:xfrm>
        </p:spPr>
        <p:txBody>
          <a:bodyPr/>
          <a:lstStyle/>
          <a:p>
            <a:r>
              <a:rPr lang="en-US" altLang="zh-CN" dirty="0" smtClean="0"/>
              <a:t>From old days</a:t>
            </a:r>
          </a:p>
          <a:p>
            <a:r>
              <a:rPr lang="en-US" altLang="zh-CN" dirty="0" smtClean="0"/>
              <a:t>Find block mapping block by block</a:t>
            </a:r>
          </a:p>
          <a:p>
            <a:pPr marL="400050" lvl="1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/>
              <a:t>(i = 0; i &lt; </a:t>
            </a:r>
            <a:r>
              <a:rPr lang="en-US" altLang="zh-CN" dirty="0" err="1" smtClean="0"/>
              <a:t>nr_blocks</a:t>
            </a:r>
            <a:r>
              <a:rPr lang="en-US" altLang="zh-CN" dirty="0" smtClean="0"/>
              <a:t>; </a:t>
            </a:r>
            <a:r>
              <a:rPr lang="en-US" altLang="zh-CN" dirty="0"/>
              <a:t>i++) 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en-US" altLang="zh-CN" dirty="0" err="1"/>
              <a:t>int</a:t>
            </a:r>
            <a:r>
              <a:rPr lang="en-US" altLang="zh-CN" dirty="0"/>
              <a:t> block = i;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if (</a:t>
            </a:r>
            <a:r>
              <a:rPr lang="en-US" altLang="zh-CN" dirty="0" err="1"/>
              <a:t>ioctl</a:t>
            </a:r>
            <a:r>
              <a:rPr lang="en-US" altLang="zh-CN" dirty="0"/>
              <a:t>(</a:t>
            </a:r>
            <a:r>
              <a:rPr lang="en-US" altLang="zh-CN" dirty="0" err="1"/>
              <a:t>fd</a:t>
            </a:r>
            <a:r>
              <a:rPr lang="en-US" altLang="zh-CN" dirty="0"/>
              <a:t>, FIBMAP, &amp;block)) 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ioctl</a:t>
            </a:r>
            <a:r>
              <a:rPr lang="en-US" altLang="zh-CN" dirty="0"/>
              <a:t> failed: %s\n", </a:t>
            </a:r>
            <a:r>
              <a:rPr lang="en-US" altLang="zh-CN" dirty="0" err="1"/>
              <a:t>strerror</a:t>
            </a:r>
            <a:r>
              <a:rPr lang="en-US" altLang="zh-CN" dirty="0"/>
              <a:t>(</a:t>
            </a:r>
            <a:r>
              <a:rPr lang="en-US" altLang="zh-CN" dirty="0" err="1"/>
              <a:t>errno</a:t>
            </a:r>
            <a:r>
              <a:rPr lang="en-US" altLang="zh-CN" dirty="0"/>
              <a:t>));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en-US" altLang="zh-CN" dirty="0" err="1"/>
              <a:t>printf</a:t>
            </a:r>
            <a:r>
              <a:rPr lang="en-US" altLang="zh-CN" dirty="0" smtClean="0"/>
              <a:t>("%d\t</a:t>
            </a:r>
            <a:r>
              <a:rPr lang="en-US" altLang="zh-CN" dirty="0"/>
              <a:t>", block);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6" y="2160589"/>
            <a:ext cx="3896592" cy="251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FIEMAP </a:t>
            </a:r>
            <a:r>
              <a:rPr lang="en-US" altLang="zh-CN" dirty="0" err="1" smtClean="0"/>
              <a:t>ioctl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Kernel 2.6.28</a:t>
            </a:r>
          </a:p>
          <a:p>
            <a:r>
              <a:rPr lang="en-US" altLang="zh-CN" dirty="0" smtClean="0"/>
              <a:t>Find block mapping extent by extent</a:t>
            </a:r>
          </a:p>
          <a:p>
            <a:pPr marL="400050" lvl="1" indent="0">
              <a:buNone/>
            </a:pPr>
            <a:r>
              <a:rPr lang="en-US" altLang="zh-CN" dirty="0" err="1"/>
              <a:t>ioctl</a:t>
            </a:r>
            <a:r>
              <a:rPr lang="en-US" altLang="zh-CN" dirty="0"/>
              <a:t>(</a:t>
            </a:r>
            <a:r>
              <a:rPr lang="en-US" altLang="zh-CN" dirty="0" err="1"/>
              <a:t>fd</a:t>
            </a:r>
            <a:r>
              <a:rPr lang="en-US" altLang="zh-CN" dirty="0"/>
              <a:t>, FS_IOC_FIEMAP, </a:t>
            </a:r>
            <a:r>
              <a:rPr lang="en-US" altLang="zh-CN" dirty="0" err="1"/>
              <a:t>fiemap</a:t>
            </a:r>
            <a:r>
              <a:rPr lang="en-US" altLang="zh-CN" dirty="0"/>
              <a:t>); </a:t>
            </a:r>
          </a:p>
          <a:p>
            <a:pPr marL="400050" lvl="1" indent="0">
              <a:buNone/>
            </a:pPr>
            <a:r>
              <a:rPr lang="en-US" altLang="zh-CN" dirty="0"/>
              <a:t>for (i = 0; i &lt; </a:t>
            </a:r>
            <a:r>
              <a:rPr lang="en-US" altLang="zh-CN" dirty="0" err="1"/>
              <a:t>fiemap</a:t>
            </a:r>
            <a:r>
              <a:rPr lang="en-US" altLang="zh-CN" dirty="0"/>
              <a:t>-&gt;</a:t>
            </a:r>
            <a:r>
              <a:rPr lang="en-US" altLang="zh-CN" dirty="0" err="1"/>
              <a:t>fm_mapped_extents</a:t>
            </a:r>
            <a:r>
              <a:rPr lang="en-US" altLang="zh-CN" dirty="0"/>
              <a:t>; i++) {</a:t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fr-FR" altLang="zh-CN" dirty="0" err="1"/>
              <a:t>printf</a:t>
            </a:r>
            <a:r>
              <a:rPr lang="fr-FR" altLang="zh-CN" dirty="0"/>
              <a:t>("%-16.16llx %-16.16llx %-16.16llx %-4.4x\n",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/>
              <a:t>        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fiemap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/>
              <a:t>fm_extents</a:t>
            </a:r>
            <a:r>
              <a:rPr lang="en-US" altLang="zh-CN" dirty="0"/>
              <a:t>[i].</a:t>
            </a:r>
            <a:r>
              <a:rPr lang="en-US" altLang="zh-CN" dirty="0" err="1"/>
              <a:t>fe_logical</a:t>
            </a:r>
            <a:r>
              <a:rPr lang="en-US" altLang="zh-CN" dirty="0"/>
              <a:t>,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/>
              <a:t>           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fiemap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/>
              <a:t>fm_extents</a:t>
            </a:r>
            <a:r>
              <a:rPr lang="en-US" altLang="zh-CN" dirty="0"/>
              <a:t>[i].</a:t>
            </a:r>
            <a:r>
              <a:rPr lang="en-US" altLang="zh-CN" dirty="0" err="1"/>
              <a:t>fe_physical</a:t>
            </a:r>
            <a:r>
              <a:rPr lang="en-US" altLang="zh-CN" dirty="0"/>
              <a:t>,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dirty="0"/>
              <a:t>            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fiemap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/>
              <a:t>fm_extents</a:t>
            </a:r>
            <a:r>
              <a:rPr lang="en-US" altLang="zh-CN" dirty="0"/>
              <a:t>[i].</a:t>
            </a:r>
            <a:r>
              <a:rPr lang="en-US" altLang="zh-CN" dirty="0" err="1"/>
              <a:t>fe_length</a:t>
            </a:r>
            <a:r>
              <a:rPr lang="en-US" altLang="zh-CN" dirty="0"/>
              <a:t>,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dirty="0"/>
              <a:t>            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fiemap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/>
              <a:t>fm_extents</a:t>
            </a:r>
            <a:r>
              <a:rPr lang="en-US" altLang="zh-CN" dirty="0"/>
              <a:t>[i].</a:t>
            </a:r>
            <a:r>
              <a:rPr lang="en-US" altLang="zh-CN" dirty="0" err="1"/>
              <a:t>fe_flags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56" y="2160589"/>
            <a:ext cx="3954701" cy="24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SEEK_HOLE &amp; SEEK_DATA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LSEEK (from Kernel 3.1)</a:t>
            </a:r>
          </a:p>
          <a:p>
            <a:r>
              <a:rPr lang="en-US" altLang="zh-CN" dirty="0" smtClean="0"/>
              <a:t>SEEK_HOLE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Adjust the file offset to the next hole in the file greater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equal to offset.  If offset points into the middle of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hole, then the file offset is set to offset.  If there is no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hole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past offset, then the file offset is adjusted to the end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file (i.e., there is an implicit hole at the end of any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SEEK_DATA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Adjust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file offset to the next location in the file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greater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 or equal to offset containing data.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offset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points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data, then the file offset is set to offset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007" y="3228110"/>
            <a:ext cx="2336030" cy="959427"/>
          </a:xfrm>
        </p:spPr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3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415</TotalTime>
  <Words>388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华文新魏</vt:lpstr>
      <vt:lpstr>方正姚体</vt:lpstr>
      <vt:lpstr>Arial</vt:lpstr>
      <vt:lpstr>Trebuchet MS</vt:lpstr>
      <vt:lpstr>Wingdings 3</vt:lpstr>
      <vt:lpstr>Facet</vt:lpstr>
      <vt:lpstr>Introduction to Block Map</vt:lpstr>
      <vt:lpstr>Sparse File</vt:lpstr>
      <vt:lpstr>Generate sparse file</vt:lpstr>
      <vt:lpstr>Block Mapping</vt:lpstr>
      <vt:lpstr>Find Block Mapping</vt:lpstr>
      <vt:lpstr>FIBMAP ioctl</vt:lpstr>
      <vt:lpstr>FIEMAP ioctl</vt:lpstr>
      <vt:lpstr>SEEK_HOLE &amp; SEEK_DATA</vt:lpstr>
      <vt:lpstr>Q &amp; A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to Block Map</dc:title>
  <dc:creator>Chen, Gui</dc:creator>
  <cp:lastModifiedBy>Chen, Gui</cp:lastModifiedBy>
  <cp:revision>25</cp:revision>
  <dcterms:created xsi:type="dcterms:W3CDTF">2014-08-26T02:03:03Z</dcterms:created>
  <dcterms:modified xsi:type="dcterms:W3CDTF">2014-08-26T08:58:21Z</dcterms:modified>
</cp:coreProperties>
</file>