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75" r:id="rId3"/>
    <p:sldId id="263" r:id="rId4"/>
    <p:sldId id="267" r:id="rId5"/>
    <p:sldId id="264" r:id="rId6"/>
    <p:sldId id="266" r:id="rId7"/>
    <p:sldId id="272" r:id="rId8"/>
    <p:sldId id="257" r:id="rId9"/>
    <p:sldId id="274" r:id="rId10"/>
    <p:sldId id="268" r:id="rId11"/>
    <p:sldId id="269" r:id="rId12"/>
    <p:sldId id="271" r:id="rId13"/>
    <p:sldId id="270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75844" autoAdjust="0"/>
  </p:normalViewPr>
  <p:slideViewPr>
    <p:cSldViewPr>
      <p:cViewPr>
        <p:scale>
          <a:sx n="50" d="100"/>
          <a:sy n="50" d="100"/>
        </p:scale>
        <p:origin x="-190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BC7E7-79BD-4449-90CE-F8773B18B747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CCC6-9481-4B64-ADF0-1B7209BF2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➜ chat find . -type f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-l</a:t>
            </a:r>
          </a:p>
          <a:p>
            <a:r>
              <a:rPr lang="en-US" altLang="zh-CN" dirty="0" smtClean="0"/>
              <a:t> 112 ./lib/chat_server.js</a:t>
            </a:r>
          </a:p>
          <a:p>
            <a:r>
              <a:rPr lang="en-US" altLang="zh-CN" dirty="0" smtClean="0"/>
              <a:t>  53 ./public/</a:t>
            </a:r>
            <a:r>
              <a:rPr lang="en-US" altLang="zh-CN" dirty="0" err="1" smtClean="0"/>
              <a:t>stylesheets</a:t>
            </a:r>
            <a:r>
              <a:rPr lang="en-US" altLang="zh-CN" dirty="0" smtClean="0"/>
              <a:t>/style.css</a:t>
            </a:r>
          </a:p>
          <a:p>
            <a:r>
              <a:rPr lang="en-US" altLang="zh-CN" dirty="0" smtClean="0"/>
              <a:t>  43 ./public/</a:t>
            </a:r>
            <a:r>
              <a:rPr lang="en-US" altLang="zh-CN" dirty="0" err="1" smtClean="0"/>
              <a:t>javascripts</a:t>
            </a:r>
            <a:r>
              <a:rPr lang="en-US" altLang="zh-CN" dirty="0" smtClean="0"/>
              <a:t>/chat.js</a:t>
            </a:r>
          </a:p>
          <a:p>
            <a:r>
              <a:rPr lang="en-US" altLang="zh-CN" dirty="0" smtClean="0"/>
              <a:t>  79 ./public/</a:t>
            </a:r>
            <a:r>
              <a:rPr lang="en-US" altLang="zh-CN" dirty="0" err="1" smtClean="0"/>
              <a:t>javascripts</a:t>
            </a:r>
            <a:r>
              <a:rPr lang="en-US" altLang="zh-CN" dirty="0" smtClean="0"/>
              <a:t>/chat_ui.js</a:t>
            </a:r>
          </a:p>
          <a:p>
            <a:r>
              <a:rPr lang="en-US" altLang="zh-CN" dirty="0" smtClean="0"/>
              <a:t>  34 ./public/index.html</a:t>
            </a:r>
          </a:p>
          <a:p>
            <a:r>
              <a:rPr lang="en-US" altLang="zh-CN" dirty="0" smtClean="0"/>
              <a:t>  60 ./server.js</a:t>
            </a:r>
          </a:p>
          <a:p>
            <a:r>
              <a:rPr lang="en-US" altLang="zh-CN" dirty="0" smtClean="0"/>
              <a:t> 381 total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https://www.npmjs.org/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Packages: 72 676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http://www.tiobe.com/index.php/content/paperinfo/tpci/index.html</a:t>
            </a:r>
          </a:p>
          <a:p>
            <a:r>
              <a:rPr lang="en-US" altLang="zh-CN" dirty="0" smtClean="0"/>
              <a:t>http://www.tiobe.com/index.php/content/paperinfo/tpci/JavaScript.html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1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Chrome speed test: https://www.youtube.com/watch?v=nCgQDjiotG0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Dart, 2011 – replacement for</a:t>
            </a:r>
            <a:r>
              <a:rPr lang="en-US" altLang="zh-CN" baseline="0" dirty="0" smtClean="0"/>
              <a:t> client side of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– 1.3 </a:t>
            </a:r>
            <a:r>
              <a:rPr lang="en-US" altLang="zh-CN" baseline="0" dirty="0" err="1" smtClean="0"/>
              <a:t>Apri</a:t>
            </a:r>
            <a:r>
              <a:rPr lang="en-US" altLang="zh-CN" baseline="0" dirty="0" smtClean="0"/>
              <a:t> 9 2014 -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Lingua franca(bridge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language) for JS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r>
              <a:rPr lang="en-US" altLang="zh-CN" dirty="0" smtClean="0"/>
              <a:t>http://venturebeat.com/2011/11/28/node-is-one-of-the-cool-kids-now/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http://wiki.ecmascript.org/doku.php?id=harmony:specification_drafts</a:t>
            </a:r>
          </a:p>
          <a:p>
            <a:r>
              <a:rPr lang="en-US" altLang="zh-CN" dirty="0" smtClean="0"/>
              <a:t>https://wiki.mozilla.org/ES6_plans</a:t>
            </a:r>
          </a:p>
          <a:p>
            <a:r>
              <a:rPr lang="en-US" altLang="zh-CN" dirty="0" smtClean="0"/>
              <a:t>http://globaldev.co.uk/2013/09/es6-part-1/</a:t>
            </a:r>
          </a:p>
          <a:p>
            <a:r>
              <a:rPr lang="en-US" altLang="zh-CN" dirty="0" smtClean="0"/>
              <a:t>http://en.wikipedia.org/wiki/ECMAScript</a:t>
            </a:r>
          </a:p>
          <a:p>
            <a:r>
              <a:rPr lang="en-US" altLang="zh-CN" dirty="0" smtClean="0"/>
              <a:t>http://en.wikipedia.org/wiki/Ecma_International ECMA-262</a:t>
            </a:r>
          </a:p>
          <a:p>
            <a:r>
              <a:rPr lang="en-US" altLang="zh-CN" dirty="0" err="1" smtClean="0"/>
              <a:t>Joyent</a:t>
            </a:r>
            <a:r>
              <a:rPr lang="en-US" altLang="zh-CN" dirty="0" smtClean="0"/>
              <a:t>: Found in 2004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https://github.com/joyent/node/wiki#the-future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https://github.com/joyent/node/wiki/Projects,-Applications,-and-Companies-Using-Node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http://www.quora.com/Node-js/What-are-the-biggest-websites-built-with-Node-js-on-the-server-side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2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http://book.douban.com/subject/1232061/</a:t>
            </a:r>
          </a:p>
          <a:p>
            <a:r>
              <a:rPr lang="en-US" altLang="zh-CN" dirty="0" smtClean="0"/>
              <a:t>http://book.douban.com/subject/2994925/</a:t>
            </a:r>
          </a:p>
          <a:p>
            <a:r>
              <a:rPr lang="en-US" altLang="zh-CN" dirty="0" smtClean="0"/>
              <a:t>http://book.douban.com/subject/1808399/</a:t>
            </a:r>
          </a:p>
          <a:p>
            <a:r>
              <a:rPr lang="en-US" altLang="zh-CN" dirty="0" smtClean="0"/>
              <a:t>http://book.douban.com/subject/2084131/</a:t>
            </a:r>
          </a:p>
          <a:p>
            <a:r>
              <a:rPr lang="en-US" altLang="zh-CN" dirty="0" smtClean="0"/>
              <a:t>http://book.douban.com/subject/3686503/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CPU/MEM/IO</a:t>
            </a:r>
          </a:p>
          <a:p>
            <a:r>
              <a:rPr lang="en-US" altLang="zh-CN" dirty="0" smtClean="0"/>
              <a:t>C10K:</a:t>
            </a:r>
            <a:r>
              <a:rPr lang="en-US" altLang="zh-CN" baseline="0" dirty="0" smtClean="0"/>
              <a:t> http://www.kegel.com/c10k.html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0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twisted.internet</a:t>
            </a:r>
            <a:r>
              <a:rPr lang="en-US" altLang="zh-CN" baseline="0" dirty="0" smtClean="0"/>
              <a:t> import reactor</a:t>
            </a:r>
          </a:p>
          <a:p>
            <a:r>
              <a:rPr lang="en-US" altLang="zh-CN" baseline="0" dirty="0" smtClean="0"/>
              <a:t>Python </a:t>
            </a:r>
            <a:r>
              <a:rPr lang="en-US" altLang="zh-CN" baseline="0" dirty="0" err="1" smtClean="0"/>
              <a:t>coressponding</a:t>
            </a:r>
            <a:r>
              <a:rPr lang="en-US" altLang="zh-CN" baseline="0" dirty="0" smtClean="0"/>
              <a:t> libs: Message queue(</a:t>
            </a:r>
            <a:r>
              <a:rPr lang="en-US" altLang="zh-CN" baseline="0" dirty="0" err="1" smtClean="0"/>
              <a:t>rabbitmq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redis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zeromq</a:t>
            </a:r>
            <a:r>
              <a:rPr lang="en-US" altLang="zh-CN" baseline="0" dirty="0" smtClean="0"/>
              <a:t>), Blocked Queue, Twisted/Tornado/Tulip</a:t>
            </a:r>
          </a:p>
          <a:p>
            <a:r>
              <a:rPr lang="en-US" altLang="zh-CN" dirty="0" smtClean="0"/>
              <a:t>https://docs.python.org/3/library/asyncio-task.html </a:t>
            </a:r>
            <a:r>
              <a:rPr lang="en-US" altLang="zh-CN" dirty="0" err="1" smtClean="0"/>
              <a:t>coroutine</a:t>
            </a:r>
            <a:r>
              <a:rPr lang="en-US" altLang="zh-CN" dirty="0" smtClean="0"/>
              <a:t>, generator</a:t>
            </a:r>
          </a:p>
          <a:p>
            <a:r>
              <a:rPr lang="en-US" altLang="zh-CN" dirty="0" smtClean="0"/>
              <a:t>http://golang.org/doc/faq#Why_no_multi_CPU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https://docs.python.org/3/library/asyncio-eventloop.html#example-hello-world-callback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cdpylib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asyncio</a:t>
            </a:r>
            <a:endParaRPr lang="en-US" altLang="zh-CN" dirty="0" smtClean="0"/>
          </a:p>
          <a:p>
            <a:r>
              <a:rPr lang="en-US" altLang="zh-CN" dirty="0" smtClean="0"/>
              <a:t>base_events.py:176: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run_forever</a:t>
            </a:r>
            <a:r>
              <a:rPr lang="en-US" altLang="zh-CN" dirty="0" smtClean="0"/>
              <a:t>(self)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Tornado</a:t>
            </a:r>
          </a:p>
          <a:p>
            <a:r>
              <a:rPr lang="en-US" altLang="zh-CN" dirty="0" smtClean="0"/>
              <a:t>ioloop.py</a:t>
            </a:r>
          </a:p>
          <a:p>
            <a:r>
              <a:rPr lang="en-US" altLang="zh-CN" dirty="0" smtClean="0"/>
              <a:t>662                     </a:t>
            </a:r>
            <a:r>
              <a:rPr lang="en-US" altLang="zh-CN" dirty="0" err="1" smtClean="0"/>
              <a:t>event_pairs</a:t>
            </a:r>
            <a:r>
              <a:rPr lang="en-US" altLang="zh-CN" dirty="0" smtClean="0"/>
              <a:t> = self._</a:t>
            </a:r>
            <a:r>
              <a:rPr lang="en-US" altLang="zh-CN" dirty="0" err="1" smtClean="0"/>
              <a:t>impl.poll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poll_timeout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Twisted:</a:t>
            </a:r>
          </a:p>
          <a:p>
            <a:r>
              <a:rPr lang="en-US" altLang="zh-CN" dirty="0" smtClean="0"/>
              <a:t>Base.py</a:t>
            </a:r>
          </a:p>
          <a:p>
            <a:pPr marL="228600" indent="-228600">
              <a:buAutoNum type="arabicPlain" startAt="1204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self.doIteration</a:t>
            </a:r>
            <a:r>
              <a:rPr lang="en-US" altLang="zh-CN" dirty="0" smtClean="0"/>
              <a:t>(t)</a:t>
            </a:r>
          </a:p>
          <a:p>
            <a:pPr marL="0" indent="0">
              <a:buNone/>
            </a:pPr>
            <a:r>
              <a:rPr lang="en-US" altLang="zh-CN" dirty="0" smtClean="0"/>
              <a:t>selectreactor.py</a:t>
            </a:r>
          </a:p>
          <a:p>
            <a:pPr marL="0" indent="0">
              <a:buNone/>
            </a:pPr>
            <a:r>
              <a:rPr lang="en-US" altLang="zh-CN" dirty="0" smtClean="0"/>
              <a:t>95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doSelect</a:t>
            </a:r>
            <a:r>
              <a:rPr lang="en-US" altLang="zh-CN" dirty="0" smtClean="0"/>
              <a:t>(self, timeout):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7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Many are called, but few are chosen, to enter the heaven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Callback Hell: http://callbackhell.com/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TWISTED INTRODUCTION:</a:t>
            </a:r>
            <a:r>
              <a:rPr lang="en-US" altLang="zh-CN" sz="1200" b="0" i="0" kern="1200" cap="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http://krondo.com/?page_id=1327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jQuery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Deferreds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http://book.douban.com/subject/25843040/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http://book.douban.com/subject/1452125/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Py34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future: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https://docs.python.org/dev/library/asyncio-task.html#future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9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http://nodejs.org/api/</a:t>
            </a:r>
          </a:p>
          <a:p>
            <a:r>
              <a:rPr lang="en-US" altLang="zh-CN" dirty="0" smtClean="0"/>
              <a:t>http://www.sitepoint.com/nodejs-events-and-eventemitter/</a:t>
            </a:r>
          </a:p>
          <a:p>
            <a:r>
              <a:rPr lang="en-US" altLang="zh-CN" dirty="0" smtClean="0"/>
              <a:t>https://devcenter.heroku.com/articles/node-cluster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CC6-9481-4B64-ADF0-1B7209BF26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40CD169-A197-467B-A4B3-416E8FA73B4A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7546AD6-E68B-4584-BB64-467349D21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gQDjiotG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mascript.org/doku.php?id=harmony:specification_drafts" TargetMode="External"/><Relationship Id="rId4" Type="http://schemas.openxmlformats.org/officeDocument/2006/relationships/hyperlink" Target="https://github.com/joyent/node/wiki#the-fut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Joy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programming </a:t>
            </a:r>
            <a:r>
              <a:rPr lang="en-US" altLang="zh-CN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equires (the only special point)</a:t>
            </a:r>
          </a:p>
          <a:p>
            <a:r>
              <a:rPr lang="en-US" altLang="zh-CN" dirty="0" smtClean="0"/>
              <a:t>More than 30 libs</a:t>
            </a:r>
          </a:p>
          <a:p>
            <a:r>
              <a:rPr lang="en-US" altLang="zh-CN" dirty="0" err="1" smtClean="0"/>
              <a:t>events.</a:t>
            </a:r>
            <a:r>
              <a:rPr lang="en-US" altLang="zh-CN" dirty="0" err="1" smtClean="0">
                <a:solidFill>
                  <a:srgbClr val="FFC000"/>
                </a:solidFill>
              </a:rPr>
              <a:t>EventEmitter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cluster</a:t>
            </a:r>
          </a:p>
          <a:p>
            <a:endParaRPr lang="en-US" altLang="zh-CN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 libraries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Clever</a:t>
            </a:r>
          </a:p>
          <a:p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–save –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-save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111351"/>
          </a:xfrm>
        </p:spPr>
        <p:txBody>
          <a:bodyPr/>
          <a:lstStyle/>
          <a:p>
            <a:r>
              <a:rPr lang="en-US" altLang="zh-CN" dirty="0" smtClean="0"/>
              <a:t>socket.io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onnect/express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hen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ongojs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offee-script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nderscore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orever</a:t>
            </a:r>
          </a:p>
          <a:p>
            <a:r>
              <a:rPr lang="en-US" altLang="zh-CN" dirty="0" smtClean="0"/>
              <a:t>jade</a:t>
            </a:r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Most famous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r>
              <a:rPr lang="en-US" altLang="zh-CN" dirty="0" smtClean="0"/>
              <a:t>Bower, </a:t>
            </a:r>
            <a:r>
              <a:rPr lang="en-US" altLang="zh-CN" dirty="0" err="1" smtClean="0"/>
              <a:t>bower.json</a:t>
            </a:r>
            <a:endParaRPr lang="en-US" altLang="zh-CN" dirty="0" smtClean="0"/>
          </a:p>
          <a:p>
            <a:r>
              <a:rPr lang="en-US" altLang="zh-CN" dirty="0" smtClean="0"/>
              <a:t>Grunt, </a:t>
            </a:r>
            <a:r>
              <a:rPr lang="en-US" altLang="zh-CN" dirty="0" err="1" smtClean="0"/>
              <a:t>gruntfile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Number of libraries</a:t>
            </a:r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statistics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 ecosystem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76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9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43" y="-315416"/>
            <a:ext cx="9324528" cy="74596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556792" y="5301208"/>
            <a:ext cx="7543800" cy="9144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85184"/>
            <a:ext cx="10287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085183"/>
            <a:ext cx="1057275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908720"/>
            <a:ext cx="7200800" cy="37444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TIOBE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PHP(7) – Python(8) – Ruby(11)</a:t>
            </a: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Javascript</a:t>
            </a:r>
            <a:r>
              <a:rPr lang="en-US" altLang="zh-CN" dirty="0" smtClean="0">
                <a:solidFill>
                  <a:srgbClr val="FFC000"/>
                </a:solidFill>
              </a:rPr>
              <a:t>: 9</a:t>
            </a:r>
          </a:p>
          <a:p>
            <a:r>
              <a:rPr lang="en-US" altLang="zh-CN" dirty="0" smtClean="0"/>
              <a:t>MATLAB(18) – R(40)</a:t>
            </a:r>
          </a:p>
          <a:p>
            <a:r>
              <a:rPr lang="en-US" altLang="zh-CN" dirty="0" err="1" smtClean="0"/>
              <a:t>Lua</a:t>
            </a:r>
            <a:r>
              <a:rPr lang="en-US" altLang="zh-CN" dirty="0" smtClean="0"/>
              <a:t>(35) – Go(36) –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(50)</a:t>
            </a:r>
          </a:p>
          <a:p>
            <a:r>
              <a:rPr lang="en-US" altLang="zh-CN" dirty="0" smtClean="0"/>
              <a:t>Lisp(16) -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(48) – Haskell(&gt;50)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Another</a:t>
            </a:r>
            <a:r>
              <a:rPr lang="en-US" altLang="zh-CN" dirty="0" smtClean="0"/>
              <a:t> language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9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Chrome V8 – Started from 2008</a:t>
            </a:r>
          </a:p>
          <a:p>
            <a:pPr lvl="1"/>
            <a:r>
              <a:rPr lang="en-US" altLang="zh-CN" dirty="0">
                <a:hlinkClick r:id="rId3"/>
              </a:rPr>
              <a:t>Chrome speed test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endParaRPr lang="en-US" altLang="zh-CN" dirty="0"/>
          </a:p>
          <a:p>
            <a:pPr lvl="1"/>
            <a:r>
              <a:rPr lang="en-US" altLang="zh-CN" dirty="0" smtClean="0"/>
              <a:t>Started from 2009</a:t>
            </a:r>
          </a:p>
          <a:p>
            <a:pPr lvl="1"/>
            <a:r>
              <a:rPr lang="en-US" altLang="zh-CN" dirty="0" smtClean="0"/>
              <a:t>Published in </a:t>
            </a:r>
            <a:r>
              <a:rPr lang="en-US" altLang="zh-CN" dirty="0" smtClean="0">
                <a:solidFill>
                  <a:srgbClr val="FFC000"/>
                </a:solidFill>
              </a:rPr>
              <a:t>2011</a:t>
            </a:r>
            <a:r>
              <a:rPr lang="en-US" altLang="zh-CN" dirty="0" smtClean="0"/>
              <a:t> MIT, </a:t>
            </a: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Roadmap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ES6 </a:t>
            </a:r>
            <a:r>
              <a:rPr lang="en-US" altLang="zh-CN" dirty="0" smtClean="0"/>
              <a:t>(Harmony)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71224" cy="914400"/>
          </a:xfrm>
        </p:spPr>
        <p:txBody>
          <a:bodyPr/>
          <a:lstStyle/>
          <a:p>
            <a:r>
              <a:rPr lang="en-US" altLang="zh-CN" dirty="0" smtClean="0"/>
              <a:t>WWW (Who When Where)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554" y="764704"/>
            <a:ext cx="7272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it really means is that Node.js is </a:t>
            </a:r>
            <a:r>
              <a:rPr lang="en-US" altLang="zh-CN" sz="3200" b="1" i="1" dirty="0">
                <a:solidFill>
                  <a:srgbClr val="FFC000"/>
                </a:solidFill>
              </a:rPr>
              <a:t>not</a:t>
            </a:r>
            <a:r>
              <a:rPr lang="en-US" altLang="zh-CN" sz="3200" dirty="0"/>
              <a:t> a silver-bullet new platform that will dominate the web development world. Instead, it’s a platform that fills a </a:t>
            </a:r>
            <a:r>
              <a:rPr lang="en-US" altLang="zh-CN" sz="3200" dirty="0">
                <a:solidFill>
                  <a:srgbClr val="FFC000"/>
                </a:solidFill>
              </a:rPr>
              <a:t>particular</a:t>
            </a:r>
            <a:r>
              <a:rPr lang="en-US" altLang="zh-CN" sz="3200" dirty="0"/>
              <a:t> need</a:t>
            </a:r>
            <a:r>
              <a:rPr lang="en-US" altLang="zh-CN" sz="3200" dirty="0" smtClean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 smtClean="0">
                <a:solidFill>
                  <a:srgbClr val="FFC000"/>
                </a:solidFill>
                <a:effectLst/>
              </a:rPr>
              <a:t>Data-intensive Real-time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/if/for/object(JSON)/prototype/constructor/this/scope</a:t>
            </a:r>
          </a:p>
          <a:p>
            <a:r>
              <a:rPr lang="en-US" altLang="zh-CN" dirty="0" smtClean="0"/>
              <a:t>Brower site DOM: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/window/</a:t>
            </a:r>
            <a:r>
              <a:rPr lang="en-US" altLang="zh-CN" dirty="0" err="1" smtClean="0"/>
              <a:t>eventListener</a:t>
            </a:r>
            <a:endParaRPr lang="en-US" altLang="zh-CN" dirty="0" smtClean="0"/>
          </a:p>
          <a:p>
            <a:r>
              <a:rPr lang="en-US" altLang="zh-CN" dirty="0" smtClean="0"/>
              <a:t>Object Oriented vs. Functional language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Distinctive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Good</a:t>
            </a:r>
            <a:r>
              <a:rPr lang="en-US" altLang="zh-CN" dirty="0" smtClean="0"/>
              <a:t> and Bad Parts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101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37" y="3714328"/>
            <a:ext cx="100012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12" y="3726353"/>
            <a:ext cx="1038225" cy="1350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57353"/>
            <a:ext cx="1009650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62" y="5057352"/>
            <a:ext cx="1009650" cy="132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62" y="3730450"/>
            <a:ext cx="1009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36976"/>
            <a:ext cx="3024336" cy="2170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0" y="620688"/>
            <a:ext cx="4944174" cy="351628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20688"/>
            <a:ext cx="3004075" cy="35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384"/>
            <a:ext cx="9346641" cy="70099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13176"/>
            <a:ext cx="5472608" cy="115212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2">
                    <a:lumMod val="25000"/>
                  </a:schemeClr>
                </a:solidFill>
              </a:rPr>
              <a:t>Async</a:t>
            </a:r>
            <a:endParaRPr lang="zh-CN" alt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404664"/>
            <a:ext cx="6096000" cy="3657599"/>
          </a:xfrm>
        </p:spPr>
        <p:txBody>
          <a:bodyPr/>
          <a:lstStyle/>
          <a:p>
            <a:r>
              <a:rPr lang="en-US" altLang="zh-CN" dirty="0" smtClean="0"/>
              <a:t>Callback &amp; </a:t>
            </a:r>
            <a:r>
              <a:rPr lang="en-US" altLang="zh-CN" dirty="0" err="1" smtClean="0"/>
              <a:t>Errback</a:t>
            </a:r>
            <a:endParaRPr lang="en-US" altLang="zh-CN" dirty="0" smtClean="0"/>
          </a:p>
          <a:p>
            <a:r>
              <a:rPr lang="en-US" altLang="zh-CN" dirty="0" smtClean="0"/>
              <a:t>Deferred, Promise/Future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509120"/>
            <a:ext cx="7543800" cy="1648544"/>
          </a:xfrm>
        </p:spPr>
        <p:txBody>
          <a:bodyPr/>
          <a:lstStyle/>
          <a:p>
            <a:r>
              <a:rPr lang="en-US" altLang="zh-CN" dirty="0" smtClean="0"/>
              <a:t>Many are called, but few are </a:t>
            </a:r>
            <a:r>
              <a:rPr lang="en-US" altLang="zh-CN" dirty="0" smtClean="0">
                <a:solidFill>
                  <a:srgbClr val="FFC000"/>
                </a:solidFill>
              </a:rPr>
              <a:t>callbacks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52" y="2969121"/>
            <a:ext cx="100965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02" y="2969121"/>
            <a:ext cx="1009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1057</TotalTime>
  <Words>461</Words>
  <Application>Microsoft Office PowerPoint</Application>
  <PresentationFormat>On-screen Show (4:3)</PresentationFormat>
  <Paragraphs>141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Joy of Async programming </vt:lpstr>
      <vt:lpstr>PowerPoint Presentation</vt:lpstr>
      <vt:lpstr>Another language ?</vt:lpstr>
      <vt:lpstr>History</vt:lpstr>
      <vt:lpstr>WWW (Who When Where)</vt:lpstr>
      <vt:lpstr>Javascript 101</vt:lpstr>
      <vt:lpstr>Event loop</vt:lpstr>
      <vt:lpstr>Async</vt:lpstr>
      <vt:lpstr>Many are called, but few are callbacks.</vt:lpstr>
      <vt:lpstr>Std libraries</vt:lpstr>
      <vt:lpstr>npm</vt:lpstr>
      <vt:lpstr>Most famous</vt:lpstr>
      <vt:lpstr>JS ecosystem</vt:lpstr>
      <vt:lpstr>Thanks!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 in Node</dc:title>
  <dc:creator>Huang, Hao H</dc:creator>
  <cp:lastModifiedBy>Huang, Hao H</cp:lastModifiedBy>
  <cp:revision>123</cp:revision>
  <dcterms:created xsi:type="dcterms:W3CDTF">2014-05-04T12:30:18Z</dcterms:created>
  <dcterms:modified xsi:type="dcterms:W3CDTF">2014-05-13T06:48:29Z</dcterms:modified>
</cp:coreProperties>
</file>