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9" r:id="rId3"/>
    <p:sldMasterId id="2147483704" r:id="rId4"/>
  </p:sldMasterIdLst>
  <p:notesMasterIdLst>
    <p:notesMasterId r:id="rId20"/>
  </p:notesMasterIdLst>
  <p:sldIdLst>
    <p:sldId id="256" r:id="rId5"/>
    <p:sldId id="257" r:id="rId6"/>
    <p:sldId id="263" r:id="rId7"/>
    <p:sldId id="262" r:id="rId8"/>
    <p:sldId id="259" r:id="rId9"/>
    <p:sldId id="258" r:id="rId10"/>
    <p:sldId id="261" r:id="rId11"/>
    <p:sldId id="264" r:id="rId12"/>
    <p:sldId id="265" r:id="rId13"/>
    <p:sldId id="273" r:id="rId14"/>
    <p:sldId id="268" r:id="rId15"/>
    <p:sldId id="269" r:id="rId16"/>
    <p:sldId id="271" r:id="rId17"/>
    <p:sldId id="272" r:id="rId18"/>
    <p:sldId id="26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8006" autoAdjust="0"/>
  </p:normalViewPr>
  <p:slideViewPr>
    <p:cSldViewPr snapToGrid="0">
      <p:cViewPr varScale="1">
        <p:scale>
          <a:sx n="47" d="100"/>
          <a:sy n="47" d="100"/>
        </p:scale>
        <p:origin x="1411" y="48"/>
      </p:cViewPr>
      <p:guideLst/>
    </p:cSldViewPr>
  </p:slideViewPr>
  <p:outlineViewPr>
    <p:cViewPr>
      <p:scale>
        <a:sx n="33" d="100"/>
        <a:sy n="33" d="100"/>
      </p:scale>
      <p:origin x="0" y="-61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6363-B56D-4D5B-8382-E11843DA3071}" type="datetimeFigureOut">
              <a:rPr lang="zh-CN" altLang="en-US" smtClean="0"/>
              <a:t>2014/1/14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2144A-31B1-42B8-B6F5-6DEE4E5E7D36}" type="slidenum">
              <a:rPr lang="zh-CN" altLang="en-US" smtClean="0"/>
              <a:t>‹#›</a:t>
            </a:fld>
            <a:endParaRPr lang="zh-CN" altLang="en-US"/>
          </a:p>
        </p:txBody>
      </p:sp>
    </p:spTree>
    <p:extLst>
      <p:ext uri="{BB962C8B-B14F-4D97-AF65-F5344CB8AC3E}">
        <p14:creationId xmlns:p14="http://schemas.microsoft.com/office/powerpoint/2010/main" val="385812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agios.com/products/nagiosco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nagios.com/products/nagiosx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Simple_network_management_protocol" TargetMode="External"/><Relationship Id="rId13" Type="http://schemas.openxmlformats.org/officeDocument/2006/relationships/hyperlink" Target="http://en.wikipedia.org/wiki/Network_operating_system" TargetMode="External"/><Relationship Id="rId18" Type="http://schemas.openxmlformats.org/officeDocument/2006/relationships/hyperlink" Target="http://en.wikipedia.org/wiki/Secure_shell" TargetMode="External"/><Relationship Id="rId26" Type="http://schemas.openxmlformats.org/officeDocument/2006/relationships/hyperlink" Target="http://en.wikipedia.org/wiki/PHP" TargetMode="External"/><Relationship Id="rId3" Type="http://schemas.openxmlformats.org/officeDocument/2006/relationships/hyperlink" Target="http://en.wikipedia.org/wiki/Simple_Mail_Transfer_Protocol" TargetMode="External"/><Relationship Id="rId21" Type="http://schemas.openxmlformats.org/officeDocument/2006/relationships/hyperlink" Target="http://en.wikipedia.org/wiki/Shell_scripts" TargetMode="External"/><Relationship Id="rId7" Type="http://schemas.openxmlformats.org/officeDocument/2006/relationships/hyperlink" Target="http://en.wikipedia.org/wiki/Internet_Control_Message_Protocol" TargetMode="External"/><Relationship Id="rId12" Type="http://schemas.openxmlformats.org/officeDocument/2006/relationships/hyperlink" Target="http://en.wikipedia.org/wiki/Hard_disk" TargetMode="External"/><Relationship Id="rId17" Type="http://schemas.openxmlformats.org/officeDocument/2006/relationships/hyperlink" Target="http://en.wikipedia.org/wiki/NRPE" TargetMode="External"/><Relationship Id="rId25" Type="http://schemas.openxmlformats.org/officeDocument/2006/relationships/hyperlink" Target="http://en.wikipedia.org/wiki/Python_(programming_language)" TargetMode="External"/><Relationship Id="rId2" Type="http://schemas.openxmlformats.org/officeDocument/2006/relationships/slide" Target="../slides/slide5.xml"/><Relationship Id="rId16" Type="http://schemas.openxmlformats.org/officeDocument/2006/relationships/hyperlink" Target="http://en.wikipedia.org/wiki/Check_MK" TargetMode="External"/><Relationship Id="rId20" Type="http://schemas.openxmlformats.org/officeDocument/2006/relationships/hyperlink" Target="http://en.wikipedia.org/wiki/Encryption" TargetMode="External"/><Relationship Id="rId29" Type="http://schemas.openxmlformats.org/officeDocument/2006/relationships/hyperlink" Target="http://en.wikipedia.org/wiki/Pager" TargetMode="External"/><Relationship Id="rId1" Type="http://schemas.openxmlformats.org/officeDocument/2006/relationships/notesMaster" Target="../notesMasters/notesMaster1.xml"/><Relationship Id="rId6" Type="http://schemas.openxmlformats.org/officeDocument/2006/relationships/hyperlink" Target="http://en.wikipedia.org/wiki/Network_News_Transfer_Protocol" TargetMode="External"/><Relationship Id="rId11" Type="http://schemas.openxmlformats.org/officeDocument/2006/relationships/hyperlink" Target="http://en.wikipedia.org/wiki/Central_processing_unit" TargetMode="External"/><Relationship Id="rId24" Type="http://schemas.openxmlformats.org/officeDocument/2006/relationships/hyperlink" Target="http://en.wikipedia.org/wiki/Ruby_(programming_language)" TargetMode="External"/><Relationship Id="rId32" Type="http://schemas.openxmlformats.org/officeDocument/2006/relationships/hyperlink" Target="http://en.wikipedia.org/wiki/Redundancy_(engineering)" TargetMode="External"/><Relationship Id="rId5" Type="http://schemas.openxmlformats.org/officeDocument/2006/relationships/hyperlink" Target="http://en.wikipedia.org/wiki/Hypertext_Transfer_Protocol" TargetMode="External"/><Relationship Id="rId15" Type="http://schemas.openxmlformats.org/officeDocument/2006/relationships/hyperlink" Target="http://nsclient.org/" TargetMode="External"/><Relationship Id="rId23" Type="http://schemas.openxmlformats.org/officeDocument/2006/relationships/hyperlink" Target="http://en.wikipedia.org/wiki/Perl" TargetMode="External"/><Relationship Id="rId28" Type="http://schemas.openxmlformats.org/officeDocument/2006/relationships/hyperlink" Target="http://en.wikipedia.org/wiki/E-mail" TargetMode="External"/><Relationship Id="rId10" Type="http://schemas.openxmlformats.org/officeDocument/2006/relationships/hyperlink" Target="http://en.wikipedia.org/wiki/Secure_Shell" TargetMode="External"/><Relationship Id="rId19" Type="http://schemas.openxmlformats.org/officeDocument/2006/relationships/hyperlink" Target="http://en.wikipedia.org/wiki/Secure_Sockets_Layer" TargetMode="External"/><Relationship Id="rId31" Type="http://schemas.openxmlformats.org/officeDocument/2006/relationships/hyperlink" Target="http://en.wikipedia.org/wiki/Computer_data_logging" TargetMode="External"/><Relationship Id="rId4" Type="http://schemas.openxmlformats.org/officeDocument/2006/relationships/hyperlink" Target="http://en.wikipedia.org/wiki/Post_Office_Protocol" TargetMode="External"/><Relationship Id="rId9" Type="http://schemas.openxmlformats.org/officeDocument/2006/relationships/hyperlink" Target="http://en.wikipedia.org/wiki/File_Transfer_Protocol" TargetMode="External"/><Relationship Id="rId14" Type="http://schemas.openxmlformats.org/officeDocument/2006/relationships/hyperlink" Target="http://en.wikipedia.org/wiki/Microsoft_Windows" TargetMode="External"/><Relationship Id="rId22" Type="http://schemas.openxmlformats.org/officeDocument/2006/relationships/hyperlink" Target="http://en.wikipedia.org/wiki/C++" TargetMode="External"/><Relationship Id="rId27" Type="http://schemas.openxmlformats.org/officeDocument/2006/relationships/hyperlink" Target="http://en.wikipedia.org/wiki/C_Sharp_(programming_language)" TargetMode="External"/><Relationship Id="rId30" Type="http://schemas.openxmlformats.org/officeDocument/2006/relationships/hyperlink" Target="http://en.wikipedia.org/wiki/Short_message_servi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nagios.org/download/plugi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u="none" strike="noStrike" kern="1200" dirty="0" err="1" smtClean="0">
                <a:solidFill>
                  <a:schemeClr val="tx1"/>
                </a:solidFill>
                <a:effectLst/>
                <a:latin typeface="+mn-lt"/>
                <a:ea typeface="+mn-ea"/>
                <a:cs typeface="+mn-cs"/>
                <a:hlinkClick r:id="rId3"/>
              </a:rPr>
              <a:t>Nagios</a:t>
            </a:r>
            <a:r>
              <a:rPr lang="en-US" altLang="zh-CN" sz="1200" b="1" i="0" u="none" strike="noStrike" kern="1200" dirty="0" smtClean="0">
                <a:solidFill>
                  <a:schemeClr val="tx1"/>
                </a:solidFill>
                <a:effectLst/>
                <a:latin typeface="+mn-lt"/>
                <a:ea typeface="+mn-ea"/>
                <a:cs typeface="+mn-cs"/>
                <a:hlinkClick r:id="rId3"/>
              </a:rPr>
              <a:t> Core</a:t>
            </a:r>
            <a:r>
              <a:rPr lang="en-US" altLang="zh-CN" sz="1200" b="0" i="0" kern="1200" dirty="0" smtClean="0">
                <a:solidFill>
                  <a:schemeClr val="tx1"/>
                </a:solidFill>
                <a:effectLst/>
                <a:latin typeface="+mn-lt"/>
                <a:ea typeface="+mn-ea"/>
                <a:cs typeface="+mn-cs"/>
              </a:rPr>
              <a:t> is a free, Open Source monitoring engine that provides basic alerting and reporting capabilities.</a:t>
            </a:r>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3</a:t>
            </a:fld>
            <a:endParaRPr lang="zh-CN" altLang="en-US"/>
          </a:p>
        </p:txBody>
      </p:sp>
    </p:spTree>
    <p:extLst>
      <p:ext uri="{BB962C8B-B14F-4D97-AF65-F5344CB8AC3E}">
        <p14:creationId xmlns:p14="http://schemas.microsoft.com/office/powerpoint/2010/main" val="1851691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12</a:t>
            </a:fld>
            <a:endParaRPr lang="zh-CN" altLang="en-US"/>
          </a:p>
        </p:txBody>
      </p:sp>
    </p:spTree>
    <p:extLst>
      <p:ext uri="{BB962C8B-B14F-4D97-AF65-F5344CB8AC3E}">
        <p14:creationId xmlns:p14="http://schemas.microsoft.com/office/powerpoint/2010/main" val="2918014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14</a:t>
            </a:fld>
            <a:endParaRPr lang="zh-CN" altLang="en-US"/>
          </a:p>
        </p:txBody>
      </p:sp>
    </p:spTree>
    <p:extLst>
      <p:ext uri="{BB962C8B-B14F-4D97-AF65-F5344CB8AC3E}">
        <p14:creationId xmlns:p14="http://schemas.microsoft.com/office/powerpoint/2010/main" val="67193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15</a:t>
            </a:fld>
            <a:endParaRPr lang="zh-CN" altLang="en-US"/>
          </a:p>
        </p:txBody>
      </p:sp>
    </p:spTree>
    <p:extLst>
      <p:ext uri="{BB962C8B-B14F-4D97-AF65-F5344CB8AC3E}">
        <p14:creationId xmlns:p14="http://schemas.microsoft.com/office/powerpoint/2010/main" val="224160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u="none" strike="noStrike" kern="1200" dirty="0" err="1" smtClean="0">
                <a:solidFill>
                  <a:schemeClr val="tx1"/>
                </a:solidFill>
                <a:effectLst/>
                <a:latin typeface="+mn-lt"/>
                <a:ea typeface="+mn-ea"/>
                <a:cs typeface="+mn-cs"/>
                <a:hlinkClick r:id="rId3"/>
              </a:rPr>
              <a:t>Nagios</a:t>
            </a:r>
            <a:r>
              <a:rPr lang="en-US" altLang="zh-CN" sz="1200" b="1" i="0" u="none" strike="noStrike" kern="1200" dirty="0" smtClean="0">
                <a:solidFill>
                  <a:schemeClr val="tx1"/>
                </a:solidFill>
                <a:effectLst/>
                <a:latin typeface="+mn-lt"/>
                <a:ea typeface="+mn-ea"/>
                <a:cs typeface="+mn-cs"/>
                <a:hlinkClick r:id="rId3"/>
              </a:rPr>
              <a:t> XI</a:t>
            </a:r>
            <a:r>
              <a:rPr lang="en-US" altLang="zh-CN" sz="1200" b="0" i="0" kern="1200" dirty="0" smtClean="0">
                <a:solidFill>
                  <a:schemeClr val="tx1"/>
                </a:solidFill>
                <a:effectLst/>
                <a:latin typeface="+mn-lt"/>
                <a:ea typeface="+mn-ea"/>
                <a:cs typeface="+mn-cs"/>
              </a:rPr>
              <a:t> is a commercial monitoring solution that is built on </a:t>
            </a:r>
            <a:r>
              <a:rPr lang="en-US" altLang="zh-CN" sz="1200" b="0" i="0" kern="1200" dirty="0" err="1" smtClean="0">
                <a:solidFill>
                  <a:schemeClr val="tx1"/>
                </a:solidFill>
                <a:effectLst/>
                <a:latin typeface="+mn-lt"/>
                <a:ea typeface="+mn-ea"/>
                <a:cs typeface="+mn-cs"/>
              </a:rPr>
              <a:t>Nagios</a:t>
            </a:r>
            <a:r>
              <a:rPr lang="en-US" altLang="zh-CN" sz="1200" b="0" i="0" kern="1200" dirty="0" smtClean="0">
                <a:solidFill>
                  <a:schemeClr val="tx1"/>
                </a:solidFill>
                <a:effectLst/>
                <a:latin typeface="+mn-lt"/>
                <a:ea typeface="+mn-ea"/>
                <a:cs typeface="+mn-cs"/>
              </a:rPr>
              <a:t> Core and includes </a:t>
            </a:r>
            <a:r>
              <a:rPr lang="en-US" altLang="zh-CN" sz="1200" b="1" i="0" kern="1200" dirty="0" smtClean="0">
                <a:solidFill>
                  <a:schemeClr val="tx1"/>
                </a:solidFill>
                <a:effectLst/>
                <a:latin typeface="+mn-lt"/>
                <a:ea typeface="+mn-ea"/>
                <a:cs typeface="+mn-cs"/>
              </a:rPr>
              <a:t>dashboards</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web-based configuration</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advanced reporting</a:t>
            </a:r>
            <a:r>
              <a:rPr lang="en-US" altLang="zh-CN" sz="1200" b="0" i="0" kern="1200" dirty="0" smtClean="0">
                <a:solidFill>
                  <a:schemeClr val="tx1"/>
                </a:solidFill>
                <a:effectLst/>
                <a:latin typeface="+mn-lt"/>
                <a:ea typeface="+mn-ea"/>
                <a:cs typeface="+mn-cs"/>
              </a:rPr>
              <a:t>, and rich </a:t>
            </a:r>
            <a:r>
              <a:rPr lang="en-US" altLang="zh-CN" sz="1200" b="1" i="0" kern="1200" dirty="0" smtClean="0">
                <a:solidFill>
                  <a:schemeClr val="tx1"/>
                </a:solidFill>
                <a:effectLst/>
                <a:latin typeface="+mn-lt"/>
                <a:ea typeface="+mn-ea"/>
                <a:cs typeface="+mn-cs"/>
              </a:rPr>
              <a:t>data visualizations</a:t>
            </a:r>
            <a:r>
              <a:rPr lang="en-US" altLang="zh-CN" sz="1200" b="0" i="0" kern="1200" dirty="0" smtClean="0">
                <a:solidFill>
                  <a:schemeClr val="tx1"/>
                </a:solidFill>
                <a:effectLst/>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4</a:t>
            </a:fld>
            <a:endParaRPr lang="zh-CN" altLang="en-US"/>
          </a:p>
        </p:txBody>
      </p:sp>
    </p:spTree>
    <p:extLst>
      <p:ext uri="{BB962C8B-B14F-4D97-AF65-F5344CB8AC3E}">
        <p14:creationId xmlns:p14="http://schemas.microsoft.com/office/powerpoint/2010/main" val="55096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Nagios</a:t>
            </a:r>
            <a:r>
              <a:rPr lang="en-US" altLang="zh-CN" sz="1200" b="0" i="0" kern="1200" dirty="0" smtClean="0">
                <a:solidFill>
                  <a:schemeClr val="tx1"/>
                </a:solidFill>
                <a:effectLst/>
                <a:latin typeface="+mn-lt"/>
                <a:ea typeface="+mn-ea"/>
                <a:cs typeface="+mn-cs"/>
              </a:rPr>
              <a:t> is open source software licensed under the GNU GPL V2. It provides:</a:t>
            </a:r>
          </a:p>
          <a:p>
            <a:r>
              <a:rPr lang="en-US" altLang="zh-CN" sz="1200" b="0" i="0" kern="1200" dirty="0" smtClean="0">
                <a:solidFill>
                  <a:schemeClr val="tx1"/>
                </a:solidFill>
                <a:effectLst/>
                <a:latin typeface="+mn-lt"/>
                <a:ea typeface="+mn-ea"/>
                <a:cs typeface="+mn-cs"/>
              </a:rPr>
              <a:t>Monitoring of network services (</a:t>
            </a:r>
            <a:r>
              <a:rPr lang="en-US" altLang="zh-CN" sz="1200" b="0" i="0" u="none" strike="noStrike" kern="1200" dirty="0" smtClean="0">
                <a:solidFill>
                  <a:schemeClr val="tx1"/>
                </a:solidFill>
                <a:effectLst/>
                <a:latin typeface="+mn-lt"/>
                <a:ea typeface="+mn-ea"/>
                <a:cs typeface="+mn-cs"/>
                <a:hlinkClick r:id="rId3" tooltip="Simple Mail Transfer Protocol"/>
              </a:rPr>
              <a:t>SMTP</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4" tooltip="Post Office Protocol"/>
              </a:rPr>
              <a:t>POP3</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tooltip="Hypertext Transfer Protocol"/>
              </a:rPr>
              <a:t>HTTP</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6" tooltip="Network News Transfer Protocol"/>
              </a:rPr>
              <a:t>NNTP</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7" tooltip="Internet Control Message Protocol"/>
              </a:rPr>
              <a:t>ICMP</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8" tooltip="Simple network management protocol"/>
              </a:rPr>
              <a:t>SNMP</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9" tooltip="File Transfer Protocol"/>
              </a:rPr>
              <a:t>FTP</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10" tooltip="Secure Shell"/>
              </a:rPr>
              <a:t>SSH</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Monitoring of host resources (</a:t>
            </a:r>
            <a:r>
              <a:rPr lang="en-US" altLang="zh-CN" sz="1200" b="0" i="0" u="none" strike="noStrike" kern="1200" dirty="0" smtClean="0">
                <a:solidFill>
                  <a:schemeClr val="tx1"/>
                </a:solidFill>
                <a:effectLst/>
                <a:latin typeface="+mn-lt"/>
                <a:ea typeface="+mn-ea"/>
                <a:cs typeface="+mn-cs"/>
                <a:hlinkClick r:id="rId11" tooltip="Central processing unit"/>
              </a:rPr>
              <a:t>processor</a:t>
            </a:r>
            <a:r>
              <a:rPr lang="en-US" altLang="zh-CN" sz="1200" b="0" i="0" kern="1200" dirty="0" smtClean="0">
                <a:solidFill>
                  <a:schemeClr val="tx1"/>
                </a:solidFill>
                <a:effectLst/>
                <a:latin typeface="+mn-lt"/>
                <a:ea typeface="+mn-ea"/>
                <a:cs typeface="+mn-cs"/>
              </a:rPr>
              <a:t> load, </a:t>
            </a:r>
            <a:r>
              <a:rPr lang="en-US" altLang="zh-CN" sz="1200" b="0" i="0" u="none" strike="noStrike" kern="1200" dirty="0" smtClean="0">
                <a:solidFill>
                  <a:schemeClr val="tx1"/>
                </a:solidFill>
                <a:effectLst/>
                <a:latin typeface="+mn-lt"/>
                <a:ea typeface="+mn-ea"/>
                <a:cs typeface="+mn-cs"/>
                <a:hlinkClick r:id="rId12" tooltip="Hard disk"/>
              </a:rPr>
              <a:t>disk</a:t>
            </a:r>
            <a:r>
              <a:rPr lang="en-US" altLang="zh-CN" sz="1200" b="0" i="0" kern="1200" dirty="0" smtClean="0">
                <a:solidFill>
                  <a:schemeClr val="tx1"/>
                </a:solidFill>
                <a:effectLst/>
                <a:latin typeface="+mn-lt"/>
                <a:ea typeface="+mn-ea"/>
                <a:cs typeface="+mn-cs"/>
              </a:rPr>
              <a:t> usage, system logs) on a majority of </a:t>
            </a:r>
            <a:r>
              <a:rPr lang="en-US" altLang="zh-CN" sz="1200" b="0" i="0" u="none" strike="noStrike" kern="1200" dirty="0" smtClean="0">
                <a:solidFill>
                  <a:schemeClr val="tx1"/>
                </a:solidFill>
                <a:effectLst/>
                <a:latin typeface="+mn-lt"/>
                <a:ea typeface="+mn-ea"/>
                <a:cs typeface="+mn-cs"/>
                <a:hlinkClick r:id="rId13" tooltip="Network operating system"/>
              </a:rPr>
              <a:t>network operating systems</a:t>
            </a:r>
            <a:r>
              <a:rPr lang="en-US" altLang="zh-CN" sz="1200" b="0" i="0" kern="1200" dirty="0" smtClean="0">
                <a:solidFill>
                  <a:schemeClr val="tx1"/>
                </a:solidFill>
                <a:effectLst/>
                <a:latin typeface="+mn-lt"/>
                <a:ea typeface="+mn-ea"/>
                <a:cs typeface="+mn-cs"/>
              </a:rPr>
              <a:t>, including </a:t>
            </a:r>
            <a:r>
              <a:rPr lang="en-US" altLang="zh-CN" sz="1200" b="0" i="0" u="none" strike="noStrike" kern="1200" dirty="0" smtClean="0">
                <a:solidFill>
                  <a:schemeClr val="tx1"/>
                </a:solidFill>
                <a:effectLst/>
                <a:latin typeface="+mn-lt"/>
                <a:ea typeface="+mn-ea"/>
                <a:cs typeface="+mn-cs"/>
                <a:hlinkClick r:id="rId14" tooltip="Microsoft Windows"/>
              </a:rPr>
              <a:t>Microsoft Windows</a:t>
            </a:r>
            <a:r>
              <a:rPr lang="en-US" altLang="zh-CN" sz="1200" b="0" i="0" kern="1200" dirty="0" smtClean="0">
                <a:solidFill>
                  <a:schemeClr val="tx1"/>
                </a:solidFill>
                <a:effectLst/>
                <a:latin typeface="+mn-lt"/>
                <a:ea typeface="+mn-ea"/>
                <a:cs typeface="+mn-cs"/>
              </a:rPr>
              <a:t> with the </a:t>
            </a:r>
            <a:r>
              <a:rPr lang="en-US" altLang="zh-CN" sz="1200" b="0" i="0" u="none" strike="noStrike" kern="1200" dirty="0" err="1" smtClean="0">
                <a:solidFill>
                  <a:schemeClr val="tx1"/>
                </a:solidFill>
                <a:effectLst/>
                <a:latin typeface="+mn-lt"/>
                <a:ea typeface="+mn-ea"/>
                <a:cs typeface="+mn-cs"/>
                <a:hlinkClick r:id="rId15"/>
              </a:rPr>
              <a:t>NSClient</a:t>
            </a:r>
            <a:r>
              <a:rPr lang="en-US" altLang="zh-CN" sz="1200" b="0" i="0" u="none" strike="noStrike" kern="1200" dirty="0" smtClean="0">
                <a:solidFill>
                  <a:schemeClr val="tx1"/>
                </a:solidFill>
                <a:effectLst/>
                <a:latin typeface="+mn-lt"/>
                <a:ea typeface="+mn-ea"/>
                <a:cs typeface="+mn-cs"/>
                <a:hlinkClick r:id="rId15"/>
              </a:rPr>
              <a:t>++</a:t>
            </a:r>
            <a:r>
              <a:rPr lang="en-US" altLang="zh-CN" sz="1200" b="0" i="0" kern="1200" dirty="0" smtClean="0">
                <a:solidFill>
                  <a:schemeClr val="tx1"/>
                </a:solidFill>
                <a:effectLst/>
                <a:latin typeface="+mn-lt"/>
                <a:ea typeface="+mn-ea"/>
                <a:cs typeface="+mn-cs"/>
              </a:rPr>
              <a:t>plugin or </a:t>
            </a:r>
            <a:r>
              <a:rPr lang="en-US" altLang="zh-CN" sz="1200" b="0" i="0" u="none" strike="noStrike" kern="1200" dirty="0" smtClean="0">
                <a:solidFill>
                  <a:schemeClr val="tx1"/>
                </a:solidFill>
                <a:effectLst/>
                <a:latin typeface="+mn-lt"/>
                <a:ea typeface="+mn-ea"/>
                <a:cs typeface="+mn-cs"/>
                <a:hlinkClick r:id="rId16" tooltip="Check MK"/>
              </a:rPr>
              <a:t>Check MK</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Monitoring of anything else like probes (temperature, </a:t>
            </a:r>
            <a:r>
              <a:rPr lang="en-US" altLang="zh-CN" sz="1200" b="0" i="0" kern="1200" dirty="0" err="1" smtClean="0">
                <a:solidFill>
                  <a:schemeClr val="tx1"/>
                </a:solidFill>
                <a:effectLst/>
                <a:latin typeface="+mn-lt"/>
                <a:ea typeface="+mn-ea"/>
                <a:cs typeface="+mn-cs"/>
              </a:rPr>
              <a:t>alarms,etc</a:t>
            </a:r>
            <a:r>
              <a:rPr lang="en-US" altLang="zh-CN" sz="1200" b="0" i="0" kern="1200" dirty="0" smtClean="0">
                <a:solidFill>
                  <a:schemeClr val="tx1"/>
                </a:solidFill>
                <a:effectLst/>
                <a:latin typeface="+mn-lt"/>
                <a:ea typeface="+mn-ea"/>
                <a:cs typeface="+mn-cs"/>
              </a:rPr>
              <a:t>.) which have the ability to send collected data via a network to specifically written plugins</a:t>
            </a:r>
          </a:p>
          <a:p>
            <a:r>
              <a:rPr lang="en-US" altLang="zh-CN" sz="1200" b="0" i="0" kern="1200" dirty="0" smtClean="0">
                <a:solidFill>
                  <a:schemeClr val="tx1"/>
                </a:solidFill>
                <a:effectLst/>
                <a:latin typeface="+mn-lt"/>
                <a:ea typeface="+mn-ea"/>
                <a:cs typeface="+mn-cs"/>
              </a:rPr>
              <a:t>Monitoring via remotely-run scripts via </a:t>
            </a:r>
            <a:r>
              <a:rPr lang="en-US" altLang="zh-CN" sz="1200" b="0" i="0" u="none" strike="noStrike" kern="1200" dirty="0" err="1" smtClean="0">
                <a:solidFill>
                  <a:schemeClr val="tx1"/>
                </a:solidFill>
                <a:effectLst/>
                <a:latin typeface="+mn-lt"/>
                <a:ea typeface="+mn-ea"/>
                <a:cs typeface="+mn-cs"/>
                <a:hlinkClick r:id="rId17" tooltip="NRPE"/>
              </a:rPr>
              <a:t>Nagios</a:t>
            </a:r>
            <a:r>
              <a:rPr lang="en-US" altLang="zh-CN" sz="1200" b="0" i="0" u="none" strike="noStrike" kern="1200" dirty="0" smtClean="0">
                <a:solidFill>
                  <a:schemeClr val="tx1"/>
                </a:solidFill>
                <a:effectLst/>
                <a:latin typeface="+mn-lt"/>
                <a:ea typeface="+mn-ea"/>
                <a:cs typeface="+mn-cs"/>
                <a:hlinkClick r:id="rId17" tooltip="NRPE"/>
              </a:rPr>
              <a:t> Remote Plugin Executor</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Remote monitoring supported through </a:t>
            </a:r>
            <a:r>
              <a:rPr lang="en-US" altLang="zh-CN" sz="1200" b="0" i="0" u="none" strike="noStrike" kern="1200" dirty="0" smtClean="0">
                <a:solidFill>
                  <a:schemeClr val="tx1"/>
                </a:solidFill>
                <a:effectLst/>
                <a:latin typeface="+mn-lt"/>
                <a:ea typeface="+mn-ea"/>
                <a:cs typeface="+mn-cs"/>
                <a:hlinkClick r:id="rId18" tooltip="Secure shell"/>
              </a:rPr>
              <a:t>SSH</a:t>
            </a:r>
            <a:r>
              <a:rPr lang="en-US" altLang="zh-CN" sz="1200" b="0" i="0" kern="1200" dirty="0" smtClean="0">
                <a:solidFill>
                  <a:schemeClr val="tx1"/>
                </a:solidFill>
                <a:effectLst/>
                <a:latin typeface="+mn-lt"/>
                <a:ea typeface="+mn-ea"/>
                <a:cs typeface="+mn-cs"/>
              </a:rPr>
              <a:t> or </a:t>
            </a:r>
            <a:r>
              <a:rPr lang="en-US" altLang="zh-CN" sz="1200" b="0" i="0" u="none" strike="noStrike" kern="1200" dirty="0" smtClean="0">
                <a:solidFill>
                  <a:schemeClr val="tx1"/>
                </a:solidFill>
                <a:effectLst/>
                <a:latin typeface="+mn-lt"/>
                <a:ea typeface="+mn-ea"/>
                <a:cs typeface="+mn-cs"/>
                <a:hlinkClick r:id="rId19" tooltip="Secure Sockets Layer"/>
              </a:rPr>
              <a:t>SSL</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0" tooltip="Encryption"/>
              </a:rPr>
              <a:t>encrypted</a:t>
            </a:r>
            <a:r>
              <a:rPr lang="en-US" altLang="zh-CN" sz="1200" b="0" i="0" kern="1200" dirty="0" smtClean="0">
                <a:solidFill>
                  <a:schemeClr val="tx1"/>
                </a:solidFill>
                <a:effectLst/>
                <a:latin typeface="+mn-lt"/>
                <a:ea typeface="+mn-ea"/>
                <a:cs typeface="+mn-cs"/>
              </a:rPr>
              <a:t> tunnels.</a:t>
            </a:r>
          </a:p>
          <a:p>
            <a:r>
              <a:rPr lang="en-US" altLang="zh-CN" sz="1200" b="0" i="0" kern="1200" dirty="0" smtClean="0">
                <a:solidFill>
                  <a:schemeClr val="tx1"/>
                </a:solidFill>
                <a:effectLst/>
                <a:latin typeface="+mn-lt"/>
                <a:ea typeface="+mn-ea"/>
                <a:cs typeface="+mn-cs"/>
              </a:rPr>
              <a:t>A simple plugin design that allows users to easily develop their own service checks depending on needs, by using their tools of choice (</a:t>
            </a:r>
            <a:r>
              <a:rPr lang="en-US" altLang="zh-CN" sz="1200" b="0" i="0" u="none" strike="noStrike" kern="1200" dirty="0" smtClean="0">
                <a:solidFill>
                  <a:schemeClr val="tx1"/>
                </a:solidFill>
                <a:effectLst/>
                <a:latin typeface="+mn-lt"/>
                <a:ea typeface="+mn-ea"/>
                <a:cs typeface="+mn-cs"/>
                <a:hlinkClick r:id="rId21" tooltip="Shell scripts"/>
              </a:rPr>
              <a:t>shell scripts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2" tooltip="C++"/>
              </a:rPr>
              <a:t>C++</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3" tooltip="Perl"/>
              </a:rPr>
              <a:t>Perl</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24" tooltip="Ruby (programming language)"/>
              </a:rPr>
              <a:t>Ruby</a:t>
            </a:r>
            <a:r>
              <a:rPr lang="en-US" altLang="zh-CN" sz="1200" b="0" i="0" kern="1200" dirty="0" err="1"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hlinkClick r:id="rId25" tooltip="Python (programming language)"/>
              </a:rPr>
              <a:t>Python</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6" tooltip="PHP"/>
              </a:rPr>
              <a:t>PHP</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7" tooltip="C Sharp (programming language)"/>
              </a:rPr>
              <a:t>C#</a:t>
            </a:r>
            <a:r>
              <a:rPr lang="en-US" altLang="zh-CN" sz="1200" b="0" i="0" kern="1200" dirty="0" smtClean="0">
                <a:solidFill>
                  <a:schemeClr val="tx1"/>
                </a:solidFill>
                <a:effectLst/>
                <a:latin typeface="+mn-lt"/>
                <a:ea typeface="+mn-ea"/>
                <a:cs typeface="+mn-cs"/>
              </a:rPr>
              <a:t>, etc.)</a:t>
            </a:r>
          </a:p>
          <a:p>
            <a:r>
              <a:rPr lang="en-US" altLang="zh-CN" sz="1200" b="0" i="0" kern="1200" dirty="0" smtClean="0">
                <a:solidFill>
                  <a:schemeClr val="tx1"/>
                </a:solidFill>
                <a:effectLst/>
                <a:latin typeface="+mn-lt"/>
                <a:ea typeface="+mn-ea"/>
                <a:cs typeface="+mn-cs"/>
              </a:rPr>
              <a:t>Available data graphing plugins</a:t>
            </a:r>
          </a:p>
          <a:p>
            <a:r>
              <a:rPr lang="en-US" altLang="zh-CN" sz="1200" b="0" i="0" kern="1200" dirty="0" smtClean="0">
                <a:solidFill>
                  <a:schemeClr val="tx1"/>
                </a:solidFill>
                <a:effectLst/>
                <a:latin typeface="+mn-lt"/>
                <a:ea typeface="+mn-ea"/>
                <a:cs typeface="+mn-cs"/>
              </a:rPr>
              <a:t>Parallelized service checks</a:t>
            </a:r>
          </a:p>
          <a:p>
            <a:r>
              <a:rPr lang="en-US" altLang="zh-CN" sz="1200" b="0" i="0" kern="1200" dirty="0" smtClean="0">
                <a:solidFill>
                  <a:schemeClr val="tx1"/>
                </a:solidFill>
                <a:effectLst/>
                <a:latin typeface="+mn-lt"/>
                <a:ea typeface="+mn-ea"/>
                <a:cs typeface="+mn-cs"/>
              </a:rPr>
              <a:t>The ability to define network host hierarchies using 'parent' hosts, allowing the detection of and distinction between hosts that are down or unreachable</a:t>
            </a:r>
          </a:p>
          <a:p>
            <a:r>
              <a:rPr lang="en-US" altLang="zh-CN" sz="1200" b="0" i="0" kern="1200" dirty="0" smtClean="0">
                <a:solidFill>
                  <a:schemeClr val="tx1"/>
                </a:solidFill>
                <a:effectLst/>
                <a:latin typeface="+mn-lt"/>
                <a:ea typeface="+mn-ea"/>
                <a:cs typeface="+mn-cs"/>
              </a:rPr>
              <a:t>Contact notifications when service or host problems occur and get resolved (via </a:t>
            </a:r>
            <a:r>
              <a:rPr lang="en-US" altLang="zh-CN" sz="1200" b="0" i="0" u="none" strike="noStrike" kern="1200" dirty="0" smtClean="0">
                <a:solidFill>
                  <a:schemeClr val="tx1"/>
                </a:solidFill>
                <a:effectLst/>
                <a:latin typeface="+mn-lt"/>
                <a:ea typeface="+mn-ea"/>
                <a:cs typeface="+mn-cs"/>
                <a:hlinkClick r:id="rId28" tooltip="E-mail"/>
              </a:rPr>
              <a:t>e-mail</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9" tooltip="Pager"/>
              </a:rPr>
              <a:t>pager</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0" tooltip="Short message service"/>
              </a:rPr>
              <a:t>SMS</a:t>
            </a:r>
            <a:r>
              <a:rPr lang="en-US" altLang="zh-CN" sz="1200" b="0" i="0" kern="1200" dirty="0" smtClean="0">
                <a:solidFill>
                  <a:schemeClr val="tx1"/>
                </a:solidFill>
                <a:effectLst/>
                <a:latin typeface="+mn-lt"/>
                <a:ea typeface="+mn-ea"/>
                <a:cs typeface="+mn-cs"/>
              </a:rPr>
              <a:t>, or any user-defined method through plugin system)</a:t>
            </a:r>
          </a:p>
          <a:p>
            <a:r>
              <a:rPr lang="en-US" altLang="zh-CN" sz="1200" b="0" i="0" kern="1200" dirty="0" smtClean="0">
                <a:solidFill>
                  <a:schemeClr val="tx1"/>
                </a:solidFill>
                <a:effectLst/>
                <a:latin typeface="+mn-lt"/>
                <a:ea typeface="+mn-ea"/>
                <a:cs typeface="+mn-cs"/>
              </a:rPr>
              <a:t>The ability to define event handlers to be run during service or host events for proactive problem resolution</a:t>
            </a:r>
          </a:p>
          <a:p>
            <a:r>
              <a:rPr lang="en-US" altLang="zh-CN" sz="1200" b="0" i="0" kern="1200" dirty="0" smtClean="0">
                <a:solidFill>
                  <a:schemeClr val="tx1"/>
                </a:solidFill>
                <a:effectLst/>
                <a:latin typeface="+mn-lt"/>
                <a:ea typeface="+mn-ea"/>
                <a:cs typeface="+mn-cs"/>
              </a:rPr>
              <a:t>Automatic </a:t>
            </a:r>
            <a:r>
              <a:rPr lang="en-US" altLang="zh-CN" sz="1200" b="0" i="0" u="none" strike="noStrike" kern="1200" dirty="0" smtClean="0">
                <a:solidFill>
                  <a:schemeClr val="tx1"/>
                </a:solidFill>
                <a:effectLst/>
                <a:latin typeface="+mn-lt"/>
                <a:ea typeface="+mn-ea"/>
                <a:cs typeface="+mn-cs"/>
                <a:hlinkClick r:id="rId31" tooltip="Computer data logging"/>
              </a:rPr>
              <a:t>log file</a:t>
            </a:r>
            <a:r>
              <a:rPr lang="en-US" altLang="zh-CN" sz="1200" b="0" i="0" kern="1200" dirty="0" smtClean="0">
                <a:solidFill>
                  <a:schemeClr val="tx1"/>
                </a:solidFill>
                <a:effectLst/>
                <a:latin typeface="+mn-lt"/>
                <a:ea typeface="+mn-ea"/>
                <a:cs typeface="+mn-cs"/>
              </a:rPr>
              <a:t> rotation</a:t>
            </a:r>
          </a:p>
          <a:p>
            <a:r>
              <a:rPr lang="en-US" altLang="zh-CN" sz="1200" b="0" i="0" kern="1200" dirty="0" smtClean="0">
                <a:solidFill>
                  <a:schemeClr val="tx1"/>
                </a:solidFill>
                <a:effectLst/>
                <a:latin typeface="+mn-lt"/>
                <a:ea typeface="+mn-ea"/>
                <a:cs typeface="+mn-cs"/>
              </a:rPr>
              <a:t>Support for implementing </a:t>
            </a:r>
            <a:r>
              <a:rPr lang="en-US" altLang="zh-CN" sz="1200" b="0" i="0" u="none" strike="noStrike" kern="1200" dirty="0" smtClean="0">
                <a:solidFill>
                  <a:schemeClr val="tx1"/>
                </a:solidFill>
                <a:effectLst/>
                <a:latin typeface="+mn-lt"/>
                <a:ea typeface="+mn-ea"/>
                <a:cs typeface="+mn-cs"/>
                <a:hlinkClick r:id="rId32" tooltip="Redundancy (engineering)"/>
              </a:rPr>
              <a:t>redundant</a:t>
            </a:r>
            <a:r>
              <a:rPr lang="en-US" altLang="zh-CN" sz="1200" b="0" i="0" kern="1200" dirty="0" smtClean="0">
                <a:solidFill>
                  <a:schemeClr val="tx1"/>
                </a:solidFill>
                <a:effectLst/>
                <a:latin typeface="+mn-lt"/>
                <a:ea typeface="+mn-ea"/>
                <a:cs typeface="+mn-cs"/>
              </a:rPr>
              <a:t> monitoring hosts</a:t>
            </a:r>
          </a:p>
          <a:p>
            <a:r>
              <a:rPr lang="en-US" altLang="zh-CN" sz="1200" b="0" i="0" kern="1200" dirty="0" smtClean="0">
                <a:solidFill>
                  <a:schemeClr val="tx1"/>
                </a:solidFill>
                <a:effectLst/>
                <a:latin typeface="+mn-lt"/>
                <a:ea typeface="+mn-ea"/>
                <a:cs typeface="+mn-cs"/>
              </a:rPr>
              <a:t>An optional web-interface for viewing current network status, notifications, problem history, log files, etc.</a:t>
            </a:r>
          </a:p>
          <a:p>
            <a:r>
              <a:rPr lang="en-US" altLang="zh-CN" sz="1200" b="0" i="0" kern="1200" dirty="0" smtClean="0">
                <a:solidFill>
                  <a:schemeClr val="tx1"/>
                </a:solidFill>
                <a:effectLst/>
                <a:latin typeface="+mn-lt"/>
                <a:ea typeface="+mn-ea"/>
                <a:cs typeface="+mn-cs"/>
              </a:rPr>
              <a:t>Data storage via text files rather than database</a:t>
            </a:r>
          </a:p>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5</a:t>
            </a:fld>
            <a:endParaRPr lang="zh-CN" altLang="en-US"/>
          </a:p>
        </p:txBody>
      </p:sp>
    </p:spTree>
    <p:extLst>
      <p:ext uri="{BB962C8B-B14F-4D97-AF65-F5344CB8AC3E}">
        <p14:creationId xmlns:p14="http://schemas.microsoft.com/office/powerpoint/2010/main" val="233999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6</a:t>
            </a:fld>
            <a:endParaRPr lang="zh-CN" altLang="en-US"/>
          </a:p>
        </p:txBody>
      </p:sp>
    </p:spTree>
    <p:extLst>
      <p:ext uri="{BB962C8B-B14F-4D97-AF65-F5344CB8AC3E}">
        <p14:creationId xmlns:p14="http://schemas.microsoft.com/office/powerpoint/2010/main" val="66024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NRPE</a:t>
            </a:r>
          </a:p>
          <a:p>
            <a:pPr lvl="1"/>
            <a:r>
              <a:rPr lang="en-US" altLang="zh-CN" dirty="0" err="1" smtClean="0"/>
              <a:t>Nagios</a:t>
            </a:r>
            <a:r>
              <a:rPr lang="en-US" altLang="zh-CN" dirty="0" smtClean="0"/>
              <a:t> Remote Plugin Executor (NRPE) is a </a:t>
            </a:r>
            <a:r>
              <a:rPr lang="en-US" altLang="zh-CN" dirty="0" err="1" smtClean="0"/>
              <a:t>Nagios</a:t>
            </a:r>
            <a:r>
              <a:rPr lang="en-US" altLang="zh-CN" dirty="0" smtClean="0"/>
              <a:t> agent that allows remote system monitoring using scripts that are hosted on the remote systems. It allows for monitoring of resources such as disk usage, system load or the number of users currently logged in. </a:t>
            </a:r>
            <a:r>
              <a:rPr lang="en-US" altLang="zh-CN" dirty="0" err="1" smtClean="0"/>
              <a:t>Nagios</a:t>
            </a:r>
            <a:r>
              <a:rPr lang="en-US" altLang="zh-CN" dirty="0" smtClean="0"/>
              <a:t> periodically polls the agent on remote system using the </a:t>
            </a:r>
            <a:r>
              <a:rPr lang="en-US" altLang="zh-CN" dirty="0" err="1" smtClean="0"/>
              <a:t>check_nrpe</a:t>
            </a:r>
            <a:r>
              <a:rPr lang="en-US" altLang="zh-CN" dirty="0" smtClean="0"/>
              <a:t> plugin.</a:t>
            </a:r>
          </a:p>
          <a:p>
            <a:r>
              <a:rPr lang="en-US" altLang="zh-CN" dirty="0" smtClean="0"/>
              <a:t>NRDP</a:t>
            </a:r>
          </a:p>
          <a:p>
            <a:pPr lvl="1"/>
            <a:r>
              <a:rPr lang="en-US" altLang="zh-CN" dirty="0" err="1" smtClean="0"/>
              <a:t>Nagios</a:t>
            </a:r>
            <a:r>
              <a:rPr lang="en-US" altLang="zh-CN" dirty="0" smtClean="0"/>
              <a:t> Remote Data Processor (NRDP) is a </a:t>
            </a:r>
            <a:r>
              <a:rPr lang="en-US" altLang="zh-CN" dirty="0" err="1" smtClean="0"/>
              <a:t>Nagios</a:t>
            </a:r>
            <a:r>
              <a:rPr lang="en-US" altLang="zh-CN" dirty="0" smtClean="0"/>
              <a:t> agent with a flexible data transport mechanism and processor. It is designed with an architecture that allows it to be easily extended and customized. NRDP uses standard ports and protocols (HTTP(S) and XML) and can be implemented as a replacement for NSCA.</a:t>
            </a:r>
          </a:p>
          <a:p>
            <a:r>
              <a:rPr lang="en-US" altLang="zh-CN" dirty="0" err="1" smtClean="0"/>
              <a:t>NSClient</a:t>
            </a:r>
            <a:r>
              <a:rPr lang="en-US" altLang="zh-CN" dirty="0" smtClean="0"/>
              <a:t>++</a:t>
            </a:r>
          </a:p>
          <a:p>
            <a:pPr lvl="1"/>
            <a:r>
              <a:rPr lang="en-US" altLang="zh-CN" dirty="0" smtClean="0"/>
              <a:t>This program is mainly used to monitor Windows machines. Being installed on a remote system </a:t>
            </a:r>
            <a:r>
              <a:rPr lang="en-US" altLang="zh-CN" dirty="0" err="1" smtClean="0"/>
              <a:t>NSClient</a:t>
            </a:r>
            <a:r>
              <a:rPr lang="en-US" altLang="zh-CN" dirty="0" smtClean="0"/>
              <a:t>++ listens to port TCP 12489. </a:t>
            </a:r>
            <a:r>
              <a:rPr lang="en-US" altLang="zh-CN" dirty="0" err="1" smtClean="0"/>
              <a:t>Nagios</a:t>
            </a:r>
            <a:r>
              <a:rPr lang="en-US" altLang="zh-CN" dirty="0" smtClean="0"/>
              <a:t> plugin that is used to collect information from this </a:t>
            </a:r>
            <a:r>
              <a:rPr lang="en-US" altLang="zh-CN" dirty="0" err="1" smtClean="0"/>
              <a:t>addon</a:t>
            </a:r>
            <a:r>
              <a:rPr lang="en-US" altLang="zh-CN" dirty="0" smtClean="0"/>
              <a:t> is called </a:t>
            </a:r>
            <a:r>
              <a:rPr lang="en-US" altLang="zh-CN" dirty="0" err="1" smtClean="0"/>
              <a:t>check_nt</a:t>
            </a:r>
            <a:r>
              <a:rPr lang="en-US" altLang="zh-CN" dirty="0" smtClean="0"/>
              <a:t>. As NRPE, </a:t>
            </a:r>
            <a:r>
              <a:rPr lang="en-US" altLang="zh-CN" dirty="0" err="1" smtClean="0"/>
              <a:t>NSClient</a:t>
            </a:r>
            <a:r>
              <a:rPr lang="en-US" altLang="zh-CN" dirty="0" smtClean="0"/>
              <a:t>++ allows to monitor the so-called 'private services' (memory usage, CPU load, disk usage, running processes, etc.)</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7</a:t>
            </a:fld>
            <a:endParaRPr lang="zh-CN" altLang="en-US"/>
          </a:p>
        </p:txBody>
      </p:sp>
    </p:spTree>
    <p:extLst>
      <p:ext uri="{BB962C8B-B14F-4D97-AF65-F5344CB8AC3E}">
        <p14:creationId xmlns:p14="http://schemas.microsoft.com/office/powerpoint/2010/main" val="204461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official </a:t>
            </a:r>
            <a:r>
              <a:rPr lang="en-US" altLang="zh-CN" sz="1200" b="0" i="0" kern="1200" dirty="0" err="1" smtClean="0">
                <a:solidFill>
                  <a:schemeClr val="tx1"/>
                </a:solidFill>
                <a:effectLst/>
                <a:latin typeface="+mn-lt"/>
                <a:ea typeface="+mn-ea"/>
                <a:cs typeface="+mn-cs"/>
              </a:rPr>
              <a:t>Nagios</a:t>
            </a:r>
            <a:r>
              <a:rPr lang="en-US" altLang="zh-CN" sz="1200" b="0" i="0" kern="1200" dirty="0" smtClean="0">
                <a:solidFill>
                  <a:schemeClr val="tx1"/>
                </a:solidFill>
                <a:effectLst/>
                <a:latin typeface="+mn-lt"/>
                <a:ea typeface="+mn-ea"/>
                <a:cs typeface="+mn-cs"/>
              </a:rPr>
              <a:t> Plugins package contains over 50 plugins to get you started monitoring all the basics</a:t>
            </a:r>
          </a:p>
          <a:p>
            <a:endParaRPr lang="en-US" altLang="zh-CN" sz="1200" b="0" i="0" kern="1200" dirty="0" smtClean="0">
              <a:solidFill>
                <a:schemeClr val="tx1"/>
              </a:solidFill>
              <a:effectLst/>
              <a:latin typeface="+mn-lt"/>
              <a:ea typeface="+mn-ea"/>
              <a:cs typeface="+mn-cs"/>
            </a:endParaRPr>
          </a:p>
          <a:p>
            <a:r>
              <a:rPr lang="en-US" altLang="zh-CN" dirty="0" smtClean="0">
                <a:hlinkClick r:id="rId3"/>
              </a:rPr>
              <a:t>http://www.nagios.org/download/plugins</a:t>
            </a:r>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8</a:t>
            </a:fld>
            <a:endParaRPr lang="zh-CN" altLang="en-US"/>
          </a:p>
        </p:txBody>
      </p:sp>
    </p:spTree>
    <p:extLst>
      <p:ext uri="{BB962C8B-B14F-4D97-AF65-F5344CB8AC3E}">
        <p14:creationId xmlns:p14="http://schemas.microsoft.com/office/powerpoint/2010/main" val="64197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latin typeface="+mn-lt"/>
                <a:ea typeface="+mn-ea"/>
                <a:cs typeface="+mn-cs"/>
              </a:rPr>
              <a:t>define host{</a:t>
            </a:r>
          </a:p>
          <a:p>
            <a:r>
              <a:rPr lang="en-US" altLang="zh-CN" sz="1200" kern="1200" dirty="0" smtClean="0">
                <a:solidFill>
                  <a:schemeClr val="tx1"/>
                </a:solidFill>
                <a:latin typeface="+mn-lt"/>
                <a:ea typeface="+mn-ea"/>
                <a:cs typeface="+mn-cs"/>
              </a:rPr>
              <a:t>        use                     generic-host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host_name</a:t>
            </a:r>
            <a:r>
              <a:rPr lang="en-US" altLang="zh-CN" sz="1200" kern="1200" dirty="0" smtClean="0">
                <a:solidFill>
                  <a:schemeClr val="tx1"/>
                </a:solidFill>
                <a:latin typeface="+mn-lt"/>
                <a:ea typeface="+mn-ea"/>
                <a:cs typeface="+mn-cs"/>
              </a:rPr>
              <a:t>               node1</a:t>
            </a:r>
          </a:p>
          <a:p>
            <a:r>
              <a:rPr lang="en-US" altLang="zh-CN" sz="1200" kern="1200" dirty="0" smtClean="0">
                <a:solidFill>
                  <a:schemeClr val="tx1"/>
                </a:solidFill>
                <a:latin typeface="+mn-lt"/>
                <a:ea typeface="+mn-ea"/>
                <a:cs typeface="+mn-cs"/>
              </a:rPr>
              <a:t>        alias                   node1</a:t>
            </a:r>
          </a:p>
          <a:p>
            <a:r>
              <a:rPr lang="en-US" altLang="zh-CN" sz="1200" kern="1200" dirty="0" smtClean="0">
                <a:solidFill>
                  <a:schemeClr val="tx1"/>
                </a:solidFill>
                <a:latin typeface="+mn-lt"/>
                <a:ea typeface="+mn-ea"/>
                <a:cs typeface="+mn-cs"/>
              </a:rPr>
              <a:t>        address                 node1.bj.intel.com</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notifications_enabled</a:t>
            </a:r>
            <a:r>
              <a:rPr lang="en-US" altLang="zh-CN" sz="1200" kern="1200" dirty="0" smtClean="0">
                <a:solidFill>
                  <a:schemeClr val="tx1"/>
                </a:solidFill>
                <a:latin typeface="+mn-lt"/>
                <a:ea typeface="+mn-ea"/>
                <a:cs typeface="+mn-cs"/>
              </a:rPr>
              <a:t>           1       ; Host notifications are enabled</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event_handler_enabled</a:t>
            </a:r>
            <a:r>
              <a:rPr lang="en-US" altLang="zh-CN" sz="1200" kern="1200" dirty="0" smtClean="0">
                <a:solidFill>
                  <a:schemeClr val="tx1"/>
                </a:solidFill>
                <a:latin typeface="+mn-lt"/>
                <a:ea typeface="+mn-ea"/>
                <a:cs typeface="+mn-cs"/>
              </a:rPr>
              <a:t>           1       ; Host event handler is enabled</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flap_detection_enabled</a:t>
            </a:r>
            <a:r>
              <a:rPr lang="en-US" altLang="zh-CN" sz="1200" kern="1200" dirty="0" smtClean="0">
                <a:solidFill>
                  <a:schemeClr val="tx1"/>
                </a:solidFill>
                <a:latin typeface="+mn-lt"/>
                <a:ea typeface="+mn-ea"/>
                <a:cs typeface="+mn-cs"/>
              </a:rPr>
              <a:t>          1       ; Flap detection is enabled</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failure_prediction_enabled</a:t>
            </a:r>
            <a:r>
              <a:rPr lang="en-US" altLang="zh-CN" sz="1200" kern="1200" dirty="0" smtClean="0">
                <a:solidFill>
                  <a:schemeClr val="tx1"/>
                </a:solidFill>
                <a:latin typeface="+mn-lt"/>
                <a:ea typeface="+mn-ea"/>
                <a:cs typeface="+mn-cs"/>
              </a:rPr>
              <a:t>      1       ; Failure prediction is enabled</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process_perf_data</a:t>
            </a:r>
            <a:r>
              <a:rPr lang="en-US" altLang="zh-CN" sz="1200" kern="1200" dirty="0" smtClean="0">
                <a:solidFill>
                  <a:schemeClr val="tx1"/>
                </a:solidFill>
                <a:latin typeface="+mn-lt"/>
                <a:ea typeface="+mn-ea"/>
                <a:cs typeface="+mn-cs"/>
              </a:rPr>
              <a:t>               1       ; Process performance data</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retain_status_information</a:t>
            </a:r>
            <a:r>
              <a:rPr lang="en-US" altLang="zh-CN" sz="1200" kern="1200" dirty="0" smtClean="0">
                <a:solidFill>
                  <a:schemeClr val="tx1"/>
                </a:solidFill>
                <a:latin typeface="+mn-lt"/>
                <a:ea typeface="+mn-ea"/>
                <a:cs typeface="+mn-cs"/>
              </a:rPr>
              <a:t>       1       ; Retain status information across program restarts</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retain_nonstatus_information</a:t>
            </a:r>
            <a:r>
              <a:rPr lang="en-US" altLang="zh-CN" sz="1200" kern="1200" dirty="0" smtClean="0">
                <a:solidFill>
                  <a:schemeClr val="tx1"/>
                </a:solidFill>
                <a:latin typeface="+mn-lt"/>
                <a:ea typeface="+mn-ea"/>
                <a:cs typeface="+mn-cs"/>
              </a:rPr>
              <a:t>    1       ; Retain non-status information across program restarts</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check_command</a:t>
            </a:r>
            <a:r>
              <a:rPr lang="en-US" altLang="zh-CN" sz="1200" kern="1200" dirty="0" smtClean="0">
                <a:solidFill>
                  <a:schemeClr val="tx1"/>
                </a:solidFill>
                <a:latin typeface="+mn-lt"/>
                <a:ea typeface="+mn-ea"/>
                <a:cs typeface="+mn-cs"/>
              </a:rPr>
              <a:t>                   check-host-alive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max_check_attempts</a:t>
            </a:r>
            <a:r>
              <a:rPr lang="en-US" altLang="zh-CN" sz="1200" kern="1200" dirty="0" smtClean="0">
                <a:solidFill>
                  <a:schemeClr val="tx1"/>
                </a:solidFill>
                <a:latin typeface="+mn-lt"/>
                <a:ea typeface="+mn-ea"/>
                <a:cs typeface="+mn-cs"/>
              </a:rPr>
              <a:t>              10</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notification_interval</a:t>
            </a:r>
            <a:r>
              <a:rPr lang="en-US" altLang="zh-CN" sz="1200" kern="1200" dirty="0" smtClean="0">
                <a:solidFill>
                  <a:schemeClr val="tx1"/>
                </a:solidFill>
                <a:latin typeface="+mn-lt"/>
                <a:ea typeface="+mn-ea"/>
                <a:cs typeface="+mn-cs"/>
              </a:rPr>
              <a:t>           0</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notification_period</a:t>
            </a:r>
            <a:r>
              <a:rPr lang="en-US" altLang="zh-CN" sz="1200" kern="1200" dirty="0" smtClean="0">
                <a:solidFill>
                  <a:schemeClr val="tx1"/>
                </a:solidFill>
                <a:latin typeface="+mn-lt"/>
                <a:ea typeface="+mn-ea"/>
                <a:cs typeface="+mn-cs"/>
              </a:rPr>
              <a:t>             24x7</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notification_options</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d,u,r</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contact_groups</a:t>
            </a:r>
            <a:r>
              <a:rPr lang="en-US" altLang="zh-CN" sz="1200" kern="1200" dirty="0" smtClean="0">
                <a:solidFill>
                  <a:schemeClr val="tx1"/>
                </a:solidFill>
                <a:latin typeface="+mn-lt"/>
                <a:ea typeface="+mn-ea"/>
                <a:cs typeface="+mn-cs"/>
              </a:rPr>
              <a:t>                  admins</a:t>
            </a:r>
          </a:p>
          <a:p>
            <a:r>
              <a:rPr lang="en-US" altLang="zh-CN" sz="1200" kern="1200" dirty="0" smtClean="0">
                <a:solidFill>
                  <a:schemeClr val="tx1"/>
                </a:solidFill>
                <a:latin typeface="+mn-lt"/>
                <a:ea typeface="+mn-ea"/>
                <a:cs typeface="+mn-cs"/>
              </a:rPr>
              <a:t>        register                        1</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service{</a:t>
            </a:r>
          </a:p>
          <a:p>
            <a:r>
              <a:rPr lang="en-US" altLang="zh-CN" sz="1200" kern="1200" dirty="0" smtClean="0">
                <a:solidFill>
                  <a:schemeClr val="tx1"/>
                </a:solidFill>
                <a:latin typeface="+mn-lt"/>
                <a:ea typeface="+mn-ea"/>
                <a:cs typeface="+mn-cs"/>
              </a:rPr>
              <a:t>        use                             generic-service         ; Name of service template to use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host_name</a:t>
            </a:r>
            <a:r>
              <a:rPr lang="en-US" altLang="zh-CN" sz="1200" kern="1200" dirty="0" smtClean="0">
                <a:solidFill>
                  <a:schemeClr val="tx1"/>
                </a:solidFill>
                <a:latin typeface="+mn-lt"/>
                <a:ea typeface="+mn-ea"/>
                <a:cs typeface="+mn-cs"/>
              </a:rPr>
              <a:t>                       node1</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service_description</a:t>
            </a:r>
            <a:r>
              <a:rPr lang="en-US" altLang="zh-CN" sz="1200" kern="1200" dirty="0" smtClean="0">
                <a:solidFill>
                  <a:schemeClr val="tx1"/>
                </a:solidFill>
                <a:latin typeface="+mn-lt"/>
                <a:ea typeface="+mn-ea"/>
                <a:cs typeface="+mn-cs"/>
              </a:rPr>
              <a:t>             Cinder VG Usage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check_command</a:t>
            </a:r>
            <a:r>
              <a:rPr lang="en-US" altLang="zh-CN" sz="1200" kern="1200" dirty="0" smtClean="0">
                <a:solidFill>
                  <a:schemeClr val="tx1"/>
                </a:solidFill>
                <a:latin typeface="+mn-lt"/>
                <a:ea typeface="+mn-ea"/>
                <a:cs typeface="+mn-cs"/>
              </a:rPr>
              <a:t>                   check_nrpe!check_vg_size!20% 10% cinder-volumes</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service{</a:t>
            </a:r>
          </a:p>
          <a:p>
            <a:r>
              <a:rPr lang="en-US" altLang="zh-CN" sz="1200" kern="1200" dirty="0" smtClean="0">
                <a:solidFill>
                  <a:schemeClr val="tx1"/>
                </a:solidFill>
                <a:latin typeface="+mn-lt"/>
                <a:ea typeface="+mn-ea"/>
                <a:cs typeface="+mn-cs"/>
              </a:rPr>
              <a:t>        use                             generic-service         ; Name of service template to use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host_name</a:t>
            </a:r>
            <a:r>
              <a:rPr lang="en-US" altLang="zh-CN" sz="1200" kern="1200" dirty="0" smtClean="0">
                <a:solidFill>
                  <a:schemeClr val="tx1"/>
                </a:solidFill>
                <a:latin typeface="+mn-lt"/>
                <a:ea typeface="+mn-ea"/>
                <a:cs typeface="+mn-cs"/>
              </a:rPr>
              <a:t>                       node1</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service_description</a:t>
            </a:r>
            <a:r>
              <a:rPr lang="en-US" altLang="zh-CN" sz="1200" kern="1200" dirty="0" smtClean="0">
                <a:solidFill>
                  <a:schemeClr val="tx1"/>
                </a:solidFill>
                <a:latin typeface="+mn-lt"/>
                <a:ea typeface="+mn-ea"/>
                <a:cs typeface="+mn-cs"/>
              </a:rPr>
              <a:t>             Root Space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check_command</a:t>
            </a:r>
            <a:r>
              <a:rPr lang="en-US" altLang="zh-CN" sz="1200" kern="1200" dirty="0" smtClean="0">
                <a:solidFill>
                  <a:schemeClr val="tx1"/>
                </a:solidFill>
                <a:latin typeface="+mn-lt"/>
                <a:ea typeface="+mn-ea"/>
                <a:cs typeface="+mn-cs"/>
              </a:rPr>
              <a:t>                   check_nrpe_1arg!check_disk</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service{</a:t>
            </a:r>
          </a:p>
          <a:p>
            <a:r>
              <a:rPr lang="en-US" altLang="zh-CN" sz="1200" kern="1200" dirty="0" smtClean="0">
                <a:solidFill>
                  <a:schemeClr val="tx1"/>
                </a:solidFill>
                <a:latin typeface="+mn-lt"/>
                <a:ea typeface="+mn-ea"/>
                <a:cs typeface="+mn-cs"/>
              </a:rPr>
              <a:t>        use                             generic-service         ; Name of service template to use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host_name</a:t>
            </a:r>
            <a:r>
              <a:rPr lang="en-US" altLang="zh-CN" sz="1200" kern="1200" dirty="0" smtClean="0">
                <a:solidFill>
                  <a:schemeClr val="tx1"/>
                </a:solidFill>
                <a:latin typeface="+mn-lt"/>
                <a:ea typeface="+mn-ea"/>
                <a:cs typeface="+mn-cs"/>
              </a:rPr>
              <a:t>                       node1</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service_description</a:t>
            </a:r>
            <a:r>
              <a:rPr lang="en-US" altLang="zh-CN" sz="1200" kern="1200" dirty="0" smtClean="0">
                <a:solidFill>
                  <a:schemeClr val="tx1"/>
                </a:solidFill>
                <a:latin typeface="+mn-lt"/>
                <a:ea typeface="+mn-ea"/>
                <a:cs typeface="+mn-cs"/>
              </a:rPr>
              <a:t>             System Load</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check_command</a:t>
            </a:r>
            <a:r>
              <a:rPr lang="en-US" altLang="zh-CN" sz="1200" kern="1200" dirty="0" smtClean="0">
                <a:solidFill>
                  <a:schemeClr val="tx1"/>
                </a:solidFill>
                <a:latin typeface="+mn-lt"/>
                <a:ea typeface="+mn-ea"/>
                <a:cs typeface="+mn-cs"/>
              </a:rPr>
              <a:t>                   check_nrpe_1arg!check_load</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service{</a:t>
            </a:r>
          </a:p>
          <a:p>
            <a:r>
              <a:rPr lang="en-US" altLang="zh-CN" sz="1200" kern="1200" dirty="0" smtClean="0">
                <a:solidFill>
                  <a:schemeClr val="tx1"/>
                </a:solidFill>
                <a:latin typeface="+mn-lt"/>
                <a:ea typeface="+mn-ea"/>
                <a:cs typeface="+mn-cs"/>
              </a:rPr>
              <a:t>        use                             generic-service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host_name</a:t>
            </a:r>
            <a:r>
              <a:rPr lang="en-US" altLang="zh-CN" sz="1200" kern="1200" dirty="0" smtClean="0">
                <a:solidFill>
                  <a:schemeClr val="tx1"/>
                </a:solidFill>
                <a:latin typeface="+mn-lt"/>
                <a:ea typeface="+mn-ea"/>
                <a:cs typeface="+mn-cs"/>
              </a:rPr>
              <a:t>                       node1</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service_description</a:t>
            </a:r>
            <a:r>
              <a:rPr lang="en-US" altLang="zh-CN" sz="1200" kern="1200" dirty="0" smtClean="0">
                <a:solidFill>
                  <a:schemeClr val="tx1"/>
                </a:solidFill>
                <a:latin typeface="+mn-lt"/>
                <a:ea typeface="+mn-ea"/>
                <a:cs typeface="+mn-cs"/>
              </a:rPr>
              <a:t>             System Users</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check_command</a:t>
            </a:r>
            <a:r>
              <a:rPr lang="en-US" altLang="zh-CN" sz="1200" kern="1200" dirty="0" smtClean="0">
                <a:solidFill>
                  <a:schemeClr val="tx1"/>
                </a:solidFill>
                <a:latin typeface="+mn-lt"/>
                <a:ea typeface="+mn-ea"/>
                <a:cs typeface="+mn-cs"/>
              </a:rPr>
              <a:t>                   check_nrpe_1arg!check_users</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service{</a:t>
            </a:r>
          </a:p>
          <a:p>
            <a:r>
              <a:rPr lang="en-US" altLang="zh-CN" sz="1200" kern="1200" dirty="0" smtClean="0">
                <a:solidFill>
                  <a:schemeClr val="tx1"/>
                </a:solidFill>
                <a:latin typeface="+mn-lt"/>
                <a:ea typeface="+mn-ea"/>
                <a:cs typeface="+mn-cs"/>
              </a:rPr>
              <a:t>        use                             generic-service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host_name</a:t>
            </a:r>
            <a:r>
              <a:rPr lang="en-US" altLang="zh-CN" sz="1200" kern="1200" dirty="0" smtClean="0">
                <a:solidFill>
                  <a:schemeClr val="tx1"/>
                </a:solidFill>
                <a:latin typeface="+mn-lt"/>
                <a:ea typeface="+mn-ea"/>
                <a:cs typeface="+mn-cs"/>
              </a:rPr>
              <a:t>                       node1</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service_description</a:t>
            </a:r>
            <a:r>
              <a:rPr lang="en-US" altLang="zh-CN" sz="1200" kern="1200" dirty="0" smtClean="0">
                <a:solidFill>
                  <a:schemeClr val="tx1"/>
                </a:solidFill>
                <a:latin typeface="+mn-lt"/>
                <a:ea typeface="+mn-ea"/>
                <a:cs typeface="+mn-cs"/>
              </a:rPr>
              <a:t>             Total </a:t>
            </a:r>
            <a:r>
              <a:rPr lang="en-US" altLang="zh-CN" sz="1200" kern="1200" dirty="0" err="1" smtClean="0">
                <a:solidFill>
                  <a:schemeClr val="tx1"/>
                </a:solidFill>
                <a:latin typeface="+mn-lt"/>
                <a:ea typeface="+mn-ea"/>
                <a:cs typeface="+mn-cs"/>
              </a:rPr>
              <a:t>Procs</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check_command</a:t>
            </a:r>
            <a:r>
              <a:rPr lang="en-US" altLang="zh-CN" sz="1200" kern="1200" dirty="0" smtClean="0">
                <a:solidFill>
                  <a:schemeClr val="tx1"/>
                </a:solidFill>
                <a:latin typeface="+mn-lt"/>
                <a:ea typeface="+mn-ea"/>
                <a:cs typeface="+mn-cs"/>
              </a:rPr>
              <a:t>                   check_nrpe_1arg!check_total_procs</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service{</a:t>
            </a:r>
          </a:p>
          <a:p>
            <a:r>
              <a:rPr lang="en-US" altLang="zh-CN" sz="1200" kern="1200" dirty="0" smtClean="0">
                <a:solidFill>
                  <a:schemeClr val="tx1"/>
                </a:solidFill>
                <a:latin typeface="+mn-lt"/>
                <a:ea typeface="+mn-ea"/>
                <a:cs typeface="+mn-cs"/>
              </a:rPr>
              <a:t>        use                             generic-service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host_name</a:t>
            </a:r>
            <a:r>
              <a:rPr lang="en-US" altLang="zh-CN" sz="1200" kern="1200" dirty="0" smtClean="0">
                <a:solidFill>
                  <a:schemeClr val="tx1"/>
                </a:solidFill>
                <a:latin typeface="+mn-lt"/>
                <a:ea typeface="+mn-ea"/>
                <a:cs typeface="+mn-cs"/>
              </a:rPr>
              <a:t>                       node1</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service_description</a:t>
            </a:r>
            <a:r>
              <a:rPr lang="en-US" altLang="zh-CN" sz="1200" kern="1200" dirty="0" smtClean="0">
                <a:solidFill>
                  <a:schemeClr val="tx1"/>
                </a:solidFill>
                <a:latin typeface="+mn-lt"/>
                <a:ea typeface="+mn-ea"/>
                <a:cs typeface="+mn-cs"/>
              </a:rPr>
              <a:t>             Zombie </a:t>
            </a:r>
            <a:r>
              <a:rPr lang="en-US" altLang="zh-CN" sz="1200" kern="1200" dirty="0" err="1" smtClean="0">
                <a:solidFill>
                  <a:schemeClr val="tx1"/>
                </a:solidFill>
                <a:latin typeface="+mn-lt"/>
                <a:ea typeface="+mn-ea"/>
                <a:cs typeface="+mn-cs"/>
              </a:rPr>
              <a:t>Procs</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check_command</a:t>
            </a:r>
            <a:r>
              <a:rPr lang="en-US" altLang="zh-CN" sz="1200" kern="1200" dirty="0" smtClean="0">
                <a:solidFill>
                  <a:schemeClr val="tx1"/>
                </a:solidFill>
                <a:latin typeface="+mn-lt"/>
                <a:ea typeface="+mn-ea"/>
                <a:cs typeface="+mn-cs"/>
              </a:rPr>
              <a:t>                   check_nrpe_1arg!check_zombie_procs</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9</a:t>
            </a:fld>
            <a:endParaRPr lang="zh-CN" altLang="en-US"/>
          </a:p>
        </p:txBody>
      </p:sp>
    </p:spTree>
    <p:extLst>
      <p:ext uri="{BB962C8B-B14F-4D97-AF65-F5344CB8AC3E}">
        <p14:creationId xmlns:p14="http://schemas.microsoft.com/office/powerpoint/2010/main" val="63385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10</a:t>
            </a:fld>
            <a:endParaRPr lang="zh-CN" altLang="en-US"/>
          </a:p>
        </p:txBody>
      </p:sp>
    </p:spTree>
    <p:extLst>
      <p:ext uri="{BB962C8B-B14F-4D97-AF65-F5344CB8AC3E}">
        <p14:creationId xmlns:p14="http://schemas.microsoft.com/office/powerpoint/2010/main" val="3927983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C2144A-31B1-42B8-B6F5-6DEE4E5E7D36}" type="slidenum">
              <a:rPr lang="zh-CN" altLang="en-US" smtClean="0"/>
              <a:t>11</a:t>
            </a:fld>
            <a:endParaRPr lang="zh-CN" altLang="en-US"/>
          </a:p>
        </p:txBody>
      </p:sp>
    </p:spTree>
    <p:extLst>
      <p:ext uri="{BB962C8B-B14F-4D97-AF65-F5344CB8AC3E}">
        <p14:creationId xmlns:p14="http://schemas.microsoft.com/office/powerpoint/2010/main" val="1455205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072047" y="1683187"/>
            <a:ext cx="5542844" cy="845741"/>
          </a:xfrm>
        </p:spPr>
        <p:txBody>
          <a:bodyPr>
            <a:normAutofit/>
          </a:bodyPr>
          <a:lstStyle>
            <a:lvl1pPr algn="l">
              <a:lnSpc>
                <a:spcPct val="100000"/>
              </a:lnSpc>
              <a:defRPr sz="3733" b="1">
                <a:solidFill>
                  <a:srgbClr val="404040"/>
                </a:solidFill>
                <a:latin typeface="Arial"/>
                <a:cs typeface="Aria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6072044" y="2632044"/>
            <a:ext cx="5542845" cy="352227"/>
          </a:xfrm>
        </p:spPr>
        <p:txBody>
          <a:bodyPr/>
          <a:lstStyle>
            <a:lvl1pPr marL="0" indent="0" algn="l">
              <a:buNone/>
              <a:defRPr sz="2400">
                <a:solidFill>
                  <a:srgbClr val="40404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6072717" y="3075517"/>
            <a:ext cx="2844800" cy="364067"/>
          </a:xfrm>
          <a:prstGeom prst="rect">
            <a:avLst/>
          </a:prstGeom>
        </p:spPr>
        <p:txBody>
          <a:bodyPr/>
          <a:lstStyle>
            <a:lvl1pPr>
              <a:defRPr sz="1867">
                <a:solidFill>
                  <a:srgbClr val="404040"/>
                </a:solidFill>
              </a:defRPr>
            </a:lvl1pPr>
          </a:lstStyle>
          <a:p>
            <a:fld id="{2D6B92B4-74AA-4819-9FEA-BCCE3F69636E}" type="datetimeFigureOut">
              <a:rPr lang="zh-CN" altLang="en-US" smtClean="0"/>
              <a:t>2014/1/14</a:t>
            </a:fld>
            <a:endParaRPr lang="zh-CN" altLang="en-US"/>
          </a:p>
        </p:txBody>
      </p:sp>
    </p:spTree>
    <p:extLst>
      <p:ext uri="{BB962C8B-B14F-4D97-AF65-F5344CB8AC3E}">
        <p14:creationId xmlns:p14="http://schemas.microsoft.com/office/powerpoint/2010/main" val="308022640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07484" y="1379540"/>
            <a:ext cx="5382683" cy="4537075"/>
          </a:xfrm>
        </p:spPr>
        <p:txBody>
          <a:bodyPr/>
          <a:lstStyle>
            <a:lvl1pPr marL="0" indent="0">
              <a:defRPr sz="2667">
                <a:latin typeface="Arial"/>
                <a:cs typeface="Arial"/>
              </a:defRPr>
            </a:lvl1pPr>
            <a:lvl2pPr>
              <a:defRPr sz="2667">
                <a:latin typeface="Arial"/>
                <a:cs typeface="Arial"/>
              </a:defRPr>
            </a:lvl2pPr>
            <a:lvl3pPr>
              <a:defRPr sz="2400">
                <a:latin typeface="Arial"/>
                <a:cs typeface="Arial"/>
              </a:defRPr>
            </a:lvl3pPr>
            <a:lvl4pPr>
              <a:defRPr sz="2133">
                <a:latin typeface="Arial"/>
                <a:cs typeface="Arial"/>
              </a:defRPr>
            </a:lvl4pPr>
            <a:lvl5pPr>
              <a:defRPr sz="2133">
                <a:latin typeface="Arial"/>
                <a:cs typeface="Arial"/>
              </a:defRPr>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193367" y="1379540"/>
            <a:ext cx="5384800" cy="4537075"/>
          </a:xfrm>
        </p:spPr>
        <p:txBody>
          <a:bodyPr/>
          <a:lstStyle>
            <a:lvl1pPr marL="0" indent="0">
              <a:defRPr sz="2667">
                <a:latin typeface="Arial"/>
                <a:cs typeface="Arial"/>
              </a:defRPr>
            </a:lvl1pPr>
            <a:lvl2pPr>
              <a:defRPr sz="2667">
                <a:latin typeface="Arial"/>
                <a:cs typeface="Arial"/>
              </a:defRPr>
            </a:lvl2pPr>
            <a:lvl3pPr>
              <a:defRPr sz="2400">
                <a:latin typeface="Arial"/>
                <a:cs typeface="Arial"/>
              </a:defRPr>
            </a:lvl3pPr>
            <a:lvl4pPr>
              <a:defRPr sz="2133">
                <a:latin typeface="Arial"/>
                <a:cs typeface="Arial"/>
              </a:defRPr>
            </a:lvl4pPr>
            <a:lvl5pPr>
              <a:defRPr sz="2133">
                <a:latin typeface="Arial"/>
                <a:cs typeface="Arial"/>
              </a:defRPr>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8821776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Tree>
    <p:extLst>
      <p:ext uri="{BB962C8B-B14F-4D97-AF65-F5344CB8AC3E}">
        <p14:creationId xmlns:p14="http://schemas.microsoft.com/office/powerpoint/2010/main" val="71977532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957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0587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D6B92B4-74AA-4819-9FEA-BCCE3F69636E}" type="datetimeFigureOut">
              <a:rPr lang="zh-CN" altLang="en-US" smtClean="0"/>
              <a:t>2014/1/14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ED4165-B6EF-4E07-9E8F-00E5846630FA}" type="slidenum">
              <a:rPr lang="zh-CN" altLang="en-US" smtClean="0"/>
              <a:t>‹#›</a:t>
            </a:fld>
            <a:endParaRPr lang="zh-CN" altLang="en-US"/>
          </a:p>
        </p:txBody>
      </p:sp>
    </p:spTree>
    <p:extLst>
      <p:ext uri="{BB962C8B-B14F-4D97-AF65-F5344CB8AC3E}">
        <p14:creationId xmlns:p14="http://schemas.microsoft.com/office/powerpoint/2010/main" val="1757404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072047" y="1683187"/>
            <a:ext cx="5542844" cy="845741"/>
          </a:xfrm>
        </p:spPr>
        <p:txBody>
          <a:bodyPr>
            <a:normAutofit/>
          </a:bodyPr>
          <a:lstStyle>
            <a:lvl1pPr algn="l">
              <a:lnSpc>
                <a:spcPct val="100000"/>
              </a:lnSpc>
              <a:defRPr sz="3733" b="1">
                <a:solidFill>
                  <a:srgbClr val="404040"/>
                </a:solidFill>
                <a:latin typeface="Arial"/>
                <a:cs typeface="Aria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6072044" y="2632044"/>
            <a:ext cx="5542845" cy="352227"/>
          </a:xfrm>
        </p:spPr>
        <p:txBody>
          <a:bodyPr/>
          <a:lstStyle>
            <a:lvl1pPr marL="0" indent="0" algn="l">
              <a:buNone/>
              <a:defRPr sz="2400">
                <a:solidFill>
                  <a:srgbClr val="40404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6072717" y="3075517"/>
            <a:ext cx="2844800" cy="364067"/>
          </a:xfrm>
          <a:prstGeom prst="rect">
            <a:avLst/>
          </a:prstGeom>
        </p:spPr>
        <p:txBody>
          <a:bodyPr/>
          <a:lstStyle>
            <a:lvl1pPr>
              <a:defRPr sz="1867">
                <a:solidFill>
                  <a:srgbClr val="404040"/>
                </a:solidFill>
              </a:defRPr>
            </a:lvl1pPr>
          </a:lstStyle>
          <a:p>
            <a:pPr>
              <a:defRPr/>
            </a:pPr>
            <a:fld id="{4878DD96-2CD8-BF44-9C3E-81D971DDE100}" type="datetimeFigureOut">
              <a:rPr lang="en-US"/>
              <a:pPr>
                <a:defRPr/>
              </a:pPr>
              <a:t>1/14/2014</a:t>
            </a:fld>
            <a:endParaRPr lang="en-US" dirty="0"/>
          </a:p>
        </p:txBody>
      </p:sp>
    </p:spTree>
    <p:extLst>
      <p:ext uri="{BB962C8B-B14F-4D97-AF65-F5344CB8AC3E}">
        <p14:creationId xmlns:p14="http://schemas.microsoft.com/office/powerpoint/2010/main" val="244993342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7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7" name="Title 7"/>
          <p:cNvSpPr>
            <a:spLocks noGrp="1"/>
          </p:cNvSpPr>
          <p:nvPr>
            <p:ph type="title"/>
          </p:nvPr>
        </p:nvSpPr>
        <p:spPr>
          <a:xfrm>
            <a:off x="2444073" y="3158903"/>
            <a:ext cx="9461688"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35109878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Divider-option 2">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7" name="Picture Placeholder 3"/>
          <p:cNvSpPr>
            <a:spLocks noGrp="1"/>
          </p:cNvSpPr>
          <p:nvPr>
            <p:ph type="pic" sz="quarter" idx="11"/>
          </p:nvPr>
        </p:nvSpPr>
        <p:spPr>
          <a:xfrm>
            <a:off x="0" y="0"/>
            <a:ext cx="5581651" cy="6858000"/>
          </a:xfrm>
        </p:spPr>
        <p:txBody>
          <a:bodyPr/>
          <a:lstStyle/>
          <a:p>
            <a:r>
              <a:rPr lang="en-US" altLang="zh-CN" smtClean="0"/>
              <a:t>Click icon to add picture</a:t>
            </a:r>
            <a:endParaRPr lang="en-US" dirty="0"/>
          </a:p>
        </p:txBody>
      </p:sp>
      <p:sp>
        <p:nvSpPr>
          <p:cNvPr id="2" name="Title 1"/>
          <p:cNvSpPr>
            <a:spLocks noGrp="1"/>
          </p:cNvSpPr>
          <p:nvPr>
            <p:ph type="title"/>
          </p:nvPr>
        </p:nvSpPr>
        <p:spPr>
          <a:xfrm>
            <a:off x="7374674" y="4066050"/>
            <a:ext cx="4496541" cy="2008615"/>
          </a:xfrm>
        </p:spPr>
        <p:txBody>
          <a:bodyPr anchor="t"/>
          <a:lstStyle>
            <a:lvl1pPr algn="l">
              <a:lnSpc>
                <a:spcPct val="100000"/>
              </a:lnSpc>
              <a:defRPr sz="3467" b="1" cap="none">
                <a:solidFill>
                  <a:schemeClr val="tx2">
                    <a:lumMod val="50000"/>
                  </a:schemeClr>
                </a:solidFill>
                <a:latin typeface="Arial"/>
                <a:cs typeface="Arial"/>
              </a:defRPr>
            </a:lvl1pPr>
          </a:lstStyle>
          <a:p>
            <a:r>
              <a:rPr lang="en-US" altLang="zh-CN" smtClean="0"/>
              <a:t>Click to edit Master title style</a:t>
            </a:r>
            <a:endParaRPr lang="en-US" dirty="0"/>
          </a:p>
        </p:txBody>
      </p:sp>
      <p:sp>
        <p:nvSpPr>
          <p:cNvPr id="5" name="Slide Number Placeholder 4"/>
          <p:cNvSpPr>
            <a:spLocks noGrp="1" noChangeArrowheads="1"/>
          </p:cNvSpPr>
          <p:nvPr>
            <p:ph type="sldNum" sz="quarter" idx="10"/>
          </p:nvPr>
        </p:nvSpPr>
        <p:spPr bwMode="auto">
          <a:xfrm>
            <a:off x="101601" y="6470651"/>
            <a:ext cx="554567"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04C9FFBE-6784-FD44-B703-24768BE20E4F}" type="slidenum">
              <a:rPr lang="ja-JP" altLang="en-US"/>
              <a:pPr>
                <a:defRPr/>
              </a:pPr>
              <a:t>‹#›</a:t>
            </a:fld>
            <a:endParaRPr lang="en-US" altLang="ja-JP" dirty="0"/>
          </a:p>
        </p:txBody>
      </p:sp>
    </p:spTree>
    <p:extLst>
      <p:ext uri="{BB962C8B-B14F-4D97-AF65-F5344CB8AC3E}">
        <p14:creationId xmlns:p14="http://schemas.microsoft.com/office/powerpoint/2010/main" val="9792772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2_Divider-option 2">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2444073" y="4869584"/>
            <a:ext cx="9461688"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1544578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5"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7"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4307493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7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8" name="Title 7"/>
          <p:cNvSpPr>
            <a:spLocks noGrp="1"/>
          </p:cNvSpPr>
          <p:nvPr>
            <p:ph type="title"/>
          </p:nvPr>
        </p:nvSpPr>
        <p:spPr>
          <a:xfrm>
            <a:off x="2444073" y="3158903"/>
            <a:ext cx="9461688"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35341802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5"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7"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5321691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5_Divider-option 2">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11850931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6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5"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7"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45881061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lvl1pPr>
              <a:defRPr>
                <a:solidFill>
                  <a:srgbClr val="464749"/>
                </a:solidFill>
                <a:latin typeface="Arial"/>
                <a:cs typeface="Arial"/>
              </a:defRPr>
            </a:lvl1pPr>
            <a:lvl2pPr marL="761981" indent="-457189">
              <a:spcBef>
                <a:spcPts val="267"/>
              </a:spcBef>
              <a:buClrTx/>
              <a:buFont typeface="Arial"/>
              <a:buChar char="•"/>
              <a:defRPr sz="2400">
                <a:solidFill>
                  <a:srgbClr val="464749"/>
                </a:solidFill>
                <a:latin typeface="Arial"/>
                <a:cs typeface="Arial"/>
              </a:defRPr>
            </a:lvl2pPr>
            <a:lvl3pPr marL="916494" indent="-457189">
              <a:spcBef>
                <a:spcPts val="512"/>
              </a:spcBef>
              <a:buFont typeface="Arial"/>
              <a:buChar char="•"/>
              <a:defRPr sz="2133">
                <a:solidFill>
                  <a:srgbClr val="464749"/>
                </a:solidFill>
                <a:latin typeface="Arial"/>
                <a:cs typeface="Arial"/>
              </a:defRPr>
            </a:lvl3pPr>
            <a:lvl4pPr marL="1142971" indent="-457189">
              <a:buFont typeface="Arial"/>
              <a:buChar char="•"/>
              <a:defRPr baseline="0">
                <a:solidFill>
                  <a:srgbClr val="464749"/>
                </a:solidFill>
                <a:latin typeface="Arial"/>
                <a:cs typeface="Arial"/>
              </a:defRPr>
            </a:lvl4pPr>
            <a:lvl5pPr marL="1371566" indent="-457189" defTabSz="1369450">
              <a:buFont typeface="Arial"/>
              <a:buChar char="•"/>
              <a:defRPr baseline="0">
                <a:solidFill>
                  <a:srgbClr val="464749"/>
                </a:solidFill>
                <a:latin typeface="Arial"/>
                <a:cs typeface="Arial"/>
              </a:defRPr>
            </a:lvl5pPr>
            <a:lvl6pPr marL="1678475" indent="-380990">
              <a:defRPr sz="1867" baseline="0">
                <a:solidFill>
                  <a:srgbClr val="464749"/>
                </a:solidFill>
              </a:defRPr>
            </a:lvl6pPr>
            <a:lvl7pPr marL="2129313" indent="-389457">
              <a:buFont typeface="Arial"/>
              <a:buChar char="•"/>
              <a:defRPr sz="1867" baseline="0">
                <a:solidFill>
                  <a:srgbClr val="464749"/>
                </a:solidFill>
              </a:defRPr>
            </a:lvl7pPr>
            <a:lvl8pPr>
              <a:defRPr sz="1867" baseline="0">
                <a:solidFill>
                  <a:srgbClr val="464749"/>
                </a:solidFill>
              </a:defRPr>
            </a:lvl8pPr>
            <a:lvl9pPr>
              <a:defRPr sz="1867" baseline="0">
                <a:solidFill>
                  <a:srgbClr val="464749"/>
                </a:solidFill>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Tree>
    <p:extLst>
      <p:ext uri="{BB962C8B-B14F-4D97-AF65-F5344CB8AC3E}">
        <p14:creationId xmlns:p14="http://schemas.microsoft.com/office/powerpoint/2010/main" val="62448220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07484" y="1379540"/>
            <a:ext cx="5382683" cy="4537075"/>
          </a:xfrm>
        </p:spPr>
        <p:txBody>
          <a:bodyPr/>
          <a:lstStyle>
            <a:lvl1pPr marL="0" indent="0">
              <a:defRPr sz="2667"/>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193367" y="1379540"/>
            <a:ext cx="5384800" cy="4537075"/>
          </a:xfrm>
        </p:spPr>
        <p:txBody>
          <a:bodyPr/>
          <a:lstStyle>
            <a:lvl1pPr marL="0" indent="0">
              <a:defRPr sz="2667"/>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7151970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Tree>
    <p:extLst>
      <p:ext uri="{BB962C8B-B14F-4D97-AF65-F5344CB8AC3E}">
        <p14:creationId xmlns:p14="http://schemas.microsoft.com/office/powerpoint/2010/main" val="41745277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5935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2382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072047" y="1683187"/>
            <a:ext cx="5542844" cy="845741"/>
          </a:xfrm>
        </p:spPr>
        <p:txBody>
          <a:bodyPr>
            <a:normAutofit/>
          </a:bodyPr>
          <a:lstStyle>
            <a:lvl1pPr algn="l">
              <a:lnSpc>
                <a:spcPct val="100000"/>
              </a:lnSpc>
              <a:defRPr sz="3733" b="1">
                <a:solidFill>
                  <a:srgbClr val="404040"/>
                </a:solidFill>
                <a:latin typeface="Arial"/>
                <a:cs typeface="Aria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6072044" y="2632044"/>
            <a:ext cx="5542845" cy="352227"/>
          </a:xfrm>
        </p:spPr>
        <p:txBody>
          <a:bodyPr/>
          <a:lstStyle>
            <a:lvl1pPr marL="0" indent="0" algn="l">
              <a:buNone/>
              <a:defRPr sz="2400">
                <a:solidFill>
                  <a:srgbClr val="40404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6072717" y="3075517"/>
            <a:ext cx="2844800" cy="364067"/>
          </a:xfrm>
          <a:prstGeom prst="rect">
            <a:avLst/>
          </a:prstGeom>
        </p:spPr>
        <p:txBody>
          <a:bodyPr/>
          <a:lstStyle>
            <a:lvl1pPr>
              <a:defRPr sz="1867">
                <a:solidFill>
                  <a:srgbClr val="404040"/>
                </a:solidFill>
              </a:defRPr>
            </a:lvl1pPr>
          </a:lstStyle>
          <a:p>
            <a:fld id="{2D6B92B4-74AA-4819-9FEA-BCCE3F69636E}" type="datetimeFigureOut">
              <a:rPr lang="zh-CN" altLang="en-US" smtClean="0"/>
              <a:t>2014/1/14</a:t>
            </a:fld>
            <a:endParaRPr lang="zh-CN" altLang="en-US"/>
          </a:p>
        </p:txBody>
      </p:sp>
    </p:spTree>
    <p:extLst>
      <p:ext uri="{BB962C8B-B14F-4D97-AF65-F5344CB8AC3E}">
        <p14:creationId xmlns:p14="http://schemas.microsoft.com/office/powerpoint/2010/main" val="25492802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7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6"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accent1"/>
                </a:solidFill>
                <a:latin typeface="Arial"/>
                <a:cs typeface="Arial"/>
              </a:rPr>
              <a:t>INTEL CONFIDENTIAL</a:t>
            </a:r>
            <a:r>
              <a:rPr lang="en-US" sz="1067" baseline="0" dirty="0" smtClean="0">
                <a:solidFill>
                  <a:schemeClr val="accent1"/>
                </a:solidFill>
                <a:latin typeface="Arial"/>
                <a:cs typeface="Arial"/>
              </a:rPr>
              <a:t> • </a:t>
            </a:r>
            <a:r>
              <a:rPr lang="en-US" sz="1067" dirty="0" smtClean="0">
                <a:solidFill>
                  <a:schemeClr val="accent1"/>
                </a:solidFill>
                <a:latin typeface="Arial"/>
                <a:cs typeface="Arial"/>
              </a:rPr>
              <a:t>SSG System Software Division</a:t>
            </a:r>
          </a:p>
        </p:txBody>
      </p:sp>
      <p:sp>
        <p:nvSpPr>
          <p:cNvPr id="8" name="Title 7"/>
          <p:cNvSpPr>
            <a:spLocks noGrp="1"/>
          </p:cNvSpPr>
          <p:nvPr>
            <p:ph type="title"/>
          </p:nvPr>
        </p:nvSpPr>
        <p:spPr>
          <a:xfrm>
            <a:off x="2444073" y="3158903"/>
            <a:ext cx="9461688"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14787048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Divider-option 2">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332827"/>
            <a:ext cx="554567"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4" name="Picture Placeholder 3"/>
          <p:cNvSpPr>
            <a:spLocks noGrp="1"/>
          </p:cNvSpPr>
          <p:nvPr>
            <p:ph type="pic" sz="quarter" idx="11"/>
          </p:nvPr>
        </p:nvSpPr>
        <p:spPr>
          <a:xfrm>
            <a:off x="0" y="0"/>
            <a:ext cx="5581651" cy="6858000"/>
          </a:xfrm>
        </p:spPr>
        <p:txBody>
          <a:bodyPr/>
          <a:lstStyle/>
          <a:p>
            <a:r>
              <a:rPr lang="en-US" altLang="zh-CN" smtClean="0"/>
              <a:t>Click icon to add picture</a:t>
            </a:r>
            <a:endParaRPr lang="en-US"/>
          </a:p>
        </p:txBody>
      </p:sp>
      <p:sp>
        <p:nvSpPr>
          <p:cNvPr id="8" name="Title 1"/>
          <p:cNvSpPr>
            <a:spLocks noGrp="1"/>
          </p:cNvSpPr>
          <p:nvPr>
            <p:ph type="title"/>
          </p:nvPr>
        </p:nvSpPr>
        <p:spPr>
          <a:xfrm>
            <a:off x="7374674" y="4066050"/>
            <a:ext cx="4496541" cy="2008615"/>
          </a:xfrm>
        </p:spPr>
        <p:txBody>
          <a:bodyPr anchor="t"/>
          <a:lstStyle>
            <a:lvl1pPr algn="l">
              <a:lnSpc>
                <a:spcPct val="100000"/>
              </a:lnSpc>
              <a:defRPr sz="3467" b="1" cap="none">
                <a:solidFill>
                  <a:schemeClr val="tx2">
                    <a:lumMod val="50000"/>
                  </a:schemeClr>
                </a:solidFill>
                <a:latin typeface="Arial"/>
                <a:cs typeface="Arial"/>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88688741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Divider-option 2">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332827"/>
            <a:ext cx="554567"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4" name="Picture Placeholder 3"/>
          <p:cNvSpPr>
            <a:spLocks noGrp="1"/>
          </p:cNvSpPr>
          <p:nvPr>
            <p:ph type="pic" sz="quarter" idx="11"/>
          </p:nvPr>
        </p:nvSpPr>
        <p:spPr>
          <a:xfrm>
            <a:off x="0" y="0"/>
            <a:ext cx="5581651" cy="6858000"/>
          </a:xfrm>
        </p:spPr>
        <p:txBody>
          <a:bodyPr/>
          <a:lstStyle/>
          <a:p>
            <a:r>
              <a:rPr lang="en-US" altLang="zh-CN" smtClean="0"/>
              <a:t>Click icon to add picture</a:t>
            </a:r>
            <a:endParaRPr lang="en-US"/>
          </a:p>
        </p:txBody>
      </p:sp>
      <p:sp>
        <p:nvSpPr>
          <p:cNvPr id="8" name="Title 1"/>
          <p:cNvSpPr>
            <a:spLocks noGrp="1"/>
          </p:cNvSpPr>
          <p:nvPr>
            <p:ph type="title"/>
          </p:nvPr>
        </p:nvSpPr>
        <p:spPr>
          <a:xfrm>
            <a:off x="7374674" y="4066050"/>
            <a:ext cx="4496541" cy="2008615"/>
          </a:xfrm>
        </p:spPr>
        <p:txBody>
          <a:bodyPr anchor="t"/>
          <a:lstStyle>
            <a:lvl1pPr algn="l">
              <a:lnSpc>
                <a:spcPct val="100000"/>
              </a:lnSpc>
              <a:defRPr sz="3467" b="1" cap="none">
                <a:solidFill>
                  <a:schemeClr val="tx2">
                    <a:lumMod val="50000"/>
                  </a:schemeClr>
                </a:solidFill>
                <a:latin typeface="Arial"/>
                <a:cs typeface="Arial"/>
              </a:defRPr>
            </a:lvl1pPr>
          </a:lstStyle>
          <a:p>
            <a:r>
              <a:rPr lang="en-US" altLang="zh-CN" smtClean="0"/>
              <a:t>Click to edit Master title style</a:t>
            </a:r>
            <a:endParaRPr lang="en-US" dirty="0"/>
          </a:p>
        </p:txBody>
      </p:sp>
      <p:sp>
        <p:nvSpPr>
          <p:cNvPr id="10"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accent1"/>
                </a:solidFill>
                <a:latin typeface="Arial"/>
                <a:cs typeface="Arial"/>
              </a:rPr>
              <a:t>INTEL CONFIDENTIAL</a:t>
            </a:r>
            <a:r>
              <a:rPr lang="en-US" sz="1067" baseline="0" dirty="0" smtClean="0">
                <a:solidFill>
                  <a:schemeClr val="accent1"/>
                </a:solidFill>
                <a:latin typeface="Arial"/>
                <a:cs typeface="Arial"/>
              </a:rPr>
              <a:t> • </a:t>
            </a:r>
            <a:r>
              <a:rPr lang="en-US" sz="1067" dirty="0" smtClean="0">
                <a:solidFill>
                  <a:schemeClr val="accent1"/>
                </a:solidFill>
                <a:latin typeface="Arial"/>
                <a:cs typeface="Arial"/>
              </a:rPr>
              <a:t>SSG System Software Division</a:t>
            </a:r>
          </a:p>
        </p:txBody>
      </p:sp>
    </p:spTree>
    <p:extLst>
      <p:ext uri="{BB962C8B-B14F-4D97-AF65-F5344CB8AC3E}">
        <p14:creationId xmlns:p14="http://schemas.microsoft.com/office/powerpoint/2010/main" val="11003129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2_Divider-option 2">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3"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2444073" y="4869584"/>
            <a:ext cx="9461688" cy="1149397"/>
          </a:xfrm>
        </p:spPr>
        <p:txBody>
          <a:bodyPr/>
          <a:lstStyle>
            <a:lvl1pPr>
              <a:lnSpc>
                <a:spcPct val="100000"/>
              </a:lnSpc>
              <a:defRPr/>
            </a:lvl1pPr>
          </a:lstStyle>
          <a:p>
            <a:r>
              <a:rPr lang="en-US" altLang="zh-CN" smtClean="0"/>
              <a:t>Click to edit Master title style</a:t>
            </a:r>
            <a:endParaRPr lang="en-US"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accent1"/>
                </a:solidFill>
                <a:latin typeface="Arial"/>
                <a:cs typeface="Arial"/>
              </a:rPr>
              <a:t>INTEL CONFIDENTIAL</a:t>
            </a:r>
            <a:r>
              <a:rPr lang="en-US" sz="1067" baseline="0" dirty="0" smtClean="0">
                <a:solidFill>
                  <a:schemeClr val="accent1"/>
                </a:solidFill>
                <a:latin typeface="Arial"/>
                <a:cs typeface="Arial"/>
              </a:rPr>
              <a:t> • </a:t>
            </a:r>
            <a:r>
              <a:rPr lang="en-US" sz="1067" dirty="0" smtClean="0">
                <a:solidFill>
                  <a:schemeClr val="accent1"/>
                </a:solidFill>
                <a:latin typeface="Arial"/>
                <a:cs typeface="Arial"/>
              </a:rPr>
              <a:t>SSG System Software Division</a:t>
            </a:r>
          </a:p>
        </p:txBody>
      </p:sp>
    </p:spTree>
    <p:extLst>
      <p:ext uri="{BB962C8B-B14F-4D97-AF65-F5344CB8AC3E}">
        <p14:creationId xmlns:p14="http://schemas.microsoft.com/office/powerpoint/2010/main" val="1132472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accent1"/>
                </a:solidFill>
                <a:latin typeface="Arial"/>
                <a:cs typeface="Arial"/>
              </a:rPr>
              <a:t>INTEL CONFIDENTIAL</a:t>
            </a:r>
            <a:r>
              <a:rPr lang="en-US" sz="1067" baseline="0" dirty="0" smtClean="0">
                <a:solidFill>
                  <a:schemeClr val="accent1"/>
                </a:solidFill>
                <a:latin typeface="Arial"/>
                <a:cs typeface="Arial"/>
              </a:rPr>
              <a:t> • </a:t>
            </a:r>
            <a:r>
              <a:rPr lang="en-US" sz="1067" dirty="0" smtClean="0">
                <a:solidFill>
                  <a:schemeClr val="accent1"/>
                </a:solidFill>
                <a:latin typeface="Arial"/>
                <a:cs typeface="Arial"/>
              </a:rPr>
              <a:t>SSG System Software Division</a:t>
            </a:r>
          </a:p>
        </p:txBody>
      </p:sp>
    </p:spTree>
    <p:extLst>
      <p:ext uri="{BB962C8B-B14F-4D97-AF65-F5344CB8AC3E}">
        <p14:creationId xmlns:p14="http://schemas.microsoft.com/office/powerpoint/2010/main" val="327925945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4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accent1"/>
                </a:solidFill>
                <a:latin typeface="Arial"/>
                <a:cs typeface="Arial"/>
              </a:rPr>
              <a:t>INTEL CONFIDENTIAL</a:t>
            </a:r>
            <a:r>
              <a:rPr lang="en-US" sz="1067" baseline="0" dirty="0" smtClean="0">
                <a:solidFill>
                  <a:schemeClr val="accent1"/>
                </a:solidFill>
                <a:latin typeface="Arial"/>
                <a:cs typeface="Arial"/>
              </a:rPr>
              <a:t> • </a:t>
            </a:r>
            <a:r>
              <a:rPr lang="en-US" sz="1067" dirty="0" smtClean="0">
                <a:solidFill>
                  <a:schemeClr val="accent1"/>
                </a:solidFill>
                <a:latin typeface="Arial"/>
                <a:cs typeface="Arial"/>
              </a:rPr>
              <a:t>SSG System Software Division</a:t>
            </a:r>
          </a:p>
        </p:txBody>
      </p:sp>
    </p:spTree>
    <p:extLst>
      <p:ext uri="{BB962C8B-B14F-4D97-AF65-F5344CB8AC3E}">
        <p14:creationId xmlns:p14="http://schemas.microsoft.com/office/powerpoint/2010/main" val="40075206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5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accent1"/>
                </a:solidFill>
                <a:latin typeface="Arial"/>
                <a:cs typeface="Arial"/>
              </a:rPr>
              <a:t>INTEL CONFIDENTIAL</a:t>
            </a:r>
            <a:r>
              <a:rPr lang="en-US" sz="1067" baseline="0" dirty="0" smtClean="0">
                <a:solidFill>
                  <a:schemeClr val="accent1"/>
                </a:solidFill>
                <a:latin typeface="Arial"/>
                <a:cs typeface="Arial"/>
              </a:rPr>
              <a:t> • </a:t>
            </a:r>
            <a:r>
              <a:rPr lang="en-US" sz="1067" dirty="0" smtClean="0">
                <a:solidFill>
                  <a:schemeClr val="accent1"/>
                </a:solidFill>
                <a:latin typeface="Arial"/>
                <a:cs typeface="Arial"/>
              </a:rPr>
              <a:t>SSG System Software Division</a:t>
            </a:r>
          </a:p>
        </p:txBody>
      </p:sp>
    </p:spTree>
    <p:extLst>
      <p:ext uri="{BB962C8B-B14F-4D97-AF65-F5344CB8AC3E}">
        <p14:creationId xmlns:p14="http://schemas.microsoft.com/office/powerpoint/2010/main" val="207094137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6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accent1"/>
                </a:solidFill>
                <a:latin typeface="Arial"/>
                <a:cs typeface="Arial"/>
              </a:rPr>
              <a:t>INTEL CONFIDENTIAL</a:t>
            </a:r>
            <a:r>
              <a:rPr lang="en-US" sz="1067" baseline="0" dirty="0" smtClean="0">
                <a:solidFill>
                  <a:schemeClr val="accent1"/>
                </a:solidFill>
                <a:latin typeface="Arial"/>
                <a:cs typeface="Arial"/>
              </a:rPr>
              <a:t> • </a:t>
            </a:r>
            <a:r>
              <a:rPr lang="en-US" sz="1067" dirty="0" smtClean="0">
                <a:solidFill>
                  <a:schemeClr val="accent1"/>
                </a:solidFill>
                <a:latin typeface="Arial"/>
                <a:cs typeface="Arial"/>
              </a:rPr>
              <a:t>SSG System Software Division</a:t>
            </a:r>
          </a:p>
        </p:txBody>
      </p:sp>
    </p:spTree>
    <p:extLst>
      <p:ext uri="{BB962C8B-B14F-4D97-AF65-F5344CB8AC3E}">
        <p14:creationId xmlns:p14="http://schemas.microsoft.com/office/powerpoint/2010/main" val="17206928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solidFill>
                <a:latin typeface="Arial"/>
                <a:cs typeface="Arial"/>
              </a:defRPr>
            </a:lvl1pPr>
            <a:lvl2pPr marL="761981" indent="-457189">
              <a:spcBef>
                <a:spcPts val="267"/>
              </a:spcBef>
              <a:buClrTx/>
              <a:buFont typeface="Arial"/>
              <a:buChar char="•"/>
              <a:defRPr sz="2400">
                <a:solidFill>
                  <a:srgbClr val="464749"/>
                </a:solidFill>
                <a:latin typeface="Arial"/>
                <a:cs typeface="Arial"/>
              </a:defRPr>
            </a:lvl2pPr>
            <a:lvl3pPr marL="916494" indent="-457189">
              <a:spcBef>
                <a:spcPts val="512"/>
              </a:spcBef>
              <a:buFont typeface="Arial"/>
              <a:buChar char="•"/>
              <a:defRPr sz="2133">
                <a:solidFill>
                  <a:srgbClr val="464749"/>
                </a:solidFill>
                <a:latin typeface="Arial"/>
                <a:cs typeface="Arial"/>
              </a:defRPr>
            </a:lvl3pPr>
            <a:lvl4pPr marL="1142971" indent="-457189">
              <a:buFont typeface="Arial"/>
              <a:buChar char="•"/>
              <a:defRPr baseline="0">
                <a:solidFill>
                  <a:srgbClr val="464749"/>
                </a:solidFill>
                <a:latin typeface="Arial"/>
                <a:cs typeface="Arial"/>
              </a:defRPr>
            </a:lvl4pPr>
            <a:lvl5pPr marL="1371566" indent="-457189" defTabSz="1369450">
              <a:buFont typeface="Arial"/>
              <a:buChar char="•"/>
              <a:defRPr baseline="0">
                <a:solidFill>
                  <a:srgbClr val="464749"/>
                </a:solidFill>
                <a:latin typeface="Arial"/>
                <a:cs typeface="Arial"/>
              </a:defRPr>
            </a:lvl5pPr>
            <a:lvl6pPr marL="1678475" indent="-380990">
              <a:defRPr sz="1867" baseline="0">
                <a:solidFill>
                  <a:srgbClr val="464749"/>
                </a:solidFill>
              </a:defRPr>
            </a:lvl6pPr>
            <a:lvl7pPr marL="2129313" indent="-389457">
              <a:buFont typeface="Arial"/>
              <a:buChar char="•"/>
              <a:defRPr sz="1867" baseline="0">
                <a:solidFill>
                  <a:srgbClr val="464749"/>
                </a:solidFill>
              </a:defRPr>
            </a:lvl7pPr>
            <a:lvl8pPr>
              <a:defRPr sz="1867" baseline="0">
                <a:solidFill>
                  <a:srgbClr val="464749"/>
                </a:solidFill>
              </a:defRPr>
            </a:lvl8pPr>
            <a:lvl9pPr>
              <a:defRPr sz="1867" baseline="0">
                <a:solidFill>
                  <a:srgbClr val="464749"/>
                </a:solidFill>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Tree>
    <p:extLst>
      <p:ext uri="{BB962C8B-B14F-4D97-AF65-F5344CB8AC3E}">
        <p14:creationId xmlns:p14="http://schemas.microsoft.com/office/powerpoint/2010/main" val="48236405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07484" y="1379540"/>
            <a:ext cx="5382683" cy="4537075"/>
          </a:xfrm>
        </p:spPr>
        <p:txBody>
          <a:bodyPr/>
          <a:lstStyle>
            <a:lvl1pPr marL="0" indent="0">
              <a:defRPr sz="2667">
                <a:latin typeface="Arial"/>
                <a:cs typeface="Arial"/>
              </a:defRPr>
            </a:lvl1pPr>
            <a:lvl2pPr>
              <a:defRPr sz="2667">
                <a:latin typeface="Arial"/>
                <a:cs typeface="Arial"/>
              </a:defRPr>
            </a:lvl2pPr>
            <a:lvl3pPr>
              <a:defRPr sz="2400">
                <a:latin typeface="Arial"/>
                <a:cs typeface="Arial"/>
              </a:defRPr>
            </a:lvl3pPr>
            <a:lvl4pPr>
              <a:defRPr sz="2133">
                <a:latin typeface="Arial"/>
                <a:cs typeface="Arial"/>
              </a:defRPr>
            </a:lvl4pPr>
            <a:lvl5pPr>
              <a:defRPr sz="2133">
                <a:latin typeface="Arial"/>
                <a:cs typeface="Arial"/>
              </a:defRPr>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193367" y="1379540"/>
            <a:ext cx="5384800" cy="4537075"/>
          </a:xfrm>
        </p:spPr>
        <p:txBody>
          <a:bodyPr/>
          <a:lstStyle>
            <a:lvl1pPr marL="0" indent="0">
              <a:defRPr sz="2667">
                <a:latin typeface="Arial"/>
                <a:cs typeface="Arial"/>
              </a:defRPr>
            </a:lvl1pPr>
            <a:lvl2pPr>
              <a:defRPr sz="2667">
                <a:latin typeface="Arial"/>
                <a:cs typeface="Arial"/>
              </a:defRPr>
            </a:lvl2pPr>
            <a:lvl3pPr>
              <a:defRPr sz="2400">
                <a:latin typeface="Arial"/>
                <a:cs typeface="Arial"/>
              </a:defRPr>
            </a:lvl3pPr>
            <a:lvl4pPr>
              <a:defRPr sz="2133">
                <a:latin typeface="Arial"/>
                <a:cs typeface="Arial"/>
              </a:defRPr>
            </a:lvl4pPr>
            <a:lvl5pPr>
              <a:defRPr sz="2133">
                <a:latin typeface="Arial"/>
                <a:cs typeface="Arial"/>
              </a:defRPr>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42588310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Tree>
    <p:extLst>
      <p:ext uri="{BB962C8B-B14F-4D97-AF65-F5344CB8AC3E}">
        <p14:creationId xmlns:p14="http://schemas.microsoft.com/office/powerpoint/2010/main" val="34919719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9484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option 2">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3"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2444073" y="4869584"/>
            <a:ext cx="9461688"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43312206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2650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D6B92B4-74AA-4819-9FEA-BCCE3F69636E}" type="datetimeFigureOut">
              <a:rPr lang="zh-CN" altLang="en-US" smtClean="0"/>
              <a:t>2014/1/14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ED4165-B6EF-4E07-9E8F-00E5846630FA}" type="slidenum">
              <a:rPr lang="zh-CN" altLang="en-US" smtClean="0"/>
              <a:t>‹#›</a:t>
            </a:fld>
            <a:endParaRPr lang="zh-CN" altLang="en-US"/>
          </a:p>
        </p:txBody>
      </p:sp>
    </p:spTree>
    <p:extLst>
      <p:ext uri="{BB962C8B-B14F-4D97-AF65-F5344CB8AC3E}">
        <p14:creationId xmlns:p14="http://schemas.microsoft.com/office/powerpoint/2010/main" val="1911688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072047" y="1683187"/>
            <a:ext cx="5542844" cy="845741"/>
          </a:xfrm>
        </p:spPr>
        <p:txBody>
          <a:bodyPr>
            <a:normAutofit/>
          </a:bodyPr>
          <a:lstStyle>
            <a:lvl1pPr algn="l">
              <a:lnSpc>
                <a:spcPct val="100000"/>
              </a:lnSpc>
              <a:defRPr sz="3733" b="1">
                <a:solidFill>
                  <a:srgbClr val="404040"/>
                </a:solidFill>
                <a:latin typeface="Arial"/>
                <a:cs typeface="Aria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6072044" y="2632044"/>
            <a:ext cx="5542845" cy="352227"/>
          </a:xfrm>
        </p:spPr>
        <p:txBody>
          <a:bodyPr/>
          <a:lstStyle>
            <a:lvl1pPr marL="0" indent="0" algn="l">
              <a:buNone/>
              <a:defRPr sz="2400">
                <a:solidFill>
                  <a:srgbClr val="40404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6072717" y="3075517"/>
            <a:ext cx="2844800" cy="364067"/>
          </a:xfrm>
          <a:prstGeom prst="rect">
            <a:avLst/>
          </a:prstGeom>
        </p:spPr>
        <p:txBody>
          <a:bodyPr/>
          <a:lstStyle>
            <a:lvl1pPr>
              <a:defRPr sz="1867">
                <a:solidFill>
                  <a:srgbClr val="404040"/>
                </a:solidFill>
              </a:defRPr>
            </a:lvl1pPr>
          </a:lstStyle>
          <a:p>
            <a:pPr>
              <a:defRPr/>
            </a:pPr>
            <a:fld id="{4878DD96-2CD8-BF44-9C3E-81D971DDE100}" type="datetimeFigureOut">
              <a:rPr lang="en-US"/>
              <a:pPr>
                <a:defRPr/>
              </a:pPr>
              <a:t>1/14/2014</a:t>
            </a:fld>
            <a:endParaRPr lang="en-US" dirty="0"/>
          </a:p>
        </p:txBody>
      </p:sp>
    </p:spTree>
    <p:extLst>
      <p:ext uri="{BB962C8B-B14F-4D97-AF65-F5344CB8AC3E}">
        <p14:creationId xmlns:p14="http://schemas.microsoft.com/office/powerpoint/2010/main" val="9720345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7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7" name="Title 7"/>
          <p:cNvSpPr>
            <a:spLocks noGrp="1"/>
          </p:cNvSpPr>
          <p:nvPr>
            <p:ph type="title"/>
          </p:nvPr>
        </p:nvSpPr>
        <p:spPr>
          <a:xfrm>
            <a:off x="2444073" y="3158903"/>
            <a:ext cx="9461688" cy="1149397"/>
          </a:xfrm>
        </p:spPr>
        <p:txBody>
          <a:bodyPr/>
          <a:lstStyle>
            <a:lvl1pPr>
              <a:lnSpc>
                <a:spcPct val="100000"/>
              </a:lnSpc>
              <a:defRPr/>
            </a:lvl1pPr>
          </a:lstStyle>
          <a:p>
            <a:r>
              <a:rPr lang="en-US" altLang="zh-CN" smtClean="0"/>
              <a:t>Click to edit Master title style</a:t>
            </a:r>
            <a:endParaRPr lang="en-US" dirty="0"/>
          </a:p>
        </p:txBody>
      </p:sp>
      <p:sp>
        <p:nvSpPr>
          <p:cNvPr id="8"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tx2">
                    <a:lumMod val="50000"/>
                  </a:schemeClr>
                </a:solidFill>
                <a:latin typeface="Arial"/>
                <a:cs typeface="Arial"/>
              </a:rPr>
              <a:t>INTEL CONFIDENTIAL</a:t>
            </a:r>
            <a:r>
              <a:rPr lang="en-US" sz="1067" baseline="0" dirty="0" smtClean="0">
                <a:solidFill>
                  <a:schemeClr val="tx2">
                    <a:lumMod val="50000"/>
                  </a:schemeClr>
                </a:solidFill>
                <a:latin typeface="Arial"/>
                <a:cs typeface="Arial"/>
              </a:rPr>
              <a:t> • </a:t>
            </a:r>
            <a:r>
              <a:rPr lang="en-US" sz="1067" dirty="0" smtClean="0">
                <a:solidFill>
                  <a:schemeClr val="tx2">
                    <a:lumMod val="50000"/>
                  </a:schemeClr>
                </a:solidFill>
                <a:latin typeface="Arial"/>
                <a:cs typeface="Arial"/>
              </a:rPr>
              <a:t>SSG System Software Division</a:t>
            </a:r>
          </a:p>
        </p:txBody>
      </p:sp>
    </p:spTree>
    <p:extLst>
      <p:ext uri="{BB962C8B-B14F-4D97-AF65-F5344CB8AC3E}">
        <p14:creationId xmlns:p14="http://schemas.microsoft.com/office/powerpoint/2010/main" val="11167546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1_Divider-option 2">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7" name="Picture Placeholder 3"/>
          <p:cNvSpPr>
            <a:spLocks noGrp="1"/>
          </p:cNvSpPr>
          <p:nvPr>
            <p:ph type="pic" sz="quarter" idx="11"/>
          </p:nvPr>
        </p:nvSpPr>
        <p:spPr>
          <a:xfrm>
            <a:off x="0" y="0"/>
            <a:ext cx="5581651" cy="6858000"/>
          </a:xfrm>
        </p:spPr>
        <p:txBody>
          <a:bodyPr/>
          <a:lstStyle/>
          <a:p>
            <a:r>
              <a:rPr lang="en-US" altLang="zh-CN" smtClean="0"/>
              <a:t>Click icon to add picture</a:t>
            </a:r>
            <a:endParaRPr lang="en-US" dirty="0"/>
          </a:p>
        </p:txBody>
      </p:sp>
      <p:sp>
        <p:nvSpPr>
          <p:cNvPr id="2" name="Title 1"/>
          <p:cNvSpPr>
            <a:spLocks noGrp="1"/>
          </p:cNvSpPr>
          <p:nvPr>
            <p:ph type="title"/>
          </p:nvPr>
        </p:nvSpPr>
        <p:spPr>
          <a:xfrm>
            <a:off x="7374674" y="4066050"/>
            <a:ext cx="4496541" cy="2008615"/>
          </a:xfrm>
        </p:spPr>
        <p:txBody>
          <a:bodyPr anchor="t"/>
          <a:lstStyle>
            <a:lvl1pPr algn="l">
              <a:lnSpc>
                <a:spcPct val="100000"/>
              </a:lnSpc>
              <a:defRPr sz="3467" b="1" cap="none">
                <a:solidFill>
                  <a:schemeClr val="tx2">
                    <a:lumMod val="50000"/>
                  </a:schemeClr>
                </a:solidFill>
                <a:latin typeface="Arial"/>
                <a:cs typeface="Arial"/>
              </a:defRPr>
            </a:lvl1pPr>
          </a:lstStyle>
          <a:p>
            <a:r>
              <a:rPr lang="en-US" altLang="zh-CN" smtClean="0"/>
              <a:t>Click to edit Master title style</a:t>
            </a:r>
            <a:endParaRPr lang="en-US" dirty="0"/>
          </a:p>
        </p:txBody>
      </p:sp>
      <p:sp>
        <p:nvSpPr>
          <p:cNvPr id="5" name="Slide Number Placeholder 4"/>
          <p:cNvSpPr>
            <a:spLocks noGrp="1" noChangeArrowheads="1"/>
          </p:cNvSpPr>
          <p:nvPr>
            <p:ph type="sldNum" sz="quarter" idx="10"/>
          </p:nvPr>
        </p:nvSpPr>
        <p:spPr bwMode="auto">
          <a:xfrm>
            <a:off x="101601" y="6470651"/>
            <a:ext cx="554567"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04C9FFBE-6784-FD44-B703-24768BE20E4F}" type="slidenum">
              <a:rPr lang="ja-JP" altLang="en-US"/>
              <a:pPr>
                <a:defRPr/>
              </a:pPr>
              <a:t>‹#›</a:t>
            </a:fld>
            <a:endParaRPr lang="en-US" altLang="ja-JP"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tx2">
                    <a:lumMod val="50000"/>
                  </a:schemeClr>
                </a:solidFill>
                <a:latin typeface="Arial"/>
                <a:cs typeface="Arial"/>
              </a:rPr>
              <a:t>INTEL CONFIDENTIAL</a:t>
            </a:r>
            <a:r>
              <a:rPr lang="en-US" sz="1067" baseline="0" dirty="0" smtClean="0">
                <a:solidFill>
                  <a:schemeClr val="tx2">
                    <a:lumMod val="50000"/>
                  </a:schemeClr>
                </a:solidFill>
                <a:latin typeface="Arial"/>
                <a:cs typeface="Arial"/>
              </a:rPr>
              <a:t> • </a:t>
            </a:r>
            <a:r>
              <a:rPr lang="en-US" sz="1067" dirty="0" smtClean="0">
                <a:solidFill>
                  <a:schemeClr val="tx2">
                    <a:lumMod val="50000"/>
                  </a:schemeClr>
                </a:solidFill>
                <a:latin typeface="Arial"/>
                <a:cs typeface="Arial"/>
              </a:rPr>
              <a:t>SSG System Software Division</a:t>
            </a:r>
          </a:p>
        </p:txBody>
      </p:sp>
    </p:spTree>
    <p:extLst>
      <p:ext uri="{BB962C8B-B14F-4D97-AF65-F5344CB8AC3E}">
        <p14:creationId xmlns:p14="http://schemas.microsoft.com/office/powerpoint/2010/main" val="150253176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_Divider-option 2">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2444073" y="4869584"/>
            <a:ext cx="9461688" cy="1149397"/>
          </a:xfrm>
        </p:spPr>
        <p:txBody>
          <a:bodyPr/>
          <a:lstStyle>
            <a:lvl1pPr>
              <a:lnSpc>
                <a:spcPct val="100000"/>
              </a:lnSpc>
              <a:defRPr/>
            </a:lvl1pPr>
          </a:lstStyle>
          <a:p>
            <a:r>
              <a:rPr lang="en-US" altLang="zh-CN" smtClean="0"/>
              <a:t>Click to edit Master title style</a:t>
            </a:r>
            <a:endParaRPr lang="en-US"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tx2">
                    <a:lumMod val="50000"/>
                  </a:schemeClr>
                </a:solidFill>
                <a:latin typeface="Arial"/>
                <a:cs typeface="Arial"/>
              </a:rPr>
              <a:t>INTEL CONFIDENTIAL</a:t>
            </a:r>
            <a:r>
              <a:rPr lang="en-US" sz="1067" baseline="0" dirty="0" smtClean="0">
                <a:solidFill>
                  <a:schemeClr val="tx2">
                    <a:lumMod val="50000"/>
                  </a:schemeClr>
                </a:solidFill>
                <a:latin typeface="Arial"/>
                <a:cs typeface="Arial"/>
              </a:rPr>
              <a:t> • </a:t>
            </a:r>
            <a:r>
              <a:rPr lang="en-US" sz="1067" dirty="0" smtClean="0">
                <a:solidFill>
                  <a:schemeClr val="tx2">
                    <a:lumMod val="50000"/>
                  </a:schemeClr>
                </a:solidFill>
                <a:latin typeface="Arial"/>
                <a:cs typeface="Arial"/>
              </a:rPr>
              <a:t>SSG System Software Division</a:t>
            </a:r>
          </a:p>
        </p:txBody>
      </p:sp>
    </p:spTree>
    <p:extLst>
      <p:ext uri="{BB962C8B-B14F-4D97-AF65-F5344CB8AC3E}">
        <p14:creationId xmlns:p14="http://schemas.microsoft.com/office/powerpoint/2010/main" val="205611597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3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5"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7"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8"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tx2">
                    <a:lumMod val="50000"/>
                  </a:schemeClr>
                </a:solidFill>
                <a:latin typeface="Arial"/>
                <a:cs typeface="Arial"/>
              </a:rPr>
              <a:t>INTEL CONFIDENTIAL</a:t>
            </a:r>
            <a:r>
              <a:rPr lang="en-US" sz="1067" baseline="0" dirty="0" smtClean="0">
                <a:solidFill>
                  <a:schemeClr val="tx2">
                    <a:lumMod val="50000"/>
                  </a:schemeClr>
                </a:solidFill>
                <a:latin typeface="Arial"/>
                <a:cs typeface="Arial"/>
              </a:rPr>
              <a:t> • </a:t>
            </a:r>
            <a:r>
              <a:rPr lang="en-US" sz="1067" dirty="0" smtClean="0">
                <a:solidFill>
                  <a:schemeClr val="tx2">
                    <a:lumMod val="50000"/>
                  </a:schemeClr>
                </a:solidFill>
                <a:latin typeface="Arial"/>
                <a:cs typeface="Arial"/>
              </a:rPr>
              <a:t>SSG System Software Division</a:t>
            </a:r>
          </a:p>
        </p:txBody>
      </p:sp>
    </p:spTree>
    <p:extLst>
      <p:ext uri="{BB962C8B-B14F-4D97-AF65-F5344CB8AC3E}">
        <p14:creationId xmlns:p14="http://schemas.microsoft.com/office/powerpoint/2010/main" val="14047502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4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5"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7"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8"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tx2">
                    <a:lumMod val="50000"/>
                  </a:schemeClr>
                </a:solidFill>
                <a:latin typeface="Arial"/>
                <a:cs typeface="Arial"/>
              </a:rPr>
              <a:t>INTEL CONFIDENTIAL</a:t>
            </a:r>
            <a:r>
              <a:rPr lang="en-US" sz="1067" baseline="0" dirty="0" smtClean="0">
                <a:solidFill>
                  <a:schemeClr val="tx2">
                    <a:lumMod val="50000"/>
                  </a:schemeClr>
                </a:solidFill>
                <a:latin typeface="Arial"/>
                <a:cs typeface="Arial"/>
              </a:rPr>
              <a:t> • </a:t>
            </a:r>
            <a:r>
              <a:rPr lang="en-US" sz="1067" dirty="0" smtClean="0">
                <a:solidFill>
                  <a:schemeClr val="tx2">
                    <a:lumMod val="50000"/>
                  </a:schemeClr>
                </a:solidFill>
                <a:latin typeface="Arial"/>
                <a:cs typeface="Arial"/>
              </a:rPr>
              <a:t>SSG System Software Division</a:t>
            </a:r>
          </a:p>
        </p:txBody>
      </p:sp>
    </p:spTree>
    <p:extLst>
      <p:ext uri="{BB962C8B-B14F-4D97-AF65-F5344CB8AC3E}">
        <p14:creationId xmlns:p14="http://schemas.microsoft.com/office/powerpoint/2010/main" val="358415798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5_Divider-option 2">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9"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tx2">
                    <a:lumMod val="50000"/>
                  </a:schemeClr>
                </a:solidFill>
                <a:latin typeface="Arial"/>
                <a:cs typeface="Arial"/>
              </a:rPr>
              <a:t>INTEL CONFIDENTIAL</a:t>
            </a:r>
            <a:r>
              <a:rPr lang="en-US" sz="1067" baseline="0" dirty="0" smtClean="0">
                <a:solidFill>
                  <a:schemeClr val="tx2">
                    <a:lumMod val="50000"/>
                  </a:schemeClr>
                </a:solidFill>
                <a:latin typeface="Arial"/>
                <a:cs typeface="Arial"/>
              </a:rPr>
              <a:t> • </a:t>
            </a:r>
            <a:r>
              <a:rPr lang="en-US" sz="1067" dirty="0" smtClean="0">
                <a:solidFill>
                  <a:schemeClr val="tx2">
                    <a:lumMod val="50000"/>
                  </a:schemeClr>
                </a:solidFill>
                <a:latin typeface="Arial"/>
                <a:cs typeface="Arial"/>
              </a:rPr>
              <a:t>SSG System Software Division</a:t>
            </a:r>
          </a:p>
        </p:txBody>
      </p:sp>
    </p:spTree>
    <p:extLst>
      <p:ext uri="{BB962C8B-B14F-4D97-AF65-F5344CB8AC3E}">
        <p14:creationId xmlns:p14="http://schemas.microsoft.com/office/powerpoint/2010/main" val="157727372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6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4" name="Slide Number Placeholder 3"/>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pPr>
              <a:defRPr/>
            </a:pPr>
            <a:fld id="{9A96957E-FA44-2B43-8635-4AEBDF492F41}" type="slidenum">
              <a:rPr lang="ja-JP" altLang="en-US"/>
              <a:pPr>
                <a:defRPr/>
              </a:pPr>
              <a:t>‹#›</a:t>
            </a:fld>
            <a:endParaRPr lang="en-US" altLang="ja-JP" dirty="0"/>
          </a:p>
        </p:txBody>
      </p:sp>
      <p:sp>
        <p:nvSpPr>
          <p:cNvPr id="5"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7"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
        <p:nvSpPr>
          <p:cNvPr id="8" name="Text Box 5"/>
          <p:cNvSpPr txBox="1">
            <a:spLocks noChangeArrowheads="1"/>
          </p:cNvSpPr>
          <p:nvPr/>
        </p:nvSpPr>
        <p:spPr bwMode="auto">
          <a:xfrm>
            <a:off x="8419173" y="6463006"/>
            <a:ext cx="35328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1219170" rtl="0" eaLnBrk="0" fontAlgn="base" latinLnBrk="0" hangingPunct="0">
              <a:lnSpc>
                <a:spcPct val="100000"/>
              </a:lnSpc>
              <a:spcBef>
                <a:spcPct val="50000"/>
              </a:spcBef>
              <a:spcAft>
                <a:spcPct val="0"/>
              </a:spcAft>
              <a:buClrTx/>
              <a:buSzTx/>
              <a:buFontTx/>
              <a:buNone/>
              <a:tabLst/>
              <a:defRPr/>
            </a:pPr>
            <a:r>
              <a:rPr lang="en-US" sz="1067" dirty="0" smtClean="0">
                <a:solidFill>
                  <a:schemeClr val="tx2">
                    <a:lumMod val="50000"/>
                  </a:schemeClr>
                </a:solidFill>
                <a:latin typeface="Arial"/>
                <a:cs typeface="Arial"/>
              </a:rPr>
              <a:t>INTEL CONFIDENTIAL</a:t>
            </a:r>
            <a:r>
              <a:rPr lang="en-US" sz="1067" baseline="0" dirty="0" smtClean="0">
                <a:solidFill>
                  <a:schemeClr val="tx2">
                    <a:lumMod val="50000"/>
                  </a:schemeClr>
                </a:solidFill>
                <a:latin typeface="Arial"/>
                <a:cs typeface="Arial"/>
              </a:rPr>
              <a:t> • </a:t>
            </a:r>
            <a:r>
              <a:rPr lang="en-US" sz="1067" dirty="0" smtClean="0">
                <a:solidFill>
                  <a:schemeClr val="tx2">
                    <a:lumMod val="50000"/>
                  </a:schemeClr>
                </a:solidFill>
                <a:latin typeface="Arial"/>
                <a:cs typeface="Arial"/>
              </a:rPr>
              <a:t>SSG System Software Division</a:t>
            </a:r>
          </a:p>
        </p:txBody>
      </p:sp>
    </p:spTree>
    <p:extLst>
      <p:ext uri="{BB962C8B-B14F-4D97-AF65-F5344CB8AC3E}">
        <p14:creationId xmlns:p14="http://schemas.microsoft.com/office/powerpoint/2010/main" val="200623495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32937419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lvl1pPr>
              <a:defRPr>
                <a:solidFill>
                  <a:srgbClr val="464749"/>
                </a:solidFill>
                <a:latin typeface="Arial"/>
                <a:cs typeface="Arial"/>
              </a:defRPr>
            </a:lvl1pPr>
            <a:lvl2pPr marL="761981" indent="-457189">
              <a:spcBef>
                <a:spcPts val="267"/>
              </a:spcBef>
              <a:buClrTx/>
              <a:buFont typeface="Arial"/>
              <a:buChar char="•"/>
              <a:defRPr sz="2400">
                <a:solidFill>
                  <a:srgbClr val="464749"/>
                </a:solidFill>
                <a:latin typeface="Arial"/>
                <a:cs typeface="Arial"/>
              </a:defRPr>
            </a:lvl2pPr>
            <a:lvl3pPr marL="916494" indent="-457189">
              <a:spcBef>
                <a:spcPts val="512"/>
              </a:spcBef>
              <a:buFont typeface="Arial"/>
              <a:buChar char="•"/>
              <a:defRPr sz="2133">
                <a:solidFill>
                  <a:srgbClr val="464749"/>
                </a:solidFill>
                <a:latin typeface="Arial"/>
                <a:cs typeface="Arial"/>
              </a:defRPr>
            </a:lvl3pPr>
            <a:lvl4pPr marL="1142971" indent="-457189">
              <a:buFont typeface="Arial"/>
              <a:buChar char="•"/>
              <a:defRPr baseline="0">
                <a:solidFill>
                  <a:srgbClr val="464749"/>
                </a:solidFill>
                <a:latin typeface="Arial"/>
                <a:cs typeface="Arial"/>
              </a:defRPr>
            </a:lvl4pPr>
            <a:lvl5pPr marL="1371566" indent="-457189" defTabSz="1369450">
              <a:buFont typeface="Arial"/>
              <a:buChar char="•"/>
              <a:defRPr baseline="0">
                <a:solidFill>
                  <a:srgbClr val="464749"/>
                </a:solidFill>
                <a:latin typeface="Arial"/>
                <a:cs typeface="Arial"/>
              </a:defRPr>
            </a:lvl5pPr>
            <a:lvl6pPr marL="1678475" indent="-380990">
              <a:defRPr sz="1867" baseline="0">
                <a:solidFill>
                  <a:srgbClr val="464749"/>
                </a:solidFill>
              </a:defRPr>
            </a:lvl6pPr>
            <a:lvl7pPr marL="2129313" indent="-389457">
              <a:buFont typeface="Arial"/>
              <a:buChar char="•"/>
              <a:defRPr sz="1867" baseline="0">
                <a:solidFill>
                  <a:srgbClr val="464749"/>
                </a:solidFill>
              </a:defRPr>
            </a:lvl7pPr>
            <a:lvl8pPr>
              <a:defRPr sz="1867" baseline="0">
                <a:solidFill>
                  <a:srgbClr val="464749"/>
                </a:solidFill>
              </a:defRPr>
            </a:lvl8pPr>
            <a:lvl9pPr>
              <a:defRPr sz="1867" baseline="0">
                <a:solidFill>
                  <a:srgbClr val="464749"/>
                </a:solidFill>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Tree>
    <p:extLst>
      <p:ext uri="{BB962C8B-B14F-4D97-AF65-F5344CB8AC3E}">
        <p14:creationId xmlns:p14="http://schemas.microsoft.com/office/powerpoint/2010/main" val="171856847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07484" y="1379540"/>
            <a:ext cx="5382683" cy="4537075"/>
          </a:xfrm>
        </p:spPr>
        <p:txBody>
          <a:bodyPr/>
          <a:lstStyle>
            <a:lvl1pPr marL="0" indent="0">
              <a:defRPr sz="2667"/>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193367" y="1379540"/>
            <a:ext cx="5384800" cy="4537075"/>
          </a:xfrm>
        </p:spPr>
        <p:txBody>
          <a:bodyPr/>
          <a:lstStyle>
            <a:lvl1pPr marL="0" indent="0">
              <a:defRPr sz="2667"/>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109176970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Tree>
    <p:extLst>
      <p:ext uri="{BB962C8B-B14F-4D97-AF65-F5344CB8AC3E}">
        <p14:creationId xmlns:p14="http://schemas.microsoft.com/office/powerpoint/2010/main" val="82165998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8682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843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9478505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Divider-option 2">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1710427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6_Divider-option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62" y="0"/>
            <a:ext cx="12187076" cy="6858000"/>
          </a:xfrm>
          <a:prstGeom prst="rect">
            <a:avLst/>
          </a:prstGeom>
        </p:spPr>
      </p:pic>
      <p:sp>
        <p:nvSpPr>
          <p:cNvPr id="5" name="Slide Number Placeholder 4"/>
          <p:cNvSpPr>
            <a:spLocks noGrp="1" noChangeArrowheads="1"/>
          </p:cNvSpPr>
          <p:nvPr>
            <p:ph type="sldNum" sz="quarter" idx="10"/>
          </p:nvPr>
        </p:nvSpPr>
        <p:spPr bwMode="auto">
          <a:xfrm>
            <a:off x="101601" y="6263915"/>
            <a:ext cx="554567" cy="164615"/>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1067">
                <a:solidFill>
                  <a:schemeClr val="bg1"/>
                </a:solidFill>
                <a:latin typeface="Neo Sans Intel Light" charset="0"/>
                <a:cs typeface="MS PGothic" charset="0"/>
              </a:defRPr>
            </a:lvl1pPr>
          </a:lstStyle>
          <a:p>
            <a:fld id="{B8ED4165-B6EF-4E07-9E8F-00E5846630FA}" type="slidenum">
              <a:rPr lang="zh-CN" altLang="en-US" smtClean="0"/>
              <a:t>‹#›</a:t>
            </a:fld>
            <a:endParaRPr lang="zh-CN" altLang="en-US"/>
          </a:p>
        </p:txBody>
      </p:sp>
      <p:sp>
        <p:nvSpPr>
          <p:cNvPr id="7" name="Picture Placeholder 2"/>
          <p:cNvSpPr>
            <a:spLocks noGrp="1"/>
          </p:cNvSpPr>
          <p:nvPr>
            <p:ph type="pic" sz="quarter" idx="11"/>
          </p:nvPr>
        </p:nvSpPr>
        <p:spPr>
          <a:xfrm>
            <a:off x="0" y="0"/>
            <a:ext cx="12192000" cy="4360333"/>
          </a:xfrm>
        </p:spPr>
        <p:txBody>
          <a:bodyPr/>
          <a:lstStyle/>
          <a:p>
            <a:r>
              <a:rPr lang="en-US" altLang="zh-CN" smtClean="0"/>
              <a:t>Click icon to add picture</a:t>
            </a:r>
            <a:endParaRPr lang="en-US"/>
          </a:p>
        </p:txBody>
      </p:sp>
      <p:sp>
        <p:nvSpPr>
          <p:cNvPr id="8" name="Title 7"/>
          <p:cNvSpPr>
            <a:spLocks noGrp="1"/>
          </p:cNvSpPr>
          <p:nvPr>
            <p:ph type="title"/>
          </p:nvPr>
        </p:nvSpPr>
        <p:spPr>
          <a:xfrm>
            <a:off x="3168567" y="4869584"/>
            <a:ext cx="8737195" cy="1149397"/>
          </a:xfrm>
        </p:spPr>
        <p:txBody>
          <a:bodyPr/>
          <a:lstStyle>
            <a:lvl1pPr>
              <a:lnSpc>
                <a:spcPct val="100000"/>
              </a:lnSpc>
              <a:defRPr/>
            </a:lvl1pPr>
          </a:lstStyle>
          <a:p>
            <a:r>
              <a:rPr lang="en-US" altLang="zh-CN" smtClean="0"/>
              <a:t>Click to edit Master title style</a:t>
            </a:r>
            <a:endParaRPr lang="en-US" dirty="0"/>
          </a:p>
        </p:txBody>
      </p:sp>
    </p:spTree>
    <p:extLst>
      <p:ext uri="{BB962C8B-B14F-4D97-AF65-F5344CB8AC3E}">
        <p14:creationId xmlns:p14="http://schemas.microsoft.com/office/powerpoint/2010/main" val="37004732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solidFill>
                <a:latin typeface="Arial"/>
                <a:cs typeface="Arial"/>
              </a:defRPr>
            </a:lvl1pPr>
            <a:lvl2pPr marL="761981" indent="-457189">
              <a:spcBef>
                <a:spcPts val="267"/>
              </a:spcBef>
              <a:buClrTx/>
              <a:buFont typeface="Arial"/>
              <a:buChar char="•"/>
              <a:defRPr sz="2400">
                <a:solidFill>
                  <a:srgbClr val="464749"/>
                </a:solidFill>
                <a:latin typeface="Arial"/>
                <a:cs typeface="Arial"/>
              </a:defRPr>
            </a:lvl2pPr>
            <a:lvl3pPr marL="916494" indent="-457189">
              <a:spcBef>
                <a:spcPts val="512"/>
              </a:spcBef>
              <a:buFont typeface="Arial"/>
              <a:buChar char="•"/>
              <a:defRPr sz="2133">
                <a:solidFill>
                  <a:srgbClr val="464749"/>
                </a:solidFill>
                <a:latin typeface="Arial"/>
                <a:cs typeface="Arial"/>
              </a:defRPr>
            </a:lvl3pPr>
            <a:lvl4pPr marL="1142971" indent="-457189">
              <a:buFont typeface="Arial"/>
              <a:buChar char="•"/>
              <a:defRPr baseline="0">
                <a:solidFill>
                  <a:srgbClr val="464749"/>
                </a:solidFill>
                <a:latin typeface="Arial"/>
                <a:cs typeface="Arial"/>
              </a:defRPr>
            </a:lvl4pPr>
            <a:lvl5pPr marL="1371566" indent="-457189" defTabSz="1369450">
              <a:buFont typeface="Arial"/>
              <a:buChar char="•"/>
              <a:defRPr baseline="0">
                <a:solidFill>
                  <a:srgbClr val="464749"/>
                </a:solidFill>
                <a:latin typeface="Arial"/>
                <a:cs typeface="Arial"/>
              </a:defRPr>
            </a:lvl5pPr>
            <a:lvl6pPr marL="1678475" indent="-380990">
              <a:defRPr sz="1867" baseline="0">
                <a:solidFill>
                  <a:srgbClr val="464749"/>
                </a:solidFill>
              </a:defRPr>
            </a:lvl6pPr>
            <a:lvl7pPr marL="2129313" indent="-389457">
              <a:buFont typeface="Arial"/>
              <a:buChar char="•"/>
              <a:defRPr sz="1867" baseline="0">
                <a:solidFill>
                  <a:srgbClr val="464749"/>
                </a:solidFill>
              </a:defRPr>
            </a:lvl7pPr>
            <a:lvl8pPr>
              <a:defRPr sz="1867" baseline="0">
                <a:solidFill>
                  <a:srgbClr val="464749"/>
                </a:solidFill>
              </a:defRPr>
            </a:lvl8pPr>
            <a:lvl9pPr>
              <a:defRPr sz="1867" baseline="0">
                <a:solidFill>
                  <a:srgbClr val="464749"/>
                </a:solidFill>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Tree>
    <p:extLst>
      <p:ext uri="{BB962C8B-B14F-4D97-AF65-F5344CB8AC3E}">
        <p14:creationId xmlns:p14="http://schemas.microsoft.com/office/powerpoint/2010/main" val="9277125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11.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6"/>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5367" y="408517"/>
            <a:ext cx="10972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title style</a:t>
            </a:r>
            <a:endParaRPr lang="en-US" altLang="ja-JP"/>
          </a:p>
        </p:txBody>
      </p:sp>
      <p:sp>
        <p:nvSpPr>
          <p:cNvPr id="1028" name="Rectangle 3"/>
          <p:cNvSpPr>
            <a:spLocks noGrp="1" noChangeArrowheads="1"/>
          </p:cNvSpPr>
          <p:nvPr>
            <p:ph type="body" idx="1"/>
          </p:nvPr>
        </p:nvSpPr>
        <p:spPr bwMode="auto">
          <a:xfrm>
            <a:off x="607484" y="1380068"/>
            <a:ext cx="10970683" cy="4536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sp>
        <p:nvSpPr>
          <p:cNvPr id="1030" name="TextBox 7"/>
          <p:cNvSpPr txBox="1">
            <a:spLocks noChangeArrowheads="1"/>
          </p:cNvSpPr>
          <p:nvPr/>
        </p:nvSpPr>
        <p:spPr bwMode="auto">
          <a:xfrm>
            <a:off x="35984" y="6208185"/>
            <a:ext cx="421910" cy="256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5CF594FA-3B15-0C4C-A0B5-E37CECAF5466}" type="slidenum">
              <a:rPr lang="en-US" sz="1067" smtClean="0">
                <a:solidFill>
                  <a:schemeClr val="bg1"/>
                </a:solidFill>
                <a:latin typeface="Verdana" charset="0"/>
                <a:cs typeface="Verdana" charset="0"/>
              </a:rPr>
              <a:pPr eaLnBrk="1" hangingPunct="1">
                <a:defRPr/>
              </a:pPr>
              <a:t>‹#›</a:t>
            </a:fld>
            <a:endParaRPr lang="en-US" sz="1067" dirty="0" smtClean="0">
              <a:solidFill>
                <a:schemeClr val="bg1"/>
              </a:solidFill>
              <a:latin typeface="Verdana" charset="0"/>
              <a:cs typeface="Verdana" charset="0"/>
            </a:endParaRPr>
          </a:p>
        </p:txBody>
      </p:sp>
    </p:spTree>
    <p:extLst>
      <p:ext uri="{BB962C8B-B14F-4D97-AF65-F5344CB8AC3E}">
        <p14:creationId xmlns:p14="http://schemas.microsoft.com/office/powerpoint/2010/main" val="1956566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timing>
    <p:tnLst>
      <p:par>
        <p:cTn id="1" dur="indefinite" restart="never" nodeType="tmRoot"/>
      </p:par>
    </p:tnLst>
  </p:timing>
  <p:txStyles>
    <p:titleStyle>
      <a:lvl1pPr algn="l" rtl="0" eaLnBrk="1" fontAlgn="base" hangingPunct="1">
        <a:lnSpc>
          <a:spcPts val="3467"/>
        </a:lnSpc>
        <a:spcBef>
          <a:spcPct val="0"/>
        </a:spcBef>
        <a:spcAft>
          <a:spcPct val="0"/>
        </a:spcAft>
        <a:defRPr sz="3467" b="1">
          <a:solidFill>
            <a:srgbClr val="404040"/>
          </a:solidFill>
          <a:latin typeface="Arial"/>
          <a:ea typeface="ＭＳ Ｐゴシック" charset="0"/>
          <a:cs typeface="Arial"/>
        </a:defRPr>
      </a:lvl1pPr>
      <a:lvl2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2pPr>
      <a:lvl3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3pPr>
      <a:lvl4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4pPr>
      <a:lvl5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5pPr>
      <a:lvl6pPr marL="609585"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6pPr>
      <a:lvl7pPr marL="1219170"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7pPr>
      <a:lvl8pPr marL="1828754"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8pPr>
      <a:lvl9pPr marL="2438339"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9pPr>
    </p:titleStyle>
    <p:bodyStyle>
      <a:lvl1pPr marL="457189" indent="-457189" algn="l" rtl="0" eaLnBrk="1" fontAlgn="base" hangingPunct="1">
        <a:spcBef>
          <a:spcPct val="75000"/>
        </a:spcBef>
        <a:spcAft>
          <a:spcPct val="0"/>
        </a:spcAft>
        <a:buFont typeface="Arial"/>
        <a:buChar char="•"/>
        <a:defRPr sz="2667">
          <a:solidFill>
            <a:srgbClr val="464749"/>
          </a:solidFill>
          <a:latin typeface="Arial"/>
          <a:ea typeface="ＭＳ Ｐゴシック" charset="0"/>
          <a:cs typeface="Arial"/>
        </a:defRPr>
      </a:lvl1pPr>
      <a:lvl2pPr marL="247644" indent="-245527" algn="l" rtl="0" eaLnBrk="1" fontAlgn="base" hangingPunct="1">
        <a:spcBef>
          <a:spcPct val="40000"/>
        </a:spcBef>
        <a:spcAft>
          <a:spcPct val="0"/>
        </a:spcAft>
        <a:buClr>
          <a:schemeClr val="tx1"/>
        </a:buClr>
        <a:buFont typeface="Times" charset="0"/>
        <a:buChar char="•"/>
        <a:defRPr sz="2667">
          <a:solidFill>
            <a:srgbClr val="404040"/>
          </a:solidFill>
          <a:latin typeface="Arial"/>
          <a:ea typeface="ＭＳ Ｐゴシック" charset="0"/>
          <a:cs typeface="Arial"/>
        </a:defRPr>
      </a:lvl2pPr>
      <a:lvl3pPr marL="548626" indent="-302676" algn="l" rtl="0" eaLnBrk="1" fontAlgn="base" hangingPunct="1">
        <a:spcBef>
          <a:spcPts val="400"/>
        </a:spcBef>
        <a:spcAft>
          <a:spcPct val="0"/>
        </a:spcAft>
        <a:buClr>
          <a:schemeClr val="bg2"/>
        </a:buClr>
        <a:buFont typeface="Arial"/>
        <a:buChar char="•"/>
        <a:defRPr spc="0">
          <a:solidFill>
            <a:srgbClr val="464749"/>
          </a:solidFill>
          <a:latin typeface="Arial"/>
          <a:ea typeface="ＭＳ Ｐゴシック" charset="0"/>
          <a:cs typeface="Arial"/>
        </a:defRPr>
      </a:lvl3pPr>
      <a:lvl4pPr marL="757748" indent="-203195" algn="l" rtl="0" eaLnBrk="1" fontAlgn="base" hangingPunct="1">
        <a:spcBef>
          <a:spcPct val="20000"/>
        </a:spcBef>
        <a:spcAft>
          <a:spcPct val="0"/>
        </a:spcAft>
        <a:buClr>
          <a:schemeClr val="bg2"/>
        </a:buClr>
        <a:buFont typeface="Arial"/>
        <a:buChar char="•"/>
        <a:defRPr sz="2133">
          <a:solidFill>
            <a:srgbClr val="464749"/>
          </a:solidFill>
          <a:latin typeface="Arial"/>
          <a:ea typeface="ＭＳ Ｐゴシック" charset="0"/>
          <a:cs typeface="Arial"/>
        </a:defRPr>
      </a:lvl4pPr>
      <a:lvl5pPr marL="1015975" indent="-256111" algn="l" rtl="0" eaLnBrk="1" fontAlgn="base" hangingPunct="1">
        <a:spcBef>
          <a:spcPct val="20000"/>
        </a:spcBef>
        <a:spcAft>
          <a:spcPct val="0"/>
        </a:spcAft>
        <a:buClr>
          <a:schemeClr val="bg2"/>
        </a:buClr>
        <a:buFont typeface="Arial"/>
        <a:buChar char="•"/>
        <a:defRPr sz="2133">
          <a:solidFill>
            <a:srgbClr val="464749"/>
          </a:solidFill>
          <a:latin typeface="Arial"/>
          <a:ea typeface="Verdana" charset="0"/>
          <a:cs typeface="Arial"/>
        </a:defRPr>
      </a:lvl5pPr>
      <a:lvl6pPr marL="1750439" indent="-380990" algn="l" rtl="0" eaLnBrk="1" fontAlgn="base" hangingPunct="1">
        <a:spcBef>
          <a:spcPct val="20000"/>
        </a:spcBef>
        <a:spcAft>
          <a:spcPct val="0"/>
        </a:spcAft>
        <a:buClr>
          <a:schemeClr val="bg2"/>
        </a:buClr>
        <a:buFont typeface="Arial"/>
        <a:buChar char="•"/>
        <a:defRPr sz="2133">
          <a:solidFill>
            <a:srgbClr val="464749"/>
          </a:solidFill>
          <a:latin typeface="+mn-lt"/>
          <a:cs typeface="+mn-cs"/>
        </a:defRPr>
      </a:lvl6pPr>
      <a:lvl7pPr marL="1979033" indent="0" algn="l" rtl="0" eaLnBrk="1" fontAlgn="base" hangingPunct="1">
        <a:spcBef>
          <a:spcPct val="20000"/>
        </a:spcBef>
        <a:spcAft>
          <a:spcPct val="0"/>
        </a:spcAft>
        <a:buClr>
          <a:schemeClr val="bg2"/>
        </a:buClr>
        <a:buNone/>
        <a:defRPr sz="2133">
          <a:solidFill>
            <a:schemeClr val="tx1"/>
          </a:solidFill>
          <a:latin typeface="+mn-lt"/>
          <a:cs typeface="+mn-cs"/>
        </a:defRPr>
      </a:lvl7pPr>
      <a:lvl8pPr marL="2844729" indent="-256111" algn="l" rtl="0" eaLnBrk="1" fontAlgn="base" hangingPunct="1">
        <a:spcBef>
          <a:spcPct val="20000"/>
        </a:spcBef>
        <a:spcAft>
          <a:spcPct val="0"/>
        </a:spcAft>
        <a:buClr>
          <a:schemeClr val="bg2"/>
        </a:buClr>
        <a:buChar char="–"/>
        <a:defRPr sz="2133">
          <a:solidFill>
            <a:schemeClr val="tx1"/>
          </a:solidFill>
          <a:latin typeface="+mn-lt"/>
          <a:cs typeface="+mn-cs"/>
        </a:defRPr>
      </a:lvl8pPr>
      <a:lvl9pPr marL="3454314" indent="-256111" algn="l" rtl="0" eaLnBrk="1" fontAlgn="base" hangingPunct="1">
        <a:spcBef>
          <a:spcPct val="20000"/>
        </a:spcBef>
        <a:spcAft>
          <a:spcPct val="0"/>
        </a:spcAft>
        <a:buClr>
          <a:schemeClr val="bg2"/>
        </a:buClr>
        <a:buChar char="–"/>
        <a:defRPr sz="2133">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bwMode="auto">
          <a:xfrm>
            <a:off x="605367" y="408517"/>
            <a:ext cx="10972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title style</a:t>
            </a:r>
            <a:endParaRPr lang="en-US" altLang="ja-JP"/>
          </a:p>
        </p:txBody>
      </p:sp>
      <p:sp>
        <p:nvSpPr>
          <p:cNvPr id="5124" name="Rectangle 3"/>
          <p:cNvSpPr>
            <a:spLocks noGrp="1" noChangeArrowheads="1"/>
          </p:cNvSpPr>
          <p:nvPr>
            <p:ph type="body" idx="1"/>
          </p:nvPr>
        </p:nvSpPr>
        <p:spPr bwMode="auto">
          <a:xfrm>
            <a:off x="607484" y="1380068"/>
            <a:ext cx="10970683" cy="4536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sp>
        <p:nvSpPr>
          <p:cNvPr id="1030" name="TextBox 7"/>
          <p:cNvSpPr txBox="1">
            <a:spLocks noChangeArrowheads="1"/>
          </p:cNvSpPr>
          <p:nvPr/>
        </p:nvSpPr>
        <p:spPr bwMode="auto">
          <a:xfrm>
            <a:off x="35984" y="6208185"/>
            <a:ext cx="421910" cy="256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45509F24-F61E-6B40-9629-C3DA4B863A85}" type="slidenum">
              <a:rPr lang="en-US" sz="1067" smtClean="0">
                <a:solidFill>
                  <a:schemeClr val="bg1"/>
                </a:solidFill>
                <a:latin typeface="Verdana" charset="0"/>
                <a:cs typeface="Verdana" charset="0"/>
              </a:rPr>
              <a:pPr eaLnBrk="1" hangingPunct="1">
                <a:defRPr/>
              </a:pPr>
              <a:t>‹#›</a:t>
            </a:fld>
            <a:endParaRPr lang="en-US" sz="1067" dirty="0" smtClean="0">
              <a:solidFill>
                <a:schemeClr val="bg1"/>
              </a:solidFill>
              <a:latin typeface="Verdana" charset="0"/>
              <a:cs typeface="Verdana" charset="0"/>
            </a:endParaRPr>
          </a:p>
        </p:txBody>
      </p:sp>
    </p:spTree>
    <p:extLst>
      <p:ext uri="{BB962C8B-B14F-4D97-AF65-F5344CB8AC3E}">
        <p14:creationId xmlns:p14="http://schemas.microsoft.com/office/powerpoint/2010/main" val="419988963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ransition>
    <p:fade/>
  </p:transition>
  <p:timing>
    <p:tnLst>
      <p:par>
        <p:cTn id="1" dur="indefinite" restart="never" nodeType="tmRoot"/>
      </p:par>
    </p:tnLst>
  </p:timing>
  <p:hf hdr="0" ftr="0" dt="0"/>
  <p:txStyles>
    <p:titleStyle>
      <a:lvl1pPr algn="l" rtl="0" eaLnBrk="1" fontAlgn="base" hangingPunct="1">
        <a:lnSpc>
          <a:spcPts val="3467"/>
        </a:lnSpc>
        <a:spcBef>
          <a:spcPct val="0"/>
        </a:spcBef>
        <a:spcAft>
          <a:spcPct val="0"/>
        </a:spcAft>
        <a:defRPr sz="3467" b="1">
          <a:solidFill>
            <a:srgbClr val="404040"/>
          </a:solidFill>
          <a:latin typeface="Arial"/>
          <a:ea typeface="ＭＳ Ｐゴシック" charset="0"/>
          <a:cs typeface="Arial"/>
        </a:defRPr>
      </a:lvl1pPr>
      <a:lvl2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2pPr>
      <a:lvl3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3pPr>
      <a:lvl4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4pPr>
      <a:lvl5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5pPr>
      <a:lvl6pPr marL="609585"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6pPr>
      <a:lvl7pPr marL="1219170"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7pPr>
      <a:lvl8pPr marL="1828754"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8pPr>
      <a:lvl9pPr marL="2438339"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9pPr>
    </p:titleStyle>
    <p:bodyStyle>
      <a:lvl1pPr marL="457189" indent="-457189" algn="l" rtl="0" eaLnBrk="1" fontAlgn="base" hangingPunct="1">
        <a:spcBef>
          <a:spcPct val="75000"/>
        </a:spcBef>
        <a:spcAft>
          <a:spcPct val="0"/>
        </a:spcAft>
        <a:buClrTx/>
        <a:buFont typeface="Arial"/>
        <a:buChar char="•"/>
        <a:defRPr sz="2667">
          <a:solidFill>
            <a:srgbClr val="464749"/>
          </a:solidFill>
          <a:latin typeface="Arial"/>
          <a:ea typeface="ＭＳ Ｐゴシック" charset="0"/>
          <a:cs typeface="Arial"/>
        </a:defRPr>
      </a:lvl1pPr>
      <a:lvl2pPr marL="247644" indent="-245527" algn="l" rtl="0" eaLnBrk="1" fontAlgn="base" hangingPunct="1">
        <a:spcBef>
          <a:spcPct val="40000"/>
        </a:spcBef>
        <a:spcAft>
          <a:spcPct val="0"/>
        </a:spcAft>
        <a:buClr>
          <a:schemeClr val="tx1"/>
        </a:buClr>
        <a:buFont typeface="Times" charset="0"/>
        <a:buChar char="•"/>
        <a:defRPr sz="2667">
          <a:solidFill>
            <a:srgbClr val="404040"/>
          </a:solidFill>
          <a:latin typeface="Arial"/>
          <a:ea typeface="ＭＳ Ｐゴシック" charset="0"/>
          <a:cs typeface="Arial"/>
        </a:defRPr>
      </a:lvl2pPr>
      <a:lvl3pPr marL="552437" indent="-302676" algn="l" rtl="0" eaLnBrk="1" fontAlgn="base" hangingPunct="1">
        <a:spcBef>
          <a:spcPts val="400"/>
        </a:spcBef>
        <a:spcAft>
          <a:spcPct val="0"/>
        </a:spcAft>
        <a:buClrTx/>
        <a:buFont typeface="Arial"/>
        <a:buChar char="•"/>
        <a:defRPr>
          <a:solidFill>
            <a:srgbClr val="464749"/>
          </a:solidFill>
          <a:latin typeface="Arial"/>
          <a:ea typeface="ＭＳ Ｐゴシック" charset="0"/>
          <a:cs typeface="Arial"/>
        </a:defRPr>
      </a:lvl3pPr>
      <a:lvl4pPr marL="757748" indent="-203195" algn="l" rtl="0" eaLnBrk="1" fontAlgn="base" hangingPunct="1">
        <a:spcBef>
          <a:spcPct val="20000"/>
        </a:spcBef>
        <a:spcAft>
          <a:spcPct val="0"/>
        </a:spcAft>
        <a:buClrTx/>
        <a:buFont typeface="Arial"/>
        <a:buChar char="•"/>
        <a:defRPr sz="2133">
          <a:solidFill>
            <a:srgbClr val="464749"/>
          </a:solidFill>
          <a:latin typeface="Arial"/>
          <a:ea typeface="ＭＳ Ｐゴシック" charset="0"/>
          <a:cs typeface="Arial"/>
        </a:defRPr>
      </a:lvl4pPr>
      <a:lvl5pPr marL="1015975" indent="-256111" algn="l" rtl="0" eaLnBrk="1" fontAlgn="base" hangingPunct="1">
        <a:spcBef>
          <a:spcPct val="20000"/>
        </a:spcBef>
        <a:spcAft>
          <a:spcPct val="0"/>
        </a:spcAft>
        <a:buClrTx/>
        <a:buFont typeface="Arial"/>
        <a:buChar char="•"/>
        <a:defRPr sz="2133">
          <a:solidFill>
            <a:srgbClr val="464749"/>
          </a:solidFill>
          <a:latin typeface="Arial"/>
          <a:ea typeface="Verdana" charset="0"/>
          <a:cs typeface="Arial"/>
        </a:defRPr>
      </a:lvl5pPr>
      <a:lvl6pPr marL="1625559" indent="-256111" algn="l" rtl="0" eaLnBrk="1" fontAlgn="base" hangingPunct="1">
        <a:spcBef>
          <a:spcPct val="20000"/>
        </a:spcBef>
        <a:spcAft>
          <a:spcPct val="0"/>
        </a:spcAft>
        <a:buClrTx/>
        <a:buFont typeface="Arial"/>
        <a:buChar char="•"/>
        <a:defRPr sz="2133">
          <a:solidFill>
            <a:srgbClr val="464749"/>
          </a:solidFill>
          <a:latin typeface="+mn-lt"/>
          <a:cs typeface="+mn-cs"/>
        </a:defRPr>
      </a:lvl6pPr>
      <a:lvl7pPr marL="2235144" indent="-256111" algn="l" rtl="0" eaLnBrk="1" fontAlgn="base" hangingPunct="1">
        <a:spcBef>
          <a:spcPct val="20000"/>
        </a:spcBef>
        <a:spcAft>
          <a:spcPct val="0"/>
        </a:spcAft>
        <a:buClr>
          <a:schemeClr val="bg2"/>
        </a:buClr>
        <a:buChar char="–"/>
        <a:defRPr sz="2133">
          <a:solidFill>
            <a:schemeClr val="tx1"/>
          </a:solidFill>
          <a:latin typeface="+mn-lt"/>
          <a:cs typeface="+mn-cs"/>
        </a:defRPr>
      </a:lvl7pPr>
      <a:lvl8pPr marL="2844729" indent="-256111" algn="l" rtl="0" eaLnBrk="1" fontAlgn="base" hangingPunct="1">
        <a:spcBef>
          <a:spcPct val="20000"/>
        </a:spcBef>
        <a:spcAft>
          <a:spcPct val="0"/>
        </a:spcAft>
        <a:buClr>
          <a:schemeClr val="bg2"/>
        </a:buClr>
        <a:buChar char="–"/>
        <a:defRPr sz="2133">
          <a:solidFill>
            <a:schemeClr val="tx1"/>
          </a:solidFill>
          <a:latin typeface="+mn-lt"/>
          <a:cs typeface="+mn-cs"/>
        </a:defRPr>
      </a:lvl8pPr>
      <a:lvl9pPr marL="3454314" indent="-256111" algn="l" rtl="0" eaLnBrk="1" fontAlgn="base" hangingPunct="1">
        <a:spcBef>
          <a:spcPct val="20000"/>
        </a:spcBef>
        <a:spcAft>
          <a:spcPct val="0"/>
        </a:spcAft>
        <a:buClr>
          <a:schemeClr val="bg2"/>
        </a:buClr>
        <a:buChar char="–"/>
        <a:defRPr sz="2133">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6"/>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5367" y="408517"/>
            <a:ext cx="10972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title style</a:t>
            </a:r>
            <a:endParaRPr lang="en-US" altLang="ja-JP"/>
          </a:p>
        </p:txBody>
      </p:sp>
      <p:sp>
        <p:nvSpPr>
          <p:cNvPr id="1028" name="Rectangle 3"/>
          <p:cNvSpPr>
            <a:spLocks noGrp="1" noChangeArrowheads="1"/>
          </p:cNvSpPr>
          <p:nvPr>
            <p:ph type="body" idx="1"/>
          </p:nvPr>
        </p:nvSpPr>
        <p:spPr bwMode="auto">
          <a:xfrm>
            <a:off x="607484" y="1380068"/>
            <a:ext cx="10970683" cy="4536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sp>
        <p:nvSpPr>
          <p:cNvPr id="1029" name="Text Box 5"/>
          <p:cNvSpPr txBox="1">
            <a:spLocks noChangeArrowheads="1"/>
          </p:cNvSpPr>
          <p:nvPr/>
        </p:nvSpPr>
        <p:spPr bwMode="auto">
          <a:xfrm>
            <a:off x="1198034" y="6261173"/>
            <a:ext cx="1863812"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67" dirty="0" smtClean="0">
                <a:solidFill>
                  <a:schemeClr val="bg1"/>
                </a:solidFill>
                <a:latin typeface="Arial"/>
                <a:cs typeface="Arial"/>
              </a:rPr>
              <a:t>INTEL CONFIDENTIAL</a:t>
            </a:r>
          </a:p>
        </p:txBody>
      </p:sp>
      <p:sp>
        <p:nvSpPr>
          <p:cNvPr id="1030" name="TextBox 7"/>
          <p:cNvSpPr txBox="1">
            <a:spLocks noChangeArrowheads="1"/>
          </p:cNvSpPr>
          <p:nvPr/>
        </p:nvSpPr>
        <p:spPr bwMode="auto">
          <a:xfrm>
            <a:off x="35984" y="6208185"/>
            <a:ext cx="421910" cy="256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5CF594FA-3B15-0C4C-A0B5-E37CECAF5466}" type="slidenum">
              <a:rPr lang="en-US" sz="1067" smtClean="0">
                <a:solidFill>
                  <a:schemeClr val="bg1"/>
                </a:solidFill>
                <a:latin typeface="Verdana" charset="0"/>
                <a:cs typeface="Verdana" charset="0"/>
              </a:rPr>
              <a:pPr eaLnBrk="1" hangingPunct="1">
                <a:defRPr/>
              </a:pPr>
              <a:t>‹#›</a:t>
            </a:fld>
            <a:endParaRPr lang="en-US" sz="1067" dirty="0" smtClean="0">
              <a:solidFill>
                <a:schemeClr val="bg1"/>
              </a:solidFill>
              <a:latin typeface="Verdana" charset="0"/>
              <a:cs typeface="Verdana" charset="0"/>
            </a:endParaRPr>
          </a:p>
        </p:txBody>
      </p:sp>
      <p:sp>
        <p:nvSpPr>
          <p:cNvPr id="7" name="Text Box 5"/>
          <p:cNvSpPr txBox="1">
            <a:spLocks noChangeArrowheads="1"/>
          </p:cNvSpPr>
          <p:nvPr/>
        </p:nvSpPr>
        <p:spPr bwMode="auto">
          <a:xfrm>
            <a:off x="8458242" y="6261172"/>
            <a:ext cx="2627409"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spcBef>
                <a:spcPct val="50000"/>
              </a:spcBef>
              <a:defRPr/>
            </a:pPr>
            <a:r>
              <a:rPr lang="en-US" sz="1067" dirty="0" smtClean="0">
                <a:solidFill>
                  <a:schemeClr val="bg1"/>
                </a:solidFill>
                <a:latin typeface="Arial"/>
                <a:cs typeface="Arial"/>
              </a:rPr>
              <a:t>SSG System Software Division</a:t>
            </a:r>
          </a:p>
        </p:txBody>
      </p:sp>
    </p:spTree>
    <p:extLst>
      <p:ext uri="{BB962C8B-B14F-4D97-AF65-F5344CB8AC3E}">
        <p14:creationId xmlns:p14="http://schemas.microsoft.com/office/powerpoint/2010/main" val="30265194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ransition>
    <p:fade/>
  </p:transition>
  <p:timing>
    <p:tnLst>
      <p:par>
        <p:cTn id="1" dur="indefinite" restart="never" nodeType="tmRoot"/>
      </p:par>
    </p:tnLst>
  </p:timing>
  <p:txStyles>
    <p:titleStyle>
      <a:lvl1pPr algn="l" rtl="0" eaLnBrk="1" fontAlgn="base" hangingPunct="1">
        <a:lnSpc>
          <a:spcPts val="3467"/>
        </a:lnSpc>
        <a:spcBef>
          <a:spcPct val="0"/>
        </a:spcBef>
        <a:spcAft>
          <a:spcPct val="0"/>
        </a:spcAft>
        <a:defRPr sz="3467" b="1">
          <a:solidFill>
            <a:srgbClr val="404040"/>
          </a:solidFill>
          <a:latin typeface="Arial"/>
          <a:ea typeface="ＭＳ Ｐゴシック" charset="0"/>
          <a:cs typeface="Arial"/>
        </a:defRPr>
      </a:lvl1pPr>
      <a:lvl2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2pPr>
      <a:lvl3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3pPr>
      <a:lvl4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4pPr>
      <a:lvl5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5pPr>
      <a:lvl6pPr marL="609585"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6pPr>
      <a:lvl7pPr marL="1219170"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7pPr>
      <a:lvl8pPr marL="1828754"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8pPr>
      <a:lvl9pPr marL="2438339"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9pPr>
    </p:titleStyle>
    <p:bodyStyle>
      <a:lvl1pPr marL="457189" indent="-457189" algn="l" rtl="0" eaLnBrk="1" fontAlgn="base" hangingPunct="1">
        <a:spcBef>
          <a:spcPct val="75000"/>
        </a:spcBef>
        <a:spcAft>
          <a:spcPct val="0"/>
        </a:spcAft>
        <a:buFont typeface="Arial"/>
        <a:buChar char="•"/>
        <a:defRPr sz="2667">
          <a:solidFill>
            <a:srgbClr val="464749"/>
          </a:solidFill>
          <a:latin typeface="Arial"/>
          <a:ea typeface="ＭＳ Ｐゴシック" charset="0"/>
          <a:cs typeface="Arial"/>
        </a:defRPr>
      </a:lvl1pPr>
      <a:lvl2pPr marL="247644" indent="-245527" algn="l" rtl="0" eaLnBrk="1" fontAlgn="base" hangingPunct="1">
        <a:spcBef>
          <a:spcPct val="40000"/>
        </a:spcBef>
        <a:spcAft>
          <a:spcPct val="0"/>
        </a:spcAft>
        <a:buClr>
          <a:schemeClr val="tx1"/>
        </a:buClr>
        <a:buFont typeface="Times" charset="0"/>
        <a:buChar char="•"/>
        <a:defRPr sz="2667">
          <a:solidFill>
            <a:srgbClr val="404040"/>
          </a:solidFill>
          <a:latin typeface="Arial"/>
          <a:ea typeface="ＭＳ Ｐゴシック" charset="0"/>
          <a:cs typeface="Arial"/>
        </a:defRPr>
      </a:lvl2pPr>
      <a:lvl3pPr marL="548626" indent="-302676" algn="l" rtl="0" eaLnBrk="1" fontAlgn="base" hangingPunct="1">
        <a:spcBef>
          <a:spcPts val="400"/>
        </a:spcBef>
        <a:spcAft>
          <a:spcPct val="0"/>
        </a:spcAft>
        <a:buClr>
          <a:schemeClr val="bg2"/>
        </a:buClr>
        <a:buFont typeface="Arial"/>
        <a:buChar char="•"/>
        <a:defRPr spc="0">
          <a:solidFill>
            <a:srgbClr val="464749"/>
          </a:solidFill>
          <a:latin typeface="Arial"/>
          <a:ea typeface="ＭＳ Ｐゴシック" charset="0"/>
          <a:cs typeface="Arial"/>
        </a:defRPr>
      </a:lvl3pPr>
      <a:lvl4pPr marL="757748" indent="-203195" algn="l" rtl="0" eaLnBrk="1" fontAlgn="base" hangingPunct="1">
        <a:spcBef>
          <a:spcPct val="20000"/>
        </a:spcBef>
        <a:spcAft>
          <a:spcPct val="0"/>
        </a:spcAft>
        <a:buClr>
          <a:schemeClr val="bg2"/>
        </a:buClr>
        <a:buFont typeface="Arial"/>
        <a:buChar char="•"/>
        <a:defRPr sz="2133">
          <a:solidFill>
            <a:srgbClr val="464749"/>
          </a:solidFill>
          <a:latin typeface="Arial"/>
          <a:ea typeface="ＭＳ Ｐゴシック" charset="0"/>
          <a:cs typeface="Arial"/>
        </a:defRPr>
      </a:lvl4pPr>
      <a:lvl5pPr marL="1015975" indent="-256111" algn="l" rtl="0" eaLnBrk="1" fontAlgn="base" hangingPunct="1">
        <a:spcBef>
          <a:spcPct val="20000"/>
        </a:spcBef>
        <a:spcAft>
          <a:spcPct val="0"/>
        </a:spcAft>
        <a:buClr>
          <a:schemeClr val="bg2"/>
        </a:buClr>
        <a:buFont typeface="Arial"/>
        <a:buChar char="•"/>
        <a:defRPr sz="2133">
          <a:solidFill>
            <a:srgbClr val="464749"/>
          </a:solidFill>
          <a:latin typeface="Arial"/>
          <a:ea typeface="Verdana" charset="0"/>
          <a:cs typeface="Arial"/>
        </a:defRPr>
      </a:lvl5pPr>
      <a:lvl6pPr marL="1750439" indent="-380990" algn="l" rtl="0" eaLnBrk="1" fontAlgn="base" hangingPunct="1">
        <a:spcBef>
          <a:spcPct val="20000"/>
        </a:spcBef>
        <a:spcAft>
          <a:spcPct val="0"/>
        </a:spcAft>
        <a:buClr>
          <a:schemeClr val="bg2"/>
        </a:buClr>
        <a:buFont typeface="Arial"/>
        <a:buChar char="•"/>
        <a:defRPr sz="2133">
          <a:solidFill>
            <a:srgbClr val="464749"/>
          </a:solidFill>
          <a:latin typeface="+mn-lt"/>
          <a:cs typeface="+mn-cs"/>
        </a:defRPr>
      </a:lvl6pPr>
      <a:lvl7pPr marL="1979033" indent="0" algn="l" rtl="0" eaLnBrk="1" fontAlgn="base" hangingPunct="1">
        <a:spcBef>
          <a:spcPct val="20000"/>
        </a:spcBef>
        <a:spcAft>
          <a:spcPct val="0"/>
        </a:spcAft>
        <a:buClr>
          <a:schemeClr val="bg2"/>
        </a:buClr>
        <a:buNone/>
        <a:defRPr sz="2133">
          <a:solidFill>
            <a:schemeClr val="tx1"/>
          </a:solidFill>
          <a:latin typeface="+mn-lt"/>
          <a:cs typeface="+mn-cs"/>
        </a:defRPr>
      </a:lvl7pPr>
      <a:lvl8pPr marL="2844729" indent="-256111" algn="l" rtl="0" eaLnBrk="1" fontAlgn="base" hangingPunct="1">
        <a:spcBef>
          <a:spcPct val="20000"/>
        </a:spcBef>
        <a:spcAft>
          <a:spcPct val="0"/>
        </a:spcAft>
        <a:buClr>
          <a:schemeClr val="bg2"/>
        </a:buClr>
        <a:buChar char="–"/>
        <a:defRPr sz="2133">
          <a:solidFill>
            <a:schemeClr val="tx1"/>
          </a:solidFill>
          <a:latin typeface="+mn-lt"/>
          <a:cs typeface="+mn-cs"/>
        </a:defRPr>
      </a:lvl8pPr>
      <a:lvl9pPr marL="3454314" indent="-256111" algn="l" rtl="0" eaLnBrk="1" fontAlgn="base" hangingPunct="1">
        <a:spcBef>
          <a:spcPct val="20000"/>
        </a:spcBef>
        <a:spcAft>
          <a:spcPct val="0"/>
        </a:spcAft>
        <a:buClr>
          <a:schemeClr val="bg2"/>
        </a:buClr>
        <a:buChar char="–"/>
        <a:defRPr sz="2133">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bwMode="auto">
          <a:xfrm>
            <a:off x="605367" y="408517"/>
            <a:ext cx="10972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title style</a:t>
            </a:r>
            <a:endParaRPr lang="en-US" altLang="ja-JP"/>
          </a:p>
        </p:txBody>
      </p:sp>
      <p:sp>
        <p:nvSpPr>
          <p:cNvPr id="5124" name="Rectangle 3"/>
          <p:cNvSpPr>
            <a:spLocks noGrp="1" noChangeArrowheads="1"/>
          </p:cNvSpPr>
          <p:nvPr>
            <p:ph type="body" idx="1"/>
          </p:nvPr>
        </p:nvSpPr>
        <p:spPr bwMode="auto">
          <a:xfrm>
            <a:off x="607484" y="1380068"/>
            <a:ext cx="10970683" cy="4536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sp>
        <p:nvSpPr>
          <p:cNvPr id="1029" name="Text Box 5"/>
          <p:cNvSpPr txBox="1">
            <a:spLocks noChangeArrowheads="1"/>
          </p:cNvSpPr>
          <p:nvPr/>
        </p:nvSpPr>
        <p:spPr bwMode="auto">
          <a:xfrm>
            <a:off x="1198033" y="6269567"/>
            <a:ext cx="3854451"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67" dirty="0" smtClean="0">
                <a:solidFill>
                  <a:schemeClr val="bg1"/>
                </a:solidFill>
                <a:latin typeface="Arial"/>
                <a:cs typeface="Arial"/>
              </a:rPr>
              <a:t>INTEL CONFIDENTIAL</a:t>
            </a:r>
          </a:p>
        </p:txBody>
      </p:sp>
      <p:sp>
        <p:nvSpPr>
          <p:cNvPr id="1030" name="TextBox 7"/>
          <p:cNvSpPr txBox="1">
            <a:spLocks noChangeArrowheads="1"/>
          </p:cNvSpPr>
          <p:nvPr/>
        </p:nvSpPr>
        <p:spPr bwMode="auto">
          <a:xfrm>
            <a:off x="35984" y="6208185"/>
            <a:ext cx="421910" cy="256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45509F24-F61E-6B40-9629-C3DA4B863A85}" type="slidenum">
              <a:rPr lang="en-US" sz="1067" smtClean="0">
                <a:solidFill>
                  <a:schemeClr val="bg1"/>
                </a:solidFill>
                <a:latin typeface="Verdana" charset="0"/>
                <a:cs typeface="Verdana" charset="0"/>
              </a:rPr>
              <a:pPr eaLnBrk="1" hangingPunct="1">
                <a:defRPr/>
              </a:pPr>
              <a:t>‹#›</a:t>
            </a:fld>
            <a:endParaRPr lang="en-US" sz="1067" dirty="0" smtClean="0">
              <a:solidFill>
                <a:schemeClr val="bg1"/>
              </a:solidFill>
              <a:latin typeface="Verdana" charset="0"/>
              <a:cs typeface="Verdana" charset="0"/>
            </a:endParaRPr>
          </a:p>
        </p:txBody>
      </p:sp>
      <p:sp>
        <p:nvSpPr>
          <p:cNvPr id="8" name="Text Box 5"/>
          <p:cNvSpPr txBox="1">
            <a:spLocks noChangeArrowheads="1"/>
          </p:cNvSpPr>
          <p:nvPr/>
        </p:nvSpPr>
        <p:spPr bwMode="auto">
          <a:xfrm>
            <a:off x="8458242" y="6261172"/>
            <a:ext cx="2627409" cy="16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type="none" w="sm" len="sm"/>
                <a:tailEnd type="none" w="sm" len="sm"/>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spcBef>
                <a:spcPct val="50000"/>
              </a:spcBef>
              <a:defRPr/>
            </a:pPr>
            <a:r>
              <a:rPr lang="en-US" sz="1067" dirty="0" smtClean="0">
                <a:solidFill>
                  <a:schemeClr val="bg1"/>
                </a:solidFill>
                <a:latin typeface="Arial"/>
                <a:cs typeface="Arial"/>
              </a:rPr>
              <a:t>SSG System Software Division</a:t>
            </a:r>
          </a:p>
        </p:txBody>
      </p:sp>
    </p:spTree>
    <p:extLst>
      <p:ext uri="{BB962C8B-B14F-4D97-AF65-F5344CB8AC3E}">
        <p14:creationId xmlns:p14="http://schemas.microsoft.com/office/powerpoint/2010/main" val="19020501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timing>
    <p:tnLst>
      <p:par>
        <p:cTn id="1" dur="indefinite" restart="never" nodeType="tmRoot"/>
      </p:par>
    </p:tnLst>
  </p:timing>
  <p:hf hdr="0" ftr="0" dt="0"/>
  <p:txStyles>
    <p:titleStyle>
      <a:lvl1pPr algn="l" rtl="0" eaLnBrk="1" fontAlgn="base" hangingPunct="1">
        <a:lnSpc>
          <a:spcPts val="3467"/>
        </a:lnSpc>
        <a:spcBef>
          <a:spcPct val="0"/>
        </a:spcBef>
        <a:spcAft>
          <a:spcPct val="0"/>
        </a:spcAft>
        <a:defRPr sz="3467" b="1">
          <a:solidFill>
            <a:srgbClr val="404040"/>
          </a:solidFill>
          <a:latin typeface="Arial"/>
          <a:ea typeface="ＭＳ Ｐゴシック" charset="0"/>
          <a:cs typeface="Arial"/>
        </a:defRPr>
      </a:lvl1pPr>
      <a:lvl2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2pPr>
      <a:lvl3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3pPr>
      <a:lvl4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4pPr>
      <a:lvl5pPr algn="l" rtl="0" eaLnBrk="1" fontAlgn="base" hangingPunct="1">
        <a:lnSpc>
          <a:spcPts val="3467"/>
        </a:lnSpc>
        <a:spcBef>
          <a:spcPct val="0"/>
        </a:spcBef>
        <a:spcAft>
          <a:spcPct val="0"/>
        </a:spcAft>
        <a:defRPr sz="3467" b="1">
          <a:solidFill>
            <a:srgbClr val="404040"/>
          </a:solidFill>
          <a:latin typeface="Arial" charset="0"/>
          <a:ea typeface="ＭＳ Ｐゴシック" charset="0"/>
          <a:cs typeface="Arial" pitchFamily="34" charset="0"/>
        </a:defRPr>
      </a:lvl5pPr>
      <a:lvl6pPr marL="609585"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6pPr>
      <a:lvl7pPr marL="1219170"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7pPr>
      <a:lvl8pPr marL="1828754"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8pPr>
      <a:lvl9pPr marL="2438339" algn="l" rtl="0" eaLnBrk="1" fontAlgn="base" hangingPunct="1">
        <a:lnSpc>
          <a:spcPts val="3467"/>
        </a:lnSpc>
        <a:spcBef>
          <a:spcPct val="0"/>
        </a:spcBef>
        <a:spcAft>
          <a:spcPct val="0"/>
        </a:spcAft>
        <a:defRPr sz="3200">
          <a:solidFill>
            <a:schemeClr val="hlink"/>
          </a:solidFill>
          <a:latin typeface="Neo Sans Intel Medium" pitchFamily="34" charset="0"/>
          <a:cs typeface="Arial" pitchFamily="34" charset="0"/>
        </a:defRPr>
      </a:lvl9pPr>
    </p:titleStyle>
    <p:bodyStyle>
      <a:lvl1pPr marL="457189" indent="-457189" algn="l" rtl="0" eaLnBrk="1" fontAlgn="base" hangingPunct="1">
        <a:spcBef>
          <a:spcPct val="75000"/>
        </a:spcBef>
        <a:spcAft>
          <a:spcPct val="0"/>
        </a:spcAft>
        <a:buClrTx/>
        <a:buFont typeface="Arial"/>
        <a:buChar char="•"/>
        <a:defRPr sz="2667">
          <a:solidFill>
            <a:srgbClr val="464749"/>
          </a:solidFill>
          <a:latin typeface="Arial"/>
          <a:ea typeface="ＭＳ Ｐゴシック" charset="0"/>
          <a:cs typeface="Arial"/>
        </a:defRPr>
      </a:lvl1pPr>
      <a:lvl2pPr marL="247644" indent="-245527" algn="l" rtl="0" eaLnBrk="1" fontAlgn="base" hangingPunct="1">
        <a:spcBef>
          <a:spcPct val="40000"/>
        </a:spcBef>
        <a:spcAft>
          <a:spcPct val="0"/>
        </a:spcAft>
        <a:buClr>
          <a:schemeClr val="tx1"/>
        </a:buClr>
        <a:buFont typeface="Times" charset="0"/>
        <a:buChar char="•"/>
        <a:defRPr sz="2667">
          <a:solidFill>
            <a:srgbClr val="404040"/>
          </a:solidFill>
          <a:latin typeface="Arial"/>
          <a:ea typeface="ＭＳ Ｐゴシック" charset="0"/>
          <a:cs typeface="Arial"/>
        </a:defRPr>
      </a:lvl2pPr>
      <a:lvl3pPr marL="552437" indent="-302676" algn="l" rtl="0" eaLnBrk="1" fontAlgn="base" hangingPunct="1">
        <a:spcBef>
          <a:spcPts val="400"/>
        </a:spcBef>
        <a:spcAft>
          <a:spcPct val="0"/>
        </a:spcAft>
        <a:buClrTx/>
        <a:buFont typeface="Arial"/>
        <a:buChar char="•"/>
        <a:defRPr>
          <a:solidFill>
            <a:srgbClr val="464749"/>
          </a:solidFill>
          <a:latin typeface="Arial"/>
          <a:ea typeface="ＭＳ Ｐゴシック" charset="0"/>
          <a:cs typeface="Arial"/>
        </a:defRPr>
      </a:lvl3pPr>
      <a:lvl4pPr marL="757748" indent="-203195" algn="l" rtl="0" eaLnBrk="1" fontAlgn="base" hangingPunct="1">
        <a:spcBef>
          <a:spcPct val="20000"/>
        </a:spcBef>
        <a:spcAft>
          <a:spcPct val="0"/>
        </a:spcAft>
        <a:buClrTx/>
        <a:buFont typeface="Arial"/>
        <a:buChar char="•"/>
        <a:defRPr sz="2133">
          <a:solidFill>
            <a:srgbClr val="464749"/>
          </a:solidFill>
          <a:latin typeface="Arial"/>
          <a:ea typeface="ＭＳ Ｐゴシック" charset="0"/>
          <a:cs typeface="Arial"/>
        </a:defRPr>
      </a:lvl4pPr>
      <a:lvl5pPr marL="1015975" indent="-256111" algn="l" rtl="0" eaLnBrk="1" fontAlgn="base" hangingPunct="1">
        <a:spcBef>
          <a:spcPct val="20000"/>
        </a:spcBef>
        <a:spcAft>
          <a:spcPct val="0"/>
        </a:spcAft>
        <a:buClrTx/>
        <a:buFont typeface="Arial"/>
        <a:buChar char="•"/>
        <a:defRPr sz="2133">
          <a:solidFill>
            <a:srgbClr val="464749"/>
          </a:solidFill>
          <a:latin typeface="Arial"/>
          <a:ea typeface="Verdana" charset="0"/>
          <a:cs typeface="Arial"/>
        </a:defRPr>
      </a:lvl5pPr>
      <a:lvl6pPr marL="1625559" indent="-256111" algn="l" rtl="0" eaLnBrk="1" fontAlgn="base" hangingPunct="1">
        <a:spcBef>
          <a:spcPct val="20000"/>
        </a:spcBef>
        <a:spcAft>
          <a:spcPct val="0"/>
        </a:spcAft>
        <a:buClrTx/>
        <a:buFont typeface="Arial"/>
        <a:buChar char="•"/>
        <a:defRPr sz="2133">
          <a:solidFill>
            <a:srgbClr val="464749"/>
          </a:solidFill>
          <a:latin typeface="+mn-lt"/>
          <a:cs typeface="+mn-cs"/>
        </a:defRPr>
      </a:lvl6pPr>
      <a:lvl7pPr marL="2235144" indent="-256111" algn="l" rtl="0" eaLnBrk="1" fontAlgn="base" hangingPunct="1">
        <a:spcBef>
          <a:spcPct val="20000"/>
        </a:spcBef>
        <a:spcAft>
          <a:spcPct val="0"/>
        </a:spcAft>
        <a:buClr>
          <a:schemeClr val="bg2"/>
        </a:buClr>
        <a:buChar char="–"/>
        <a:defRPr sz="2133">
          <a:solidFill>
            <a:schemeClr val="tx1"/>
          </a:solidFill>
          <a:latin typeface="+mn-lt"/>
          <a:cs typeface="+mn-cs"/>
        </a:defRPr>
      </a:lvl7pPr>
      <a:lvl8pPr marL="2844729" indent="-256111" algn="l" rtl="0" eaLnBrk="1" fontAlgn="base" hangingPunct="1">
        <a:spcBef>
          <a:spcPct val="20000"/>
        </a:spcBef>
        <a:spcAft>
          <a:spcPct val="0"/>
        </a:spcAft>
        <a:buClr>
          <a:schemeClr val="bg2"/>
        </a:buClr>
        <a:buChar char="–"/>
        <a:defRPr sz="2133">
          <a:solidFill>
            <a:schemeClr val="tx1"/>
          </a:solidFill>
          <a:latin typeface="+mn-lt"/>
          <a:cs typeface="+mn-cs"/>
        </a:defRPr>
      </a:lvl8pPr>
      <a:lvl9pPr marL="3454314" indent="-256111" algn="l" rtl="0" eaLnBrk="1" fontAlgn="base" hangingPunct="1">
        <a:spcBef>
          <a:spcPct val="20000"/>
        </a:spcBef>
        <a:spcAft>
          <a:spcPct val="0"/>
        </a:spcAft>
        <a:buClr>
          <a:schemeClr val="bg2"/>
        </a:buClr>
        <a:buChar char="–"/>
        <a:defRPr sz="2133">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Nagios" TargetMode="External"/><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hyperlink" Target="http://www.nagios.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Help:IPA_for_English#Key" TargetMode="External"/><Relationship Id="rId2" Type="http://schemas.openxmlformats.org/officeDocument/2006/relationships/hyperlink" Target="http://en.wikipedia.org/wiki/Help:IPA_for_English" TargetMode="Externa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Nagios</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18293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NRPE Configurations</a:t>
            </a:r>
            <a:endParaRPr lang="zh-CN" altLang="en-US" dirty="0"/>
          </a:p>
        </p:txBody>
      </p:sp>
      <p:pic>
        <p:nvPicPr>
          <p:cNvPr id="4" name="Content Placeholder 3"/>
          <p:cNvPicPr>
            <a:picLocks noGrp="1" noChangeAspect="1"/>
          </p:cNvPicPr>
          <p:nvPr>
            <p:ph idx="1"/>
          </p:nvPr>
        </p:nvPicPr>
        <p:blipFill>
          <a:blip r:embed="rId3"/>
          <a:stretch>
            <a:fillRect/>
          </a:stretch>
        </p:blipFill>
        <p:spPr>
          <a:xfrm>
            <a:off x="2013080" y="1379538"/>
            <a:ext cx="8159490" cy="4537075"/>
          </a:xfrm>
          <a:prstGeom prst="rect">
            <a:avLst/>
          </a:prstGeom>
        </p:spPr>
      </p:pic>
    </p:spTree>
    <p:extLst>
      <p:ext uri="{BB962C8B-B14F-4D97-AF65-F5344CB8AC3E}">
        <p14:creationId xmlns:p14="http://schemas.microsoft.com/office/powerpoint/2010/main" val="8688387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BJ Cloud Cluster</a:t>
            </a:r>
            <a:endParaRPr lang="zh-CN" altLang="en-US" dirty="0"/>
          </a:p>
        </p:txBody>
      </p:sp>
      <p:pic>
        <p:nvPicPr>
          <p:cNvPr id="8" name="Content Placeholder 7"/>
          <p:cNvPicPr>
            <a:picLocks noGrp="1" noChangeAspect="1"/>
          </p:cNvPicPr>
          <p:nvPr>
            <p:ph idx="1"/>
          </p:nvPr>
        </p:nvPicPr>
        <p:blipFill>
          <a:blip r:embed="rId3"/>
          <a:stretch>
            <a:fillRect/>
          </a:stretch>
        </p:blipFill>
        <p:spPr>
          <a:xfrm>
            <a:off x="483507" y="853017"/>
            <a:ext cx="11216519" cy="5467550"/>
          </a:xfrm>
          <a:prstGeom prst="rect">
            <a:avLst/>
          </a:prstGeom>
        </p:spPr>
      </p:pic>
    </p:spTree>
    <p:extLst>
      <p:ext uri="{BB962C8B-B14F-4D97-AF65-F5344CB8AC3E}">
        <p14:creationId xmlns:p14="http://schemas.microsoft.com/office/powerpoint/2010/main" val="30325177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BJ </a:t>
            </a:r>
            <a:r>
              <a:rPr lang="en-US" altLang="zh-CN" dirty="0" err="1" smtClean="0"/>
              <a:t>Nagios</a:t>
            </a:r>
            <a:endParaRPr lang="zh-CN" altLang="en-US" dirty="0"/>
          </a:p>
        </p:txBody>
      </p:sp>
      <p:pic>
        <p:nvPicPr>
          <p:cNvPr id="5" name="Content Placeholder 4"/>
          <p:cNvPicPr>
            <a:picLocks noGrp="1" noChangeAspect="1"/>
          </p:cNvPicPr>
          <p:nvPr>
            <p:ph idx="1"/>
          </p:nvPr>
        </p:nvPicPr>
        <p:blipFill>
          <a:blip r:embed="rId3"/>
          <a:stretch>
            <a:fillRect/>
          </a:stretch>
        </p:blipFill>
        <p:spPr>
          <a:xfrm>
            <a:off x="3739243" y="408517"/>
            <a:ext cx="5820266" cy="5895463"/>
          </a:xfrm>
          <a:prstGeom prst="rect">
            <a:avLst/>
          </a:prstGeom>
        </p:spPr>
      </p:pic>
    </p:spTree>
    <p:extLst>
      <p:ext uri="{BB962C8B-B14F-4D97-AF65-F5344CB8AC3E}">
        <p14:creationId xmlns:p14="http://schemas.microsoft.com/office/powerpoint/2010/main" val="42556054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USB LED notification</a:t>
            </a:r>
            <a:endParaRPr lang="zh-CN" altLang="en-US" dirty="0"/>
          </a:p>
        </p:txBody>
      </p:sp>
      <p:pic>
        <p:nvPicPr>
          <p:cNvPr id="4" name="Content Placeholder 3"/>
          <p:cNvPicPr>
            <a:picLocks noGrp="1" noChangeAspect="1"/>
          </p:cNvPicPr>
          <p:nvPr>
            <p:ph idx="1"/>
          </p:nvPr>
        </p:nvPicPr>
        <p:blipFill>
          <a:blip r:embed="rId2"/>
          <a:stretch>
            <a:fillRect/>
          </a:stretch>
        </p:blipFill>
        <p:spPr>
          <a:xfrm>
            <a:off x="2027608" y="853017"/>
            <a:ext cx="8128317" cy="5977003"/>
          </a:xfrm>
          <a:prstGeom prst="rect">
            <a:avLst/>
          </a:prstGeom>
        </p:spPr>
      </p:pic>
    </p:spTree>
    <p:extLst>
      <p:ext uri="{BB962C8B-B14F-4D97-AF65-F5344CB8AC3E}">
        <p14:creationId xmlns:p14="http://schemas.microsoft.com/office/powerpoint/2010/main" val="803133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NRPE server commands</a:t>
            </a:r>
            <a:endParaRPr lang="zh-CN" altLang="en-US" dirty="0"/>
          </a:p>
        </p:txBody>
      </p:sp>
      <p:sp>
        <p:nvSpPr>
          <p:cNvPr id="3" name="Content Placeholder 2"/>
          <p:cNvSpPr>
            <a:spLocks noGrp="1"/>
          </p:cNvSpPr>
          <p:nvPr>
            <p:ph idx="1"/>
          </p:nvPr>
        </p:nvSpPr>
        <p:spPr/>
        <p:txBody>
          <a:bodyPr/>
          <a:lstStyle/>
          <a:p>
            <a:r>
              <a:rPr lang="en-US" altLang="zh-CN" dirty="0"/>
              <a:t>command[</a:t>
            </a:r>
            <a:r>
              <a:rPr lang="en-US" altLang="zh-CN" dirty="0" err="1"/>
              <a:t>server_OK</a:t>
            </a:r>
            <a:r>
              <a:rPr lang="en-US" altLang="zh-CN" dirty="0"/>
              <a:t>]=/</a:t>
            </a:r>
            <a:r>
              <a:rPr lang="en-US" altLang="zh-CN" dirty="0" err="1"/>
              <a:t>usr</a:t>
            </a:r>
            <a:r>
              <a:rPr lang="en-US" altLang="zh-CN" dirty="0"/>
              <a:t>/local/bin/</a:t>
            </a:r>
            <a:r>
              <a:rPr lang="en-US" altLang="zh-CN" dirty="0" err="1"/>
              <a:t>server_ok</a:t>
            </a:r>
            <a:endParaRPr lang="en-US" altLang="zh-CN" dirty="0"/>
          </a:p>
          <a:p>
            <a:r>
              <a:rPr lang="en-US" altLang="zh-CN" dirty="0"/>
              <a:t>command[</a:t>
            </a:r>
            <a:r>
              <a:rPr lang="en-US" altLang="zh-CN" dirty="0" err="1"/>
              <a:t>server_WARNING</a:t>
            </a:r>
            <a:r>
              <a:rPr lang="en-US" altLang="zh-CN" dirty="0"/>
              <a:t>]=/</a:t>
            </a:r>
            <a:r>
              <a:rPr lang="en-US" altLang="zh-CN" dirty="0" err="1"/>
              <a:t>usr</a:t>
            </a:r>
            <a:r>
              <a:rPr lang="en-US" altLang="zh-CN" dirty="0"/>
              <a:t>/local/bin/</a:t>
            </a:r>
            <a:r>
              <a:rPr lang="en-US" altLang="zh-CN" dirty="0" err="1"/>
              <a:t>server_warning</a:t>
            </a:r>
            <a:endParaRPr lang="en-US" altLang="zh-CN" dirty="0"/>
          </a:p>
          <a:p>
            <a:r>
              <a:rPr lang="en-US" altLang="zh-CN" dirty="0"/>
              <a:t>command[</a:t>
            </a:r>
            <a:r>
              <a:rPr lang="en-US" altLang="zh-CN" dirty="0" err="1"/>
              <a:t>server_CRITICAL</a:t>
            </a:r>
            <a:r>
              <a:rPr lang="en-US" altLang="zh-CN" dirty="0"/>
              <a:t>]=/</a:t>
            </a:r>
            <a:r>
              <a:rPr lang="en-US" altLang="zh-CN" dirty="0" err="1"/>
              <a:t>usr</a:t>
            </a:r>
            <a:r>
              <a:rPr lang="en-US" altLang="zh-CN" dirty="0"/>
              <a:t>/local/bin/</a:t>
            </a:r>
            <a:r>
              <a:rPr lang="en-US" altLang="zh-CN" dirty="0" err="1"/>
              <a:t>server_critical</a:t>
            </a:r>
            <a:endParaRPr lang="en-US" altLang="zh-CN" dirty="0"/>
          </a:p>
          <a:p>
            <a:endParaRPr lang="zh-CN" altLang="en-US" dirty="0"/>
          </a:p>
        </p:txBody>
      </p:sp>
    </p:spTree>
    <p:extLst>
      <p:ext uri="{BB962C8B-B14F-4D97-AF65-F5344CB8AC3E}">
        <p14:creationId xmlns:p14="http://schemas.microsoft.com/office/powerpoint/2010/main" val="164007236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Resources</a:t>
            </a:r>
            <a:endParaRPr lang="zh-CN" altLang="en-US" dirty="0"/>
          </a:p>
        </p:txBody>
      </p:sp>
      <p:sp>
        <p:nvSpPr>
          <p:cNvPr id="3" name="Content Placeholder 2"/>
          <p:cNvSpPr>
            <a:spLocks noGrp="1"/>
          </p:cNvSpPr>
          <p:nvPr>
            <p:ph idx="1"/>
          </p:nvPr>
        </p:nvSpPr>
        <p:spPr/>
        <p:txBody>
          <a:bodyPr/>
          <a:lstStyle/>
          <a:p>
            <a:r>
              <a:rPr lang="en-US" altLang="zh-CN" dirty="0" smtClean="0">
                <a:hlinkClick r:id="rId3"/>
              </a:rPr>
              <a:t>http://en.wikipedia.org/wiki/Nagios</a:t>
            </a:r>
            <a:endParaRPr lang="en-US" altLang="zh-CN" dirty="0" smtClean="0"/>
          </a:p>
          <a:p>
            <a:r>
              <a:rPr lang="en-US" altLang="zh-CN" dirty="0">
                <a:hlinkClick r:id="rId4"/>
              </a:rPr>
              <a:t>http://www.nagios.com/</a:t>
            </a:r>
            <a:endParaRPr lang="zh-CN" altLang="en-US" dirty="0"/>
          </a:p>
        </p:txBody>
      </p:sp>
    </p:spTree>
    <p:extLst>
      <p:ext uri="{BB962C8B-B14F-4D97-AF65-F5344CB8AC3E}">
        <p14:creationId xmlns:p14="http://schemas.microsoft.com/office/powerpoint/2010/main" val="10482473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Nagios</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b="1" dirty="0" err="1"/>
              <a:t>Nagios</a:t>
            </a:r>
            <a:r>
              <a:rPr lang="en-US" altLang="zh-CN" dirty="0"/>
              <a:t> </a:t>
            </a:r>
            <a:r>
              <a:rPr lang="en-US" altLang="zh-CN" dirty="0">
                <a:hlinkClick r:id="rId2" tooltip="Help:IPA for English"/>
              </a:rPr>
              <a:t>/</a:t>
            </a:r>
            <a:r>
              <a:rPr lang="en-US" altLang="zh-CN" dirty="0">
                <a:hlinkClick r:id="rId3" tooltip="Help:IPA for English"/>
              </a:rPr>
              <a:t>ˈ</a:t>
            </a:r>
            <a:r>
              <a:rPr lang="en-US" altLang="zh-CN" dirty="0" err="1">
                <a:hlinkClick r:id="rId3" tooltip="Help:IPA for English"/>
              </a:rPr>
              <a:t>nɑːɡiːoʊs</a:t>
            </a:r>
            <a:r>
              <a:rPr lang="en-US" altLang="zh-CN" dirty="0">
                <a:hlinkClick r:id="rId2" tooltip="Help:IPA for English"/>
              </a:rPr>
              <a:t>/</a:t>
            </a:r>
            <a:r>
              <a:rPr lang="en-US" altLang="zh-CN" dirty="0"/>
              <a:t> </a:t>
            </a:r>
            <a:r>
              <a:rPr lang="en-US" altLang="zh-CN" dirty="0" smtClean="0"/>
              <a:t>is an open source computer system monitoring, network monitoring and infrastructure monitoring software application.</a:t>
            </a:r>
          </a:p>
          <a:p>
            <a:r>
              <a:rPr lang="en-US" altLang="zh-CN" dirty="0" err="1" smtClean="0"/>
              <a:t>Nagios</a:t>
            </a:r>
            <a:r>
              <a:rPr lang="en-US" altLang="zh-CN" dirty="0" smtClean="0"/>
              <a:t> was originally designed to run under Linux but also runs well on other Unix variants. It is a free software licensed under the terms of the GNU General Public License version 2 as published by the Free Software Foundation.</a:t>
            </a:r>
            <a:endParaRPr lang="zh-CN" altLang="en-US" dirty="0"/>
          </a:p>
        </p:txBody>
      </p:sp>
    </p:spTree>
    <p:extLst>
      <p:ext uri="{BB962C8B-B14F-4D97-AF65-F5344CB8AC3E}">
        <p14:creationId xmlns:p14="http://schemas.microsoft.com/office/powerpoint/2010/main" val="14280224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Nagios</a:t>
            </a:r>
            <a:r>
              <a:rPr lang="en-US" altLang="zh-CN" dirty="0" smtClean="0"/>
              <a:t> Core(Free Open Source)</a:t>
            </a:r>
            <a:endParaRPr lang="zh-CN" altLang="en-US" dirty="0"/>
          </a:p>
        </p:txBody>
      </p:sp>
      <p:pic>
        <p:nvPicPr>
          <p:cNvPr id="14" name="Content Placeholder 13"/>
          <p:cNvPicPr>
            <a:picLocks noGrp="1" noChangeAspect="1"/>
          </p:cNvPicPr>
          <p:nvPr>
            <p:ph idx="1"/>
          </p:nvPr>
        </p:nvPicPr>
        <p:blipFill>
          <a:blip r:embed="rId3"/>
          <a:stretch>
            <a:fillRect/>
          </a:stretch>
        </p:blipFill>
        <p:spPr>
          <a:xfrm>
            <a:off x="1030515" y="979112"/>
            <a:ext cx="10122504" cy="5013697"/>
          </a:xfrm>
          <a:prstGeom prst="rect">
            <a:avLst/>
          </a:prstGeom>
        </p:spPr>
      </p:pic>
    </p:spTree>
    <p:extLst>
      <p:ext uri="{BB962C8B-B14F-4D97-AF65-F5344CB8AC3E}">
        <p14:creationId xmlns:p14="http://schemas.microsoft.com/office/powerpoint/2010/main" val="41323930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Nagios</a:t>
            </a:r>
            <a:r>
              <a:rPr lang="en-US" altLang="zh-CN" dirty="0" smtClean="0"/>
              <a:t> XI (commercial)</a:t>
            </a:r>
            <a:endParaRPr lang="zh-CN" altLang="en-US" dirty="0"/>
          </a:p>
        </p:txBody>
      </p:sp>
      <p:pic>
        <p:nvPicPr>
          <p:cNvPr id="3074" name="Picture 2" descr="http://assets.nagios.com/images/products/nagiosxi/screenshots/dashboard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30702" y="853017"/>
            <a:ext cx="8322129" cy="516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0213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Features</a:t>
            </a:r>
            <a:endParaRPr lang="zh-CN" alt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Monitoring of network services and host resources</a:t>
            </a:r>
          </a:p>
          <a:p>
            <a:r>
              <a:rPr lang="en-US" altLang="zh-CN" dirty="0" smtClean="0"/>
              <a:t>Monitoring of anything else like probes which have the ability to send collected data via a network to specifically written plugins</a:t>
            </a:r>
          </a:p>
          <a:p>
            <a:r>
              <a:rPr lang="en-US" altLang="zh-CN" dirty="0" smtClean="0"/>
              <a:t>Monitoring via remotely-run scripts via </a:t>
            </a:r>
            <a:r>
              <a:rPr lang="en-US" altLang="zh-CN" dirty="0" err="1" smtClean="0"/>
              <a:t>Nagios</a:t>
            </a:r>
            <a:r>
              <a:rPr lang="en-US" altLang="zh-CN" dirty="0" smtClean="0"/>
              <a:t> Remote Plugin Executor, </a:t>
            </a:r>
            <a:r>
              <a:rPr lang="en-US" altLang="zh-CN" dirty="0"/>
              <a:t>Windows with the </a:t>
            </a:r>
            <a:r>
              <a:rPr lang="en-US" altLang="zh-CN" dirty="0" err="1"/>
              <a:t>NSClient</a:t>
            </a:r>
            <a:r>
              <a:rPr lang="en-US" altLang="zh-CN" dirty="0"/>
              <a:t>++</a:t>
            </a:r>
            <a:r>
              <a:rPr lang="en-US" altLang="zh-CN" dirty="0" smtClean="0"/>
              <a:t>plugin</a:t>
            </a:r>
          </a:p>
          <a:p>
            <a:r>
              <a:rPr lang="en-US" altLang="zh-CN" dirty="0" smtClean="0"/>
              <a:t>Remote monitoring supported through SSH or SSL encrypted tunnels.</a:t>
            </a:r>
          </a:p>
          <a:p>
            <a:r>
              <a:rPr lang="en-US" altLang="zh-CN" dirty="0" smtClean="0"/>
              <a:t>A simple plugin design that allows users to easily develop their own service checks depending on needs</a:t>
            </a:r>
          </a:p>
          <a:p>
            <a:r>
              <a:rPr lang="en-US" altLang="zh-CN" dirty="0" smtClean="0"/>
              <a:t>The ability to define network host hierarchies using 'parent' hosts</a:t>
            </a:r>
          </a:p>
          <a:p>
            <a:r>
              <a:rPr lang="en-US" altLang="zh-CN" dirty="0" smtClean="0"/>
              <a:t>Contact notifications when service or host problems occur and get resolved </a:t>
            </a:r>
          </a:p>
          <a:p>
            <a:r>
              <a:rPr lang="en-US" altLang="zh-CN" dirty="0" smtClean="0"/>
              <a:t>Web-interface, data graphing plugins, parallelized service checks, Data storage via text, automatic log file rotation</a:t>
            </a:r>
          </a:p>
          <a:p>
            <a:endParaRPr lang="zh-CN" altLang="en-US" dirty="0"/>
          </a:p>
        </p:txBody>
      </p:sp>
    </p:spTree>
    <p:extLst>
      <p:ext uri="{BB962C8B-B14F-4D97-AF65-F5344CB8AC3E}">
        <p14:creationId xmlns:p14="http://schemas.microsoft.com/office/powerpoint/2010/main" val="10926524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Operating principle of </a:t>
            </a:r>
            <a:r>
              <a:rPr lang="en-US" altLang="zh-CN" dirty="0" err="1"/>
              <a:t>Nagios</a:t>
            </a:r>
            <a:endParaRPr lang="zh-CN" altLang="en-US" dirty="0"/>
          </a:p>
        </p:txBody>
      </p:sp>
      <p:pic>
        <p:nvPicPr>
          <p:cNvPr id="1026" name="Picture 2" descr="http://upload.wikimedia.org/wikipedia/commons/1/1a/Monitor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3792" y="853017"/>
            <a:ext cx="8595949" cy="5253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564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Agents</a:t>
            </a:r>
            <a:endParaRPr lang="zh-CN" altLang="en-US" dirty="0"/>
          </a:p>
        </p:txBody>
      </p:sp>
      <p:sp>
        <p:nvSpPr>
          <p:cNvPr id="3" name="Content Placeholder 2"/>
          <p:cNvSpPr>
            <a:spLocks noGrp="1"/>
          </p:cNvSpPr>
          <p:nvPr>
            <p:ph idx="1"/>
          </p:nvPr>
        </p:nvSpPr>
        <p:spPr/>
        <p:txBody>
          <a:bodyPr>
            <a:normAutofit fontScale="85000" lnSpcReduction="10000"/>
          </a:bodyPr>
          <a:lstStyle/>
          <a:p>
            <a:r>
              <a:rPr lang="en-US" altLang="zh-CN" dirty="0" smtClean="0"/>
              <a:t>NRPE(</a:t>
            </a:r>
            <a:r>
              <a:rPr lang="en-US" altLang="zh-CN" dirty="0" err="1" smtClean="0"/>
              <a:t>Nagios</a:t>
            </a:r>
            <a:r>
              <a:rPr lang="en-US" altLang="zh-CN" dirty="0" smtClean="0"/>
              <a:t> Remote Plugin Executor)</a:t>
            </a:r>
          </a:p>
          <a:p>
            <a:pPr lvl="1"/>
            <a:r>
              <a:rPr lang="en-US" altLang="zh-CN" dirty="0" smtClean="0"/>
              <a:t>Allows remote system monitoring using scripts that are hosted on the remote systems</a:t>
            </a:r>
          </a:p>
          <a:p>
            <a:pPr lvl="1"/>
            <a:r>
              <a:rPr lang="en-US" altLang="zh-CN" dirty="0" smtClean="0"/>
              <a:t>Monitoring of resources such as disk usage, system load or the number of users currently logged in. </a:t>
            </a:r>
          </a:p>
          <a:p>
            <a:pPr lvl="1"/>
            <a:r>
              <a:rPr lang="en-US" altLang="zh-CN" dirty="0" smtClean="0"/>
              <a:t>Periodically polls the agent on remote system using the </a:t>
            </a:r>
            <a:r>
              <a:rPr lang="en-US" altLang="zh-CN" dirty="0" err="1" smtClean="0"/>
              <a:t>check_nrpe</a:t>
            </a:r>
            <a:r>
              <a:rPr lang="en-US" altLang="zh-CN" dirty="0" smtClean="0"/>
              <a:t> plugin.</a:t>
            </a:r>
          </a:p>
          <a:p>
            <a:r>
              <a:rPr lang="en-US" altLang="zh-CN" dirty="0" smtClean="0"/>
              <a:t>NRDP(</a:t>
            </a:r>
            <a:r>
              <a:rPr lang="en-US" altLang="zh-CN" dirty="0" err="1" smtClean="0"/>
              <a:t>Nagios</a:t>
            </a:r>
            <a:r>
              <a:rPr lang="en-US" altLang="zh-CN" dirty="0" smtClean="0"/>
              <a:t> Remote Data Processor)</a:t>
            </a:r>
          </a:p>
          <a:p>
            <a:pPr lvl="1"/>
            <a:r>
              <a:rPr lang="en-US" altLang="zh-CN" dirty="0" smtClean="0"/>
              <a:t>Flexible data transport mechanism and processor. </a:t>
            </a:r>
          </a:p>
          <a:p>
            <a:pPr lvl="1"/>
            <a:r>
              <a:rPr lang="en-US" altLang="zh-CN" dirty="0" smtClean="0"/>
              <a:t>Designed with an architecture that allows it to be easily extended and customized</a:t>
            </a:r>
          </a:p>
          <a:p>
            <a:pPr lvl="1"/>
            <a:r>
              <a:rPr lang="en-US" altLang="zh-CN" dirty="0" smtClean="0"/>
              <a:t>Uses standard ports and protocols (HTTP(S) and XML) and can be implemented as a replacement for NSCA.</a:t>
            </a:r>
          </a:p>
          <a:p>
            <a:r>
              <a:rPr lang="en-US" altLang="zh-CN" dirty="0" err="1" smtClean="0"/>
              <a:t>NSClient</a:t>
            </a:r>
            <a:r>
              <a:rPr lang="en-US" altLang="zh-CN" dirty="0" smtClean="0"/>
              <a:t>++</a:t>
            </a:r>
          </a:p>
          <a:p>
            <a:pPr lvl="1"/>
            <a:r>
              <a:rPr lang="en-US" altLang="zh-CN" dirty="0" smtClean="0"/>
              <a:t>Monitor Windows machines. </a:t>
            </a:r>
          </a:p>
          <a:p>
            <a:pPr lvl="1"/>
            <a:r>
              <a:rPr lang="en-US" altLang="zh-CN" dirty="0" smtClean="0"/>
              <a:t>Collect information from this </a:t>
            </a:r>
            <a:r>
              <a:rPr lang="en-US" altLang="zh-CN" dirty="0" err="1" smtClean="0"/>
              <a:t>addon</a:t>
            </a:r>
            <a:r>
              <a:rPr lang="en-US" altLang="zh-CN" dirty="0" smtClean="0"/>
              <a:t> is called </a:t>
            </a:r>
            <a:r>
              <a:rPr lang="en-US" altLang="zh-CN" dirty="0" err="1" smtClean="0"/>
              <a:t>check_nt</a:t>
            </a:r>
            <a:r>
              <a:rPr lang="en-US" altLang="zh-CN" dirty="0" smtClean="0"/>
              <a:t>. </a:t>
            </a:r>
            <a:endParaRPr lang="zh-CN" altLang="en-US" dirty="0"/>
          </a:p>
        </p:txBody>
      </p:sp>
    </p:spTree>
    <p:extLst>
      <p:ext uri="{BB962C8B-B14F-4D97-AF65-F5344CB8AC3E}">
        <p14:creationId xmlns:p14="http://schemas.microsoft.com/office/powerpoint/2010/main" val="7172984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t>
            </a:r>
            <a:r>
              <a:rPr lang="en-US" altLang="zh-CN" dirty="0" smtClean="0"/>
              <a:t>lugins</a:t>
            </a:r>
            <a:endParaRPr lang="zh-CN" altLang="en-US" dirty="0"/>
          </a:p>
        </p:txBody>
      </p:sp>
      <p:pic>
        <p:nvPicPr>
          <p:cNvPr id="7" name="Content Placeholder 6"/>
          <p:cNvPicPr>
            <a:picLocks noGrp="1" noChangeAspect="1"/>
          </p:cNvPicPr>
          <p:nvPr>
            <p:ph idx="1"/>
          </p:nvPr>
        </p:nvPicPr>
        <p:blipFill>
          <a:blip r:embed="rId3"/>
          <a:stretch>
            <a:fillRect/>
          </a:stretch>
        </p:blipFill>
        <p:spPr>
          <a:xfrm>
            <a:off x="725110" y="853017"/>
            <a:ext cx="10733314" cy="5348788"/>
          </a:xfrm>
          <a:prstGeom prst="rect">
            <a:avLst/>
          </a:prstGeom>
        </p:spPr>
      </p:pic>
    </p:spTree>
    <p:extLst>
      <p:ext uri="{BB962C8B-B14F-4D97-AF65-F5344CB8AC3E}">
        <p14:creationId xmlns:p14="http://schemas.microsoft.com/office/powerpoint/2010/main" val="3649361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Nagios</a:t>
            </a:r>
            <a:r>
              <a:rPr lang="en-US" altLang="zh-CN" dirty="0" smtClean="0"/>
              <a:t> Configurations</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3"/>
          <a:stretch>
            <a:fillRect/>
          </a:stretch>
        </p:blipFill>
        <p:spPr>
          <a:xfrm>
            <a:off x="1800754" y="942976"/>
            <a:ext cx="8582025" cy="5410200"/>
          </a:xfrm>
          <a:prstGeom prst="rect">
            <a:avLst/>
          </a:prstGeom>
        </p:spPr>
      </p:pic>
    </p:spTree>
    <p:extLst>
      <p:ext uri="{BB962C8B-B14F-4D97-AF65-F5344CB8AC3E}">
        <p14:creationId xmlns:p14="http://schemas.microsoft.com/office/powerpoint/2010/main" val="4895656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SG-SSD-external">
  <a:themeElements>
    <a:clrScheme name="OTC Colors">
      <a:dk1>
        <a:sysClr val="windowText" lastClr="000000"/>
      </a:dk1>
      <a:lt1>
        <a:sysClr val="window" lastClr="FFFFFF"/>
      </a:lt1>
      <a:dk2>
        <a:srgbClr val="464749"/>
      </a:dk2>
      <a:lt2>
        <a:srgbClr val="AEB0B3"/>
      </a:lt2>
      <a:accent1>
        <a:srgbClr val="79008A"/>
      </a:accent1>
      <a:accent2>
        <a:srgbClr val="56D026"/>
      </a:accent2>
      <a:accent3>
        <a:srgbClr val="1B96E3"/>
      </a:accent3>
      <a:accent4>
        <a:srgbClr val="FF6D00"/>
      </a:accent4>
      <a:accent5>
        <a:srgbClr val="464749"/>
      </a:accent5>
      <a:accent6>
        <a:srgbClr val="818386"/>
      </a:accent6>
      <a:hlink>
        <a:srgbClr val="79008A"/>
      </a:hlink>
      <a:folHlink>
        <a:srgbClr val="79008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SG-SSD-external" id="{ECF97875-70B3-4608-B0C7-9564BB993B60}" vid="{70DEAAF7-3AA1-4C59-B62F-B631BCFBAD3B}"/>
    </a:ext>
  </a:extLst>
</a:theme>
</file>

<file path=ppt/theme/theme2.xml><?xml version="1.0" encoding="utf-8"?>
<a:theme xmlns:a="http://schemas.openxmlformats.org/drawingml/2006/main" name="1_Intel_LTtemplate_121410">
  <a:themeElements>
    <a:clrScheme name="Custom 1">
      <a:dk1>
        <a:srgbClr val="061922"/>
      </a:dk1>
      <a:lt1>
        <a:srgbClr val="FFFFFF"/>
      </a:lt1>
      <a:dk2>
        <a:srgbClr val="939598"/>
      </a:dk2>
      <a:lt2>
        <a:srgbClr val="B4BABD"/>
      </a:lt2>
      <a:accent1>
        <a:srgbClr val="760088"/>
      </a:accent1>
      <a:accent2>
        <a:srgbClr val="2498E0"/>
      </a:accent2>
      <a:accent3>
        <a:srgbClr val="5ACE30"/>
      </a:accent3>
      <a:accent4>
        <a:srgbClr val="454649"/>
      </a:accent4>
      <a:accent5>
        <a:srgbClr val="808285"/>
      </a:accent5>
      <a:accent6>
        <a:srgbClr val="FD6D09"/>
      </a:accent6>
      <a:hlink>
        <a:srgbClr val="8C189A"/>
      </a:hlink>
      <a:folHlink>
        <a:srgbClr val="8C18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SG-SSD-internal">
  <a:themeElements>
    <a:clrScheme name="OTC Colors">
      <a:dk1>
        <a:sysClr val="windowText" lastClr="000000"/>
      </a:dk1>
      <a:lt1>
        <a:sysClr val="window" lastClr="FFFFFF"/>
      </a:lt1>
      <a:dk2>
        <a:srgbClr val="464749"/>
      </a:dk2>
      <a:lt2>
        <a:srgbClr val="AEB0B3"/>
      </a:lt2>
      <a:accent1>
        <a:srgbClr val="79008A"/>
      </a:accent1>
      <a:accent2>
        <a:srgbClr val="56D026"/>
      </a:accent2>
      <a:accent3>
        <a:srgbClr val="1B96E3"/>
      </a:accent3>
      <a:accent4>
        <a:srgbClr val="FF6D00"/>
      </a:accent4>
      <a:accent5>
        <a:srgbClr val="464749"/>
      </a:accent5>
      <a:accent6>
        <a:srgbClr val="818386"/>
      </a:accent6>
      <a:hlink>
        <a:srgbClr val="79008A"/>
      </a:hlink>
      <a:folHlink>
        <a:srgbClr val="79008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SG-SSD-internal" id="{33FEA72C-274D-43C2-A657-7AC0D137D49F}" vid="{A391F0D9-0508-41BD-83BE-CFEC440E7E5F}"/>
    </a:ext>
  </a:extLst>
</a:theme>
</file>

<file path=ppt/theme/theme4.xml><?xml version="1.0" encoding="utf-8"?>
<a:theme xmlns:a="http://schemas.openxmlformats.org/drawingml/2006/main" name="2_Intel_LTtemplate_121410">
  <a:themeElements>
    <a:clrScheme name="Custom 1">
      <a:dk1>
        <a:srgbClr val="061922"/>
      </a:dk1>
      <a:lt1>
        <a:srgbClr val="FFFFFF"/>
      </a:lt1>
      <a:dk2>
        <a:srgbClr val="939598"/>
      </a:dk2>
      <a:lt2>
        <a:srgbClr val="B4BABD"/>
      </a:lt2>
      <a:accent1>
        <a:srgbClr val="760088"/>
      </a:accent1>
      <a:accent2>
        <a:srgbClr val="2498E0"/>
      </a:accent2>
      <a:accent3>
        <a:srgbClr val="5ACE30"/>
      </a:accent3>
      <a:accent4>
        <a:srgbClr val="454649"/>
      </a:accent4>
      <a:accent5>
        <a:srgbClr val="808285"/>
      </a:accent5>
      <a:accent6>
        <a:srgbClr val="FD6D09"/>
      </a:accent6>
      <a:hlink>
        <a:srgbClr val="8C189A"/>
      </a:hlink>
      <a:folHlink>
        <a:srgbClr val="8C18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SSG-SSD-external</Template>
  <TotalTime>263</TotalTime>
  <Words>676</Words>
  <Application>Microsoft Office PowerPoint</Application>
  <PresentationFormat>Widescreen</PresentationFormat>
  <Paragraphs>145</Paragraphs>
  <Slides>15</Slides>
  <Notes>12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15</vt:i4>
      </vt:variant>
    </vt:vector>
  </HeadingPairs>
  <TitlesOfParts>
    <vt:vector size="29" baseType="lpstr">
      <vt:lpstr>MS PGothic</vt:lpstr>
      <vt:lpstr>MS PGothic</vt:lpstr>
      <vt:lpstr>宋体</vt:lpstr>
      <vt:lpstr>黑体</vt:lpstr>
      <vt:lpstr>Arial</vt:lpstr>
      <vt:lpstr>Calibri</vt:lpstr>
      <vt:lpstr>Neo Sans Intel Light</vt:lpstr>
      <vt:lpstr>Neo Sans Intel Medium</vt:lpstr>
      <vt:lpstr>Times</vt:lpstr>
      <vt:lpstr>Verdana</vt:lpstr>
      <vt:lpstr>SSG-SSD-external</vt:lpstr>
      <vt:lpstr>1_Intel_LTtemplate_121410</vt:lpstr>
      <vt:lpstr>SSG-SSD-internal</vt:lpstr>
      <vt:lpstr>2_Intel_LTtemplate_121410</vt:lpstr>
      <vt:lpstr>Nagios</vt:lpstr>
      <vt:lpstr>Nagios?</vt:lpstr>
      <vt:lpstr>Nagios Core(Free Open Source)</vt:lpstr>
      <vt:lpstr>Nagios XI (commercial)</vt:lpstr>
      <vt:lpstr>Features</vt:lpstr>
      <vt:lpstr>Operating principle of Nagios</vt:lpstr>
      <vt:lpstr>Agents</vt:lpstr>
      <vt:lpstr>Plugins</vt:lpstr>
      <vt:lpstr>Nagios Configurations</vt:lpstr>
      <vt:lpstr>NRPE Configurations</vt:lpstr>
      <vt:lpstr>BJ Cloud Cluster</vt:lpstr>
      <vt:lpstr>BJ Nagios</vt:lpstr>
      <vt:lpstr>USB LED notification</vt:lpstr>
      <vt:lpstr>NRPE server commands</vt:lpstr>
      <vt:lpstr>Resources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Nagios</dc:title>
  <dc:creator>Wan, Hasan</dc:creator>
  <cp:lastModifiedBy>Wan, Hasan</cp:lastModifiedBy>
  <cp:revision>22</cp:revision>
  <dcterms:created xsi:type="dcterms:W3CDTF">2014-01-14T02:34:50Z</dcterms:created>
  <dcterms:modified xsi:type="dcterms:W3CDTF">2014-01-14T08:22:38Z</dcterms:modified>
</cp:coreProperties>
</file>