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6130" r:id="rId5"/>
  </p:sldMasterIdLst>
  <p:notesMasterIdLst>
    <p:notesMasterId r:id="rId22"/>
  </p:notesMasterIdLst>
  <p:handoutMasterIdLst>
    <p:handoutMasterId r:id="rId23"/>
  </p:handoutMasterIdLst>
  <p:sldIdLst>
    <p:sldId id="283" r:id="rId6"/>
    <p:sldId id="316" r:id="rId7"/>
    <p:sldId id="336" r:id="rId8"/>
    <p:sldId id="332" r:id="rId9"/>
    <p:sldId id="335" r:id="rId10"/>
    <p:sldId id="346" r:id="rId11"/>
    <p:sldId id="339" r:id="rId12"/>
    <p:sldId id="340" r:id="rId13"/>
    <p:sldId id="344" r:id="rId14"/>
    <p:sldId id="343" r:id="rId15"/>
    <p:sldId id="342" r:id="rId16"/>
    <p:sldId id="347" r:id="rId17"/>
    <p:sldId id="350" r:id="rId18"/>
    <p:sldId id="348" r:id="rId19"/>
    <p:sldId id="351" r:id="rId20"/>
    <p:sldId id="334" r:id="rId2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Color Option - Purple" id="{CA1DC593-3889-6348-BD5D-D8C374FECBAC}">
          <p14:sldIdLst>
            <p14:sldId id="283"/>
            <p14:sldId id="316"/>
            <p14:sldId id="336"/>
            <p14:sldId id="332"/>
            <p14:sldId id="335"/>
            <p14:sldId id="346"/>
            <p14:sldId id="339"/>
            <p14:sldId id="340"/>
            <p14:sldId id="344"/>
            <p14:sldId id="343"/>
            <p14:sldId id="342"/>
            <p14:sldId id="347"/>
            <p14:sldId id="350"/>
            <p14:sldId id="348"/>
            <p14:sldId id="351"/>
            <p14:sldId id="334"/>
          </p14:sldIdLst>
        </p14:section>
        <p14:section name="Color Option - Grey" id="{FAC33157-3898-914F-A8AD-7A088C8BAC6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60">
          <p15:clr>
            <a:srgbClr val="A4A3A4"/>
          </p15:clr>
        </p15:guide>
        <p15:guide id="2" pos="288">
          <p15:clr>
            <a:srgbClr val="A4A3A4"/>
          </p15:clr>
        </p15:guide>
        <p15:guide id="3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1C5"/>
    <a:srgbClr val="ECE7ED"/>
    <a:srgbClr val="DDDDDD"/>
    <a:srgbClr val="F37021"/>
    <a:srgbClr val="061922"/>
    <a:srgbClr val="B4BABD"/>
    <a:srgbClr val="D7DF23"/>
    <a:srgbClr val="8DC63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9" autoAdjust="0"/>
    <p:restoredTop sz="91948" autoAdjust="0"/>
  </p:normalViewPr>
  <p:slideViewPr>
    <p:cSldViewPr snapToGrid="0">
      <p:cViewPr varScale="1">
        <p:scale>
          <a:sx n="101" d="100"/>
          <a:sy n="101" d="100"/>
        </p:scale>
        <p:origin x="576" y="96"/>
      </p:cViewPr>
      <p:guideLst>
        <p:guide orient="horz" pos="660"/>
        <p:guide pos="288"/>
        <p:guide pos="5472"/>
      </p:guideLst>
    </p:cSldViewPr>
  </p:slideViewPr>
  <p:outlineViewPr>
    <p:cViewPr>
      <p:scale>
        <a:sx n="33" d="100"/>
        <a:sy n="33" d="100"/>
      </p:scale>
      <p:origin x="235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55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chevron2" loCatId="process" qsTypeId="urn:microsoft.com/office/officeart/2005/8/quickstyle/simple4" qsCatId="simple" csTypeId="urn:microsoft.com/office/officeart/2005/8/colors/colorful4" csCatId="colorful" phldr="1"/>
      <dgm:spPr/>
    </dgm:pt>
    <dgm:pt modelId="{11AE9903-8A7D-40BB-AF2D-0827DA2C4880}">
      <dgm:prSet phldrT="[Text]"/>
      <dgm:spPr/>
      <dgm:t>
        <a:bodyPr/>
        <a:lstStyle/>
        <a:p>
          <a:r>
            <a:rPr lang="en-US" dirty="0" smtClean="0"/>
            <a:t>tar + spec</a:t>
          </a:r>
          <a:endParaRPr lang="en-US" dirty="0"/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/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/>
        </a:p>
      </dgm:t>
    </dgm:pt>
    <dgm:pt modelId="{C2FA0BAB-FDC3-4AE0-86F6-722946E72E0B}">
      <dgm:prSet phldrT="[Text]" custT="1"/>
      <dgm:spPr/>
      <dgm:t>
        <a:bodyPr/>
        <a:lstStyle/>
        <a:p>
          <a:r>
            <a:rPr lang="en-US" sz="2400" dirty="0" err="1" smtClean="0"/>
            <a:t>Moblin</a:t>
          </a:r>
          <a:r>
            <a:rPr lang="en-US" sz="2400" dirty="0" smtClean="0"/>
            <a:t> </a:t>
          </a:r>
          <a:r>
            <a:rPr lang="en-US" altLang="zh-CN" sz="2400" dirty="0" smtClean="0"/>
            <a:t>Day </a:t>
          </a:r>
          <a:r>
            <a:rPr lang="en-US" sz="2400" dirty="0" smtClean="0"/>
            <a:t>2005 - 2009</a:t>
          </a:r>
          <a:endParaRPr lang="en-US" sz="2400" dirty="0"/>
        </a:p>
      </dgm:t>
    </dgm:pt>
    <dgm:pt modelId="{454D0620-CEC4-4301-B58F-41BB41515ADA}" type="parTrans" cxnId="{13754B84-DA63-4B79-92D3-5545467E8F13}">
      <dgm:prSet/>
      <dgm:spPr/>
      <dgm:t>
        <a:bodyPr/>
        <a:lstStyle/>
        <a:p>
          <a:endParaRPr lang="en-US"/>
        </a:p>
      </dgm:t>
    </dgm:pt>
    <dgm:pt modelId="{92746BDE-2C78-41A4-B63E-702BC0013A17}" type="sibTrans" cxnId="{13754B84-DA63-4B79-92D3-5545467E8F13}">
      <dgm:prSet/>
      <dgm:spPr/>
      <dgm:t>
        <a:bodyPr/>
        <a:lstStyle/>
        <a:p>
          <a:endParaRPr lang="en-US"/>
        </a:p>
      </dgm:t>
    </dgm:pt>
    <dgm:pt modelId="{1C0E0690-0D28-498A-9713-AAA00D9F988C}">
      <dgm:prSet phldrT="[Text]"/>
      <dgm:spPr/>
      <dgm:t>
        <a:bodyPr/>
        <a:lstStyle/>
        <a:p>
          <a:r>
            <a:rPr lang="en-US" dirty="0" smtClean="0"/>
            <a:t>tar + spec</a:t>
          </a:r>
          <a:endParaRPr lang="en-US" dirty="0"/>
        </a:p>
      </dgm:t>
    </dgm:pt>
    <dgm:pt modelId="{20FDDFC3-5A94-4CF6-810E-1E90F9A3B358}" type="parTrans" cxnId="{EDB18B3F-E7D9-4B83-B7F5-951359A51026}">
      <dgm:prSet/>
      <dgm:spPr/>
      <dgm:t>
        <a:bodyPr/>
        <a:lstStyle/>
        <a:p>
          <a:endParaRPr lang="en-US"/>
        </a:p>
      </dgm:t>
    </dgm:pt>
    <dgm:pt modelId="{15990F3A-020E-4F6E-8FAA-5A892B027742}" type="sibTrans" cxnId="{EDB18B3F-E7D9-4B83-B7F5-951359A51026}">
      <dgm:prSet/>
      <dgm:spPr/>
      <dgm:t>
        <a:bodyPr/>
        <a:lstStyle/>
        <a:p>
          <a:endParaRPr lang="en-US"/>
        </a:p>
      </dgm:t>
    </dgm:pt>
    <dgm:pt modelId="{814FBD6B-E8B9-4A8A-99A6-3C744024F994}">
      <dgm:prSet phldrT="[Text]" custT="1"/>
      <dgm:spPr/>
      <dgm:t>
        <a:bodyPr/>
        <a:lstStyle/>
        <a:p>
          <a:r>
            <a:rPr lang="en-US" sz="2400" dirty="0" err="1" smtClean="0"/>
            <a:t>MeeGo</a:t>
          </a:r>
          <a:r>
            <a:rPr lang="en-US" sz="2400" dirty="0" smtClean="0"/>
            <a:t> Day 2009 - 2011</a:t>
          </a:r>
          <a:endParaRPr lang="en-US" sz="2400" dirty="0"/>
        </a:p>
      </dgm:t>
    </dgm:pt>
    <dgm:pt modelId="{AE47D0DD-79C5-4DC7-8A18-862C95366DE5}" type="parTrans" cxnId="{986B94E3-352B-4CB1-8562-C383188E02D7}">
      <dgm:prSet/>
      <dgm:spPr/>
      <dgm:t>
        <a:bodyPr/>
        <a:lstStyle/>
        <a:p>
          <a:endParaRPr lang="en-US"/>
        </a:p>
      </dgm:t>
    </dgm:pt>
    <dgm:pt modelId="{ABC08D6C-03A8-45C5-9D67-9A046D3CA252}" type="sibTrans" cxnId="{986B94E3-352B-4CB1-8562-C383188E02D7}">
      <dgm:prSet/>
      <dgm:spPr/>
      <dgm:t>
        <a:bodyPr/>
        <a:lstStyle/>
        <a:p>
          <a:endParaRPr lang="en-US"/>
        </a:p>
      </dgm:t>
    </dgm:pt>
    <dgm:pt modelId="{58E0917B-7C9B-4987-80F4-1B70ACE949A4}">
      <dgm:prSet phldrT="[Text]" custT="1"/>
      <dgm:spPr/>
      <dgm:t>
        <a:bodyPr/>
        <a:lstStyle/>
        <a:p>
          <a:r>
            <a:rPr lang="en-US" sz="2400" dirty="0" smtClean="0"/>
            <a:t>Tizen Day 2011 - Now</a:t>
          </a:r>
          <a:endParaRPr lang="en-US" sz="2400" dirty="0"/>
        </a:p>
      </dgm:t>
    </dgm:pt>
    <dgm:pt modelId="{D07A6525-9DFD-4263-8BA1-23A50BDAA9FD}" type="parTrans" cxnId="{BA6C4EDD-F687-41F1-8035-65E00B847C4A}">
      <dgm:prSet/>
      <dgm:spPr/>
      <dgm:t>
        <a:bodyPr/>
        <a:lstStyle/>
        <a:p>
          <a:endParaRPr lang="en-US"/>
        </a:p>
      </dgm:t>
    </dgm:pt>
    <dgm:pt modelId="{8020FF4A-7A02-4CDA-A7F2-7BB6B31E335B}" type="sibTrans" cxnId="{BA6C4EDD-F687-41F1-8035-65E00B847C4A}">
      <dgm:prSet/>
      <dgm:spPr/>
      <dgm:t>
        <a:bodyPr/>
        <a:lstStyle/>
        <a:p>
          <a:endParaRPr lang="en-US"/>
        </a:p>
      </dgm:t>
    </dgm:pt>
    <dgm:pt modelId="{30E7E69C-CFDD-4141-8033-E02187194337}">
      <dgm:prSet phldrT="[Text]"/>
      <dgm:spPr/>
      <dgm:t>
        <a:bodyPr/>
        <a:lstStyle/>
        <a:p>
          <a:r>
            <a:rPr lang="en-US" dirty="0" err="1" smtClean="0"/>
            <a:t>git</a:t>
          </a:r>
          <a:endParaRPr lang="en-US" dirty="0"/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/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/>
        </a:p>
      </dgm:t>
    </dgm:pt>
    <dgm:pt modelId="{78A62D3B-B6B5-482D-9F9D-8EC242F0E2D3}" type="pres">
      <dgm:prSet presAssocID="{A82EBBEB-02CA-450A-ADF0-7E1C99D8D2D1}" presName="linearFlow" presStyleCnt="0">
        <dgm:presLayoutVars>
          <dgm:dir/>
          <dgm:animLvl val="lvl"/>
          <dgm:resizeHandles val="exact"/>
        </dgm:presLayoutVars>
      </dgm:prSet>
      <dgm:spPr/>
    </dgm:pt>
    <dgm:pt modelId="{32C3C77F-983D-45D5-A51F-3F2F3E563C65}" type="pres">
      <dgm:prSet presAssocID="{11AE9903-8A7D-40BB-AF2D-0827DA2C4880}" presName="composite" presStyleCnt="0"/>
      <dgm:spPr/>
    </dgm:pt>
    <dgm:pt modelId="{C83A7F86-6260-4BE9-B0C9-B63572669A65}" type="pres">
      <dgm:prSet presAssocID="{11AE9903-8A7D-40BB-AF2D-0827DA2C488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D429C4-9C52-4AFE-8951-802FAD0361C6}" type="pres">
      <dgm:prSet presAssocID="{11AE9903-8A7D-40BB-AF2D-0827DA2C488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7DEE2-3F94-4C5C-8AF9-2F70AFA4A196}" type="pres">
      <dgm:prSet presAssocID="{D399CA55-417C-43BC-A648-1F4C0D1A7548}" presName="sp" presStyleCnt="0"/>
      <dgm:spPr/>
    </dgm:pt>
    <dgm:pt modelId="{15AD8307-011E-409C-977D-491DEAFD2E6E}" type="pres">
      <dgm:prSet presAssocID="{1C0E0690-0D28-498A-9713-AAA00D9F988C}" presName="composite" presStyleCnt="0"/>
      <dgm:spPr/>
    </dgm:pt>
    <dgm:pt modelId="{5659ACFD-9217-4A15-AB6A-44B65098FCE2}" type="pres">
      <dgm:prSet presAssocID="{1C0E0690-0D28-498A-9713-AAA00D9F988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00C60E-41C3-434D-AA69-F8007BE37F91}" type="pres">
      <dgm:prSet presAssocID="{1C0E0690-0D28-498A-9713-AAA00D9F988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449588-AE08-4263-ACEA-F92B6628F25F}" type="pres">
      <dgm:prSet presAssocID="{15990F3A-020E-4F6E-8FAA-5A892B027742}" presName="sp" presStyleCnt="0"/>
      <dgm:spPr/>
    </dgm:pt>
    <dgm:pt modelId="{5F1071F1-912C-4221-986D-88FC4DBC3E91}" type="pres">
      <dgm:prSet presAssocID="{30E7E69C-CFDD-4141-8033-E02187194337}" presName="composite" presStyleCnt="0"/>
      <dgm:spPr/>
    </dgm:pt>
    <dgm:pt modelId="{EDECB54B-976E-45AA-93CA-DB990172ED7A}" type="pres">
      <dgm:prSet presAssocID="{30E7E69C-CFDD-4141-8033-E0218719433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776CC2-0C4E-4B0B-AB2C-63CFA210E080}" type="pres">
      <dgm:prSet presAssocID="{30E7E69C-CFDD-4141-8033-E0218719433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61989C-B8C3-45EF-93AF-E20A5C24D9C1}" srcId="{A82EBBEB-02CA-450A-ADF0-7E1C99D8D2D1}" destId="{30E7E69C-CFDD-4141-8033-E02187194337}" srcOrd="2" destOrd="0" parTransId="{497FA2C5-344C-4358-A83D-19A6BA41A8C9}" sibTransId="{0B3221A2-15F9-4128-8E4D-76E36777D374}"/>
    <dgm:cxn modelId="{446C3256-5AC7-408B-9A04-B894DA524A1B}" type="presOf" srcId="{C2FA0BAB-FDC3-4AE0-86F6-722946E72E0B}" destId="{21D429C4-9C52-4AFE-8951-802FAD0361C6}" srcOrd="0" destOrd="0" presId="urn:microsoft.com/office/officeart/2005/8/layout/chevron2"/>
    <dgm:cxn modelId="{986B94E3-352B-4CB1-8562-C383188E02D7}" srcId="{1C0E0690-0D28-498A-9713-AAA00D9F988C}" destId="{814FBD6B-E8B9-4A8A-99A6-3C744024F994}" srcOrd="0" destOrd="0" parTransId="{AE47D0DD-79C5-4DC7-8A18-862C95366DE5}" sibTransId="{ABC08D6C-03A8-45C5-9D67-9A046D3CA252}"/>
    <dgm:cxn modelId="{35B3D0D6-C38A-480A-90C9-C6868DBCF745}" type="presOf" srcId="{58E0917B-7C9B-4987-80F4-1B70ACE949A4}" destId="{38776CC2-0C4E-4B0B-AB2C-63CFA210E080}" srcOrd="0" destOrd="0" presId="urn:microsoft.com/office/officeart/2005/8/layout/chevron2"/>
    <dgm:cxn modelId="{34CCF560-E7B5-4E45-A4ED-CD1B8239D792}" type="presOf" srcId="{A82EBBEB-02CA-450A-ADF0-7E1C99D8D2D1}" destId="{78A62D3B-B6B5-482D-9F9D-8EC242F0E2D3}" srcOrd="0" destOrd="0" presId="urn:microsoft.com/office/officeart/2005/8/layout/chevron2"/>
    <dgm:cxn modelId="{EDB18B3F-E7D9-4B83-B7F5-951359A51026}" srcId="{A82EBBEB-02CA-450A-ADF0-7E1C99D8D2D1}" destId="{1C0E0690-0D28-498A-9713-AAA00D9F988C}" srcOrd="1" destOrd="0" parTransId="{20FDDFC3-5A94-4CF6-810E-1E90F9A3B358}" sibTransId="{15990F3A-020E-4F6E-8FAA-5A892B027742}"/>
    <dgm:cxn modelId="{D12B1231-F418-47F8-B85D-D5D1F1428CD2}" type="presOf" srcId="{30E7E69C-CFDD-4141-8033-E02187194337}" destId="{EDECB54B-976E-45AA-93CA-DB990172ED7A}" srcOrd="0" destOrd="0" presId="urn:microsoft.com/office/officeart/2005/8/layout/chevron2"/>
    <dgm:cxn modelId="{6653DD80-FB53-407E-B427-5A0C1B53DCAE}" type="presOf" srcId="{11AE9903-8A7D-40BB-AF2D-0827DA2C4880}" destId="{C83A7F86-6260-4BE9-B0C9-B63572669A65}" srcOrd="0" destOrd="0" presId="urn:microsoft.com/office/officeart/2005/8/layout/chevron2"/>
    <dgm:cxn modelId="{A4296605-0F19-41ED-BA7F-623F6DE90DFA}" type="presOf" srcId="{814FBD6B-E8B9-4A8A-99A6-3C744024F994}" destId="{8E00C60E-41C3-434D-AA69-F8007BE37F91}" srcOrd="0" destOrd="0" presId="urn:microsoft.com/office/officeart/2005/8/layout/chevron2"/>
    <dgm:cxn modelId="{FC23D3DF-FDDF-4C58-A856-F96B60BE3B0A}" type="presOf" srcId="{1C0E0690-0D28-498A-9713-AAA00D9F988C}" destId="{5659ACFD-9217-4A15-AB6A-44B65098FCE2}" srcOrd="0" destOrd="0" presId="urn:microsoft.com/office/officeart/2005/8/layout/chevron2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13754B84-DA63-4B79-92D3-5545467E8F13}" srcId="{11AE9903-8A7D-40BB-AF2D-0827DA2C4880}" destId="{C2FA0BAB-FDC3-4AE0-86F6-722946E72E0B}" srcOrd="0" destOrd="0" parTransId="{454D0620-CEC4-4301-B58F-41BB41515ADA}" sibTransId="{92746BDE-2C78-41A4-B63E-702BC0013A17}"/>
    <dgm:cxn modelId="{BA6C4EDD-F687-41F1-8035-65E00B847C4A}" srcId="{30E7E69C-CFDD-4141-8033-E02187194337}" destId="{58E0917B-7C9B-4987-80F4-1B70ACE949A4}" srcOrd="0" destOrd="0" parTransId="{D07A6525-9DFD-4263-8BA1-23A50BDAA9FD}" sibTransId="{8020FF4A-7A02-4CDA-A7F2-7BB6B31E335B}"/>
    <dgm:cxn modelId="{4D3CD388-EC86-40DE-BF33-A11DE71B043B}" type="presParOf" srcId="{78A62D3B-B6B5-482D-9F9D-8EC242F0E2D3}" destId="{32C3C77F-983D-45D5-A51F-3F2F3E563C65}" srcOrd="0" destOrd="0" presId="urn:microsoft.com/office/officeart/2005/8/layout/chevron2"/>
    <dgm:cxn modelId="{31C7AA8B-0C05-448E-915D-3A807D61E47C}" type="presParOf" srcId="{32C3C77F-983D-45D5-A51F-3F2F3E563C65}" destId="{C83A7F86-6260-4BE9-B0C9-B63572669A65}" srcOrd="0" destOrd="0" presId="urn:microsoft.com/office/officeart/2005/8/layout/chevron2"/>
    <dgm:cxn modelId="{4BEC26B6-2797-42ED-A750-C8C6CE15ED0B}" type="presParOf" srcId="{32C3C77F-983D-45D5-A51F-3F2F3E563C65}" destId="{21D429C4-9C52-4AFE-8951-802FAD0361C6}" srcOrd="1" destOrd="0" presId="urn:microsoft.com/office/officeart/2005/8/layout/chevron2"/>
    <dgm:cxn modelId="{2DD0C81C-E084-40A6-80C3-E861587451E7}" type="presParOf" srcId="{78A62D3B-B6B5-482D-9F9D-8EC242F0E2D3}" destId="{7E47DEE2-3F94-4C5C-8AF9-2F70AFA4A196}" srcOrd="1" destOrd="0" presId="urn:microsoft.com/office/officeart/2005/8/layout/chevron2"/>
    <dgm:cxn modelId="{B37E4549-9D54-4131-A0E8-91C4381AD7EB}" type="presParOf" srcId="{78A62D3B-B6B5-482D-9F9D-8EC242F0E2D3}" destId="{15AD8307-011E-409C-977D-491DEAFD2E6E}" srcOrd="2" destOrd="0" presId="urn:microsoft.com/office/officeart/2005/8/layout/chevron2"/>
    <dgm:cxn modelId="{0F410AA2-4231-4D67-92E1-2C0DE4FC5A01}" type="presParOf" srcId="{15AD8307-011E-409C-977D-491DEAFD2E6E}" destId="{5659ACFD-9217-4A15-AB6A-44B65098FCE2}" srcOrd="0" destOrd="0" presId="urn:microsoft.com/office/officeart/2005/8/layout/chevron2"/>
    <dgm:cxn modelId="{00B5D5FA-B9DF-47FB-B794-153CA764FFB3}" type="presParOf" srcId="{15AD8307-011E-409C-977D-491DEAFD2E6E}" destId="{8E00C60E-41C3-434D-AA69-F8007BE37F91}" srcOrd="1" destOrd="0" presId="urn:microsoft.com/office/officeart/2005/8/layout/chevron2"/>
    <dgm:cxn modelId="{E8EE6816-F87A-44E4-8CDF-A2E021959CA2}" type="presParOf" srcId="{78A62D3B-B6B5-482D-9F9D-8EC242F0E2D3}" destId="{F6449588-AE08-4263-ACEA-F92B6628F25F}" srcOrd="3" destOrd="0" presId="urn:microsoft.com/office/officeart/2005/8/layout/chevron2"/>
    <dgm:cxn modelId="{31CF8557-A677-4547-80C3-0F28DDA3BDEA}" type="presParOf" srcId="{78A62D3B-B6B5-482D-9F9D-8EC242F0E2D3}" destId="{5F1071F1-912C-4221-986D-88FC4DBC3E91}" srcOrd="4" destOrd="0" presId="urn:microsoft.com/office/officeart/2005/8/layout/chevron2"/>
    <dgm:cxn modelId="{548D5850-D074-49F6-8470-349E3F46DC27}" type="presParOf" srcId="{5F1071F1-912C-4221-986D-88FC4DBC3E91}" destId="{EDECB54B-976E-45AA-93CA-DB990172ED7A}" srcOrd="0" destOrd="0" presId="urn:microsoft.com/office/officeart/2005/8/layout/chevron2"/>
    <dgm:cxn modelId="{FBC718CC-C853-46C4-8127-F2CCD7C1B25D}" type="presParOf" srcId="{5F1071F1-912C-4221-986D-88FC4DBC3E91}" destId="{38776CC2-0C4E-4B0B-AB2C-63CFA210E0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A7F86-6260-4BE9-B0C9-B63572669A65}">
      <dsp:nvSpPr>
        <dsp:cNvPr id="0" name=""/>
        <dsp:cNvSpPr/>
      </dsp:nvSpPr>
      <dsp:spPr>
        <a:xfrm rot="5400000">
          <a:off x="-189460" y="191520"/>
          <a:ext cx="1263070" cy="88414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tar + spec</a:t>
          </a:r>
          <a:endParaRPr lang="en-US" sz="1500" kern="1200" dirty="0"/>
        </a:p>
      </dsp:txBody>
      <dsp:txXfrm rot="-5400000">
        <a:off x="1" y="444135"/>
        <a:ext cx="884149" cy="378921"/>
      </dsp:txXfrm>
    </dsp:sp>
    <dsp:sp modelId="{21D429C4-9C52-4AFE-8951-802FAD0361C6}">
      <dsp:nvSpPr>
        <dsp:cNvPr id="0" name=""/>
        <dsp:cNvSpPr/>
      </dsp:nvSpPr>
      <dsp:spPr>
        <a:xfrm rot="5400000">
          <a:off x="3745183" y="-2858974"/>
          <a:ext cx="820996" cy="6543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Moblin</a:t>
          </a:r>
          <a:r>
            <a:rPr lang="en-US" sz="2400" kern="1200" dirty="0" smtClean="0"/>
            <a:t> </a:t>
          </a:r>
          <a:r>
            <a:rPr lang="en-US" altLang="zh-CN" sz="2400" kern="1200" dirty="0" smtClean="0"/>
            <a:t>Day </a:t>
          </a:r>
          <a:r>
            <a:rPr lang="en-US" sz="2400" kern="1200" dirty="0" smtClean="0"/>
            <a:t>2005 - 2009</a:t>
          </a:r>
          <a:endParaRPr lang="en-US" sz="2400" kern="1200" dirty="0"/>
        </a:p>
      </dsp:txBody>
      <dsp:txXfrm rot="-5400000">
        <a:off x="884149" y="42138"/>
        <a:ext cx="6502986" cy="740840"/>
      </dsp:txXfrm>
    </dsp:sp>
    <dsp:sp modelId="{5659ACFD-9217-4A15-AB6A-44B65098FCE2}">
      <dsp:nvSpPr>
        <dsp:cNvPr id="0" name=""/>
        <dsp:cNvSpPr/>
      </dsp:nvSpPr>
      <dsp:spPr>
        <a:xfrm rot="5400000">
          <a:off x="-189460" y="1255280"/>
          <a:ext cx="1263070" cy="884149"/>
        </a:xfrm>
        <a:prstGeom prst="chevron">
          <a:avLst/>
        </a:prstGeom>
        <a:gradFill rotWithShape="0">
          <a:gsLst>
            <a:gs pos="0">
              <a:schemeClr val="accent4">
                <a:hueOff val="5831932"/>
                <a:satOff val="-48951"/>
                <a:lumOff val="-10980"/>
                <a:alphaOff val="0"/>
                <a:shade val="51000"/>
                <a:satMod val="130000"/>
              </a:schemeClr>
            </a:gs>
            <a:gs pos="80000">
              <a:schemeClr val="accent4">
                <a:hueOff val="5831932"/>
                <a:satOff val="-48951"/>
                <a:lumOff val="-10980"/>
                <a:alphaOff val="0"/>
                <a:shade val="93000"/>
                <a:satMod val="130000"/>
              </a:schemeClr>
            </a:gs>
            <a:gs pos="100000">
              <a:schemeClr val="accent4">
                <a:hueOff val="5831932"/>
                <a:satOff val="-48951"/>
                <a:lumOff val="-1098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5831932"/>
              <a:satOff val="-48951"/>
              <a:lumOff val="-1098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tar + spec</a:t>
          </a:r>
          <a:endParaRPr lang="en-US" sz="1500" kern="1200" dirty="0"/>
        </a:p>
      </dsp:txBody>
      <dsp:txXfrm rot="-5400000">
        <a:off x="1" y="1507895"/>
        <a:ext cx="884149" cy="378921"/>
      </dsp:txXfrm>
    </dsp:sp>
    <dsp:sp modelId="{8E00C60E-41C3-434D-AA69-F8007BE37F91}">
      <dsp:nvSpPr>
        <dsp:cNvPr id="0" name=""/>
        <dsp:cNvSpPr/>
      </dsp:nvSpPr>
      <dsp:spPr>
        <a:xfrm rot="5400000">
          <a:off x="3745183" y="-1795214"/>
          <a:ext cx="820996" cy="6543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5831932"/>
              <a:satOff val="-48951"/>
              <a:lumOff val="-10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MeeGo</a:t>
          </a:r>
          <a:r>
            <a:rPr lang="en-US" sz="2400" kern="1200" dirty="0" smtClean="0"/>
            <a:t> Day 2009 - 2011</a:t>
          </a:r>
          <a:endParaRPr lang="en-US" sz="2400" kern="1200" dirty="0"/>
        </a:p>
      </dsp:txBody>
      <dsp:txXfrm rot="-5400000">
        <a:off x="884149" y="1105898"/>
        <a:ext cx="6502986" cy="740840"/>
      </dsp:txXfrm>
    </dsp:sp>
    <dsp:sp modelId="{EDECB54B-976E-45AA-93CA-DB990172ED7A}">
      <dsp:nvSpPr>
        <dsp:cNvPr id="0" name=""/>
        <dsp:cNvSpPr/>
      </dsp:nvSpPr>
      <dsp:spPr>
        <a:xfrm rot="5400000">
          <a:off x="-189460" y="2319040"/>
          <a:ext cx="1263070" cy="884149"/>
        </a:xfrm>
        <a:prstGeom prst="chevron">
          <a:avLst/>
        </a:prstGeom>
        <a:gradFill rotWithShape="0">
          <a:gsLst>
            <a:gs pos="0">
              <a:schemeClr val="accent4">
                <a:hueOff val="11663864"/>
                <a:satOff val="-97902"/>
                <a:lumOff val="-21960"/>
                <a:alphaOff val="0"/>
                <a:shade val="51000"/>
                <a:satMod val="130000"/>
              </a:schemeClr>
            </a:gs>
            <a:gs pos="80000">
              <a:schemeClr val="accent4">
                <a:hueOff val="11663864"/>
                <a:satOff val="-97902"/>
                <a:lumOff val="-21960"/>
                <a:alphaOff val="0"/>
                <a:shade val="93000"/>
                <a:satMod val="130000"/>
              </a:schemeClr>
            </a:gs>
            <a:gs pos="100000">
              <a:schemeClr val="accent4">
                <a:hueOff val="11663864"/>
                <a:satOff val="-97902"/>
                <a:lumOff val="-2196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11663864"/>
              <a:satOff val="-97902"/>
              <a:lumOff val="-2196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git</a:t>
          </a:r>
          <a:endParaRPr lang="en-US" sz="1500" kern="1200" dirty="0"/>
        </a:p>
      </dsp:txBody>
      <dsp:txXfrm rot="-5400000">
        <a:off x="1" y="2571655"/>
        <a:ext cx="884149" cy="378921"/>
      </dsp:txXfrm>
    </dsp:sp>
    <dsp:sp modelId="{38776CC2-0C4E-4B0B-AB2C-63CFA210E080}">
      <dsp:nvSpPr>
        <dsp:cNvPr id="0" name=""/>
        <dsp:cNvSpPr/>
      </dsp:nvSpPr>
      <dsp:spPr>
        <a:xfrm rot="5400000">
          <a:off x="3745183" y="-731454"/>
          <a:ext cx="820996" cy="6543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1663864"/>
              <a:satOff val="-97902"/>
              <a:lumOff val="-2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Tizen Day 2011 - Now</a:t>
          </a:r>
          <a:endParaRPr lang="en-US" sz="2400" kern="1200" dirty="0"/>
        </a:p>
      </dsp:txBody>
      <dsp:txXfrm rot="-5400000">
        <a:off x="884149" y="2169658"/>
        <a:ext cx="6502986" cy="740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ABAE46E-1561-AC4B-9BA8-2DA4F5761C83}" type="datetimeFigureOut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C249F61-EB84-D941-A27D-706C5670B7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4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763452-1CC8-7B43-BC49-78EC29868FAE}" type="datetimeFigureOut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FA2B35A-7280-3245-838C-E1BA2FABE2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65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A2B35A-7280-3245-838C-E1BA2FABE20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7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A2B35A-7280-3245-838C-E1BA2FABE20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1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A2B35A-7280-3245-838C-E1BA2FABE20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3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A2B35A-7280-3245-838C-E1BA2FABE20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3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A2B35A-7280-3245-838C-E1BA2FABE20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3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54035" y="1262390"/>
            <a:ext cx="4157133" cy="634306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54033" y="1974033"/>
            <a:ext cx="4157134" cy="26417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4538" y="2306638"/>
            <a:ext cx="2133600" cy="2730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04040"/>
                </a:solidFill>
              </a:defRPr>
            </a:lvl1pPr>
          </a:lstStyle>
          <a:p>
            <a:pPr>
              <a:defRPr/>
            </a:pPr>
            <a:fld id="{909F707F-0090-AD42-AC66-096D92865587}" type="datetimeFigureOut">
              <a:rPr lang="en-US"/>
              <a:pPr>
                <a:defRPr/>
              </a:pPr>
              <a:t>8/5/2014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896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034655"/>
            <a:ext cx="4037012" cy="3402806"/>
          </a:xfrm>
        </p:spPr>
        <p:txBody>
          <a:bodyPr/>
          <a:lstStyle>
            <a:lvl1pPr marL="0" indent="0"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34655"/>
            <a:ext cx="4038600" cy="3402806"/>
          </a:xfrm>
        </p:spPr>
        <p:txBody>
          <a:bodyPr/>
          <a:lstStyle>
            <a:lvl1pPr marL="0" indent="0"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78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21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1293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27765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54035" y="1262390"/>
            <a:ext cx="4157133" cy="634306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54033" y="1974033"/>
            <a:ext cx="4157134" cy="26417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4538" y="2306638"/>
            <a:ext cx="2133600" cy="2730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04040"/>
                </a:solidFill>
              </a:defRPr>
            </a:lvl1pPr>
          </a:lstStyle>
          <a:p>
            <a:pPr>
              <a:defRPr/>
            </a:pPr>
            <a:fld id="{4878DD96-2CD8-BF44-9C3E-81D971DDE100}" type="datetimeFigureOut">
              <a:rPr lang="en-US"/>
              <a:pPr>
                <a:defRPr/>
              </a:pPr>
              <a:t>8/5/2014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3998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Divider-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200" y="4697936"/>
            <a:ext cx="415925" cy="12346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charset="0"/>
                <a:cs typeface="MS PGothic" charset="0"/>
              </a:defRPr>
            </a:lvl1pPr>
          </a:lstStyle>
          <a:p>
            <a:pPr>
              <a:defRPr/>
            </a:pPr>
            <a:fld id="{9A96957E-FA44-2B43-8635-4AEBDF492F4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1833055" y="2369177"/>
            <a:ext cx="7096266" cy="86204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6314380" y="4847254"/>
            <a:ext cx="26496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INTEL CONFIDENTIAL</a:t>
            </a:r>
            <a:r>
              <a:rPr lang="en-US" sz="800" baseline="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•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SSG System Software Division</a:t>
            </a:r>
          </a:p>
        </p:txBody>
      </p:sp>
    </p:spTree>
    <p:extLst>
      <p:ext uri="{BB962C8B-B14F-4D97-AF65-F5344CB8AC3E}">
        <p14:creationId xmlns:p14="http://schemas.microsoft.com/office/powerpoint/2010/main" val="40159315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</p:spPr>
      </p:pic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186238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1005" y="3049537"/>
            <a:ext cx="3372406" cy="1506461"/>
          </a:xfrm>
        </p:spPr>
        <p:txBody>
          <a:bodyPr anchor="t"/>
          <a:lstStyle>
            <a:lvl1pPr algn="l">
              <a:lnSpc>
                <a:spcPct val="100000"/>
              </a:lnSpc>
              <a:defRPr sz="2600" b="1" cap="none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200" y="4852988"/>
            <a:ext cx="415925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charset="0"/>
                <a:cs typeface="MS PGothic" charset="0"/>
              </a:defRPr>
            </a:lvl1pPr>
          </a:lstStyle>
          <a:p>
            <a:pPr>
              <a:defRPr/>
            </a:pPr>
            <a:fld id="{04C9FFBE-6784-FD44-B703-24768BE20E4F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6314380" y="4847254"/>
            <a:ext cx="26496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INTEL CONFIDENTIAL</a:t>
            </a:r>
            <a:r>
              <a:rPr lang="en-US" sz="800" baseline="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•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SSG System Software Division</a:t>
            </a:r>
          </a:p>
        </p:txBody>
      </p:sp>
    </p:spTree>
    <p:extLst>
      <p:ext uri="{BB962C8B-B14F-4D97-AF65-F5344CB8AC3E}">
        <p14:creationId xmlns:p14="http://schemas.microsoft.com/office/powerpoint/2010/main" val="150952713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200" y="4697936"/>
            <a:ext cx="415925" cy="12346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charset="0"/>
                <a:cs typeface="MS PGothic" charset="0"/>
              </a:defRPr>
            </a:lvl1pPr>
          </a:lstStyle>
          <a:p>
            <a:pPr>
              <a:defRPr/>
            </a:pPr>
            <a:fld id="{9A96957E-FA44-2B43-8635-4AEBDF492F4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270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33055" y="3652188"/>
            <a:ext cx="7096266" cy="86204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6314380" y="4847254"/>
            <a:ext cx="26496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INTEL CONFIDENTIAL</a:t>
            </a:r>
            <a:r>
              <a:rPr lang="en-US" sz="800" baseline="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•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SSG System Software Division</a:t>
            </a:r>
          </a:p>
        </p:txBody>
      </p:sp>
    </p:spTree>
    <p:extLst>
      <p:ext uri="{BB962C8B-B14F-4D97-AF65-F5344CB8AC3E}">
        <p14:creationId xmlns:p14="http://schemas.microsoft.com/office/powerpoint/2010/main" val="17722972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-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200" y="4697936"/>
            <a:ext cx="415925" cy="12346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charset="0"/>
                <a:cs typeface="MS PGothic" charset="0"/>
              </a:defRPr>
            </a:lvl1pPr>
          </a:lstStyle>
          <a:p>
            <a:pPr>
              <a:defRPr/>
            </a:pPr>
            <a:fld id="{9A96957E-FA44-2B43-8635-4AEBDF492F4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270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2376425" y="3652188"/>
            <a:ext cx="6552896" cy="86204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6314380" y="4847254"/>
            <a:ext cx="26496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INTEL CONFIDENTIAL</a:t>
            </a:r>
            <a:r>
              <a:rPr lang="en-US" sz="800" baseline="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•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SSG System Software Division</a:t>
            </a:r>
          </a:p>
        </p:txBody>
      </p:sp>
    </p:spTree>
    <p:extLst>
      <p:ext uri="{BB962C8B-B14F-4D97-AF65-F5344CB8AC3E}">
        <p14:creationId xmlns:p14="http://schemas.microsoft.com/office/powerpoint/2010/main" val="121079509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vider-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200" y="4697936"/>
            <a:ext cx="415925" cy="12346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charset="0"/>
                <a:cs typeface="MS PGothic" charset="0"/>
              </a:defRPr>
            </a:lvl1pPr>
          </a:lstStyle>
          <a:p>
            <a:pPr>
              <a:defRPr/>
            </a:pPr>
            <a:fld id="{9A96957E-FA44-2B43-8635-4AEBDF492F4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270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2376425" y="3652188"/>
            <a:ext cx="6552896" cy="86204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6314380" y="4847254"/>
            <a:ext cx="26496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INTEL CONFIDENTIAL</a:t>
            </a:r>
            <a:r>
              <a:rPr lang="en-US" sz="800" baseline="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•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SSG System Software Division</a:t>
            </a:r>
          </a:p>
        </p:txBody>
      </p:sp>
    </p:spTree>
    <p:extLst>
      <p:ext uri="{BB962C8B-B14F-4D97-AF65-F5344CB8AC3E}">
        <p14:creationId xmlns:p14="http://schemas.microsoft.com/office/powerpoint/2010/main" val="38902882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Divider-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200" y="4697936"/>
            <a:ext cx="415925" cy="12346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charset="0"/>
                <a:cs typeface="MS PGothic" charset="0"/>
              </a:defRPr>
            </a:lvl1pPr>
          </a:lstStyle>
          <a:p>
            <a:pPr>
              <a:defRPr/>
            </a:pPr>
            <a:fld id="{9A96957E-FA44-2B43-8635-4AEBDF492F4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6314380" y="4847254"/>
            <a:ext cx="26496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accent1"/>
                </a:solidFill>
                <a:latin typeface="Arial"/>
                <a:cs typeface="Arial"/>
              </a:rPr>
              <a:t>INTEL CONFIDENTIAL</a:t>
            </a:r>
            <a:r>
              <a:rPr lang="en-US" sz="800" baseline="0" dirty="0" smtClean="0">
                <a:solidFill>
                  <a:schemeClr val="accent1"/>
                </a:solidFill>
                <a:latin typeface="Arial"/>
                <a:cs typeface="Arial"/>
              </a:rPr>
              <a:t> • </a:t>
            </a:r>
            <a:r>
              <a:rPr lang="en-US" sz="800" dirty="0" smtClean="0">
                <a:solidFill>
                  <a:schemeClr val="accent1"/>
                </a:solidFill>
                <a:latin typeface="Arial"/>
                <a:cs typeface="Arial"/>
              </a:rPr>
              <a:t>SSG System Software Division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33055" y="2369177"/>
            <a:ext cx="7096266" cy="86204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367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vider-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200" y="4697936"/>
            <a:ext cx="415925" cy="12346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charset="0"/>
                <a:cs typeface="MS PGothic" charset="0"/>
              </a:defRPr>
            </a:lvl1pPr>
          </a:lstStyle>
          <a:p>
            <a:pPr>
              <a:defRPr/>
            </a:pPr>
            <a:fld id="{9A96957E-FA44-2B43-8635-4AEBDF492F4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270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76425" y="3652188"/>
            <a:ext cx="6552896" cy="86204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6314380" y="4847254"/>
            <a:ext cx="26496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INTEL CONFIDENTIAL</a:t>
            </a:r>
            <a:r>
              <a:rPr lang="en-US" sz="800" baseline="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•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SSG System Software Division</a:t>
            </a:r>
          </a:p>
        </p:txBody>
      </p:sp>
    </p:spTree>
    <p:extLst>
      <p:ext uri="{BB962C8B-B14F-4D97-AF65-F5344CB8AC3E}">
        <p14:creationId xmlns:p14="http://schemas.microsoft.com/office/powerpoint/2010/main" val="268647135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vider-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200" y="4697936"/>
            <a:ext cx="415925" cy="12346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charset="0"/>
                <a:cs typeface="MS PGothic" charset="0"/>
              </a:defRPr>
            </a:lvl1pPr>
          </a:lstStyle>
          <a:p>
            <a:pPr>
              <a:defRPr/>
            </a:pPr>
            <a:fld id="{9A96957E-FA44-2B43-8635-4AEBDF492F4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270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2376425" y="3652188"/>
            <a:ext cx="6552896" cy="86204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6314380" y="4847254"/>
            <a:ext cx="26496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INTEL CONFIDENTIAL</a:t>
            </a:r>
            <a:r>
              <a:rPr lang="en-US" sz="800" baseline="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• 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SSG System Software Division</a:t>
            </a:r>
          </a:p>
        </p:txBody>
      </p:sp>
    </p:spTree>
    <p:extLst>
      <p:ext uri="{BB962C8B-B14F-4D97-AF65-F5344CB8AC3E}">
        <p14:creationId xmlns:p14="http://schemas.microsoft.com/office/powerpoint/2010/main" val="12348425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4749"/>
                </a:solidFill>
                <a:latin typeface="Arial"/>
                <a:cs typeface="Arial"/>
              </a:defRPr>
            </a:lvl1pPr>
            <a:lvl2pPr marL="571500" indent="-342900">
              <a:spcBef>
                <a:spcPts val="200"/>
              </a:spcBef>
              <a:buClrTx/>
              <a:buFont typeface="Arial"/>
              <a:buChar char="•"/>
              <a:defRPr sz="1800">
                <a:solidFill>
                  <a:srgbClr val="464749"/>
                </a:solidFill>
                <a:latin typeface="Arial"/>
                <a:cs typeface="Arial"/>
              </a:defRPr>
            </a:lvl2pPr>
            <a:lvl3pPr marL="687388" indent="-342900">
              <a:spcBef>
                <a:spcPts val="384"/>
              </a:spcBef>
              <a:buFont typeface="Arial"/>
              <a:buChar char="•"/>
              <a:defRPr sz="1600">
                <a:solidFill>
                  <a:srgbClr val="464749"/>
                </a:solidFill>
                <a:latin typeface="Arial"/>
                <a:cs typeface="Arial"/>
              </a:defRPr>
            </a:lvl3pPr>
            <a:lvl4pPr marL="857250" indent="-342900">
              <a:buFont typeface="Arial"/>
              <a:buChar char="•"/>
              <a:defRPr baseline="0">
                <a:solidFill>
                  <a:srgbClr val="464749"/>
                </a:solidFill>
                <a:latin typeface="Arial"/>
                <a:cs typeface="Arial"/>
              </a:defRPr>
            </a:lvl4pPr>
            <a:lvl5pPr marL="1028700" indent="-342900" defTabSz="1027113">
              <a:buFont typeface="Arial"/>
              <a:buChar char="•"/>
              <a:defRPr baseline="0">
                <a:solidFill>
                  <a:srgbClr val="464749"/>
                </a:solidFill>
                <a:latin typeface="Arial"/>
                <a:cs typeface="Arial"/>
              </a:defRPr>
            </a:lvl5pPr>
            <a:lvl6pPr marL="1258888" indent="-285750">
              <a:defRPr sz="1400" baseline="0">
                <a:solidFill>
                  <a:srgbClr val="464749"/>
                </a:solidFill>
              </a:defRPr>
            </a:lvl6pPr>
            <a:lvl7pPr marL="1597025" indent="-292100">
              <a:buFont typeface="Arial"/>
              <a:buChar char="•"/>
              <a:defRPr sz="1400" baseline="0">
                <a:solidFill>
                  <a:srgbClr val="464749"/>
                </a:solidFill>
              </a:defRPr>
            </a:lvl7pPr>
            <a:lvl8pPr>
              <a:defRPr sz="1400" baseline="0">
                <a:solidFill>
                  <a:srgbClr val="464749"/>
                </a:solidFill>
              </a:defRPr>
            </a:lvl8pPr>
            <a:lvl9pPr>
              <a:defRPr sz="1400" baseline="0">
                <a:solidFill>
                  <a:srgbClr val="464749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97926228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034655"/>
            <a:ext cx="4037012" cy="340280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34655"/>
            <a:ext cx="4038600" cy="340280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429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3465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1499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589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200" y="4749620"/>
            <a:ext cx="415925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charset="0"/>
                <a:cs typeface="MS PGothic" charset="0"/>
              </a:defRPr>
            </a:lvl1pPr>
          </a:lstStyle>
          <a:p>
            <a:pPr>
              <a:defRPr/>
            </a:pPr>
            <a:fld id="{5C6F3D67-DAA2-2E4C-B86C-C23695C8EA9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186238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531005" y="3049537"/>
            <a:ext cx="3372406" cy="1506461"/>
          </a:xfrm>
        </p:spPr>
        <p:txBody>
          <a:bodyPr anchor="t"/>
          <a:lstStyle>
            <a:lvl1pPr algn="l">
              <a:lnSpc>
                <a:spcPct val="100000"/>
              </a:lnSpc>
              <a:defRPr sz="2600" b="1" cap="none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6314380" y="4847254"/>
            <a:ext cx="26496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accent1"/>
                </a:solidFill>
                <a:latin typeface="Arial"/>
                <a:cs typeface="Arial"/>
              </a:rPr>
              <a:t>INTEL CONFIDENTIAL</a:t>
            </a:r>
            <a:r>
              <a:rPr lang="en-US" sz="800" baseline="0" dirty="0" smtClean="0">
                <a:solidFill>
                  <a:schemeClr val="accent1"/>
                </a:solidFill>
                <a:latin typeface="Arial"/>
                <a:cs typeface="Arial"/>
              </a:rPr>
              <a:t> • </a:t>
            </a:r>
            <a:r>
              <a:rPr lang="en-US" sz="800" dirty="0" smtClean="0">
                <a:solidFill>
                  <a:schemeClr val="accent1"/>
                </a:solidFill>
                <a:latin typeface="Arial"/>
                <a:cs typeface="Arial"/>
              </a:rPr>
              <a:t>SSG System Software Division</a:t>
            </a:r>
          </a:p>
        </p:txBody>
      </p:sp>
    </p:spTree>
    <p:extLst>
      <p:ext uri="{BB962C8B-B14F-4D97-AF65-F5344CB8AC3E}">
        <p14:creationId xmlns:p14="http://schemas.microsoft.com/office/powerpoint/2010/main" val="2112698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200" y="4697936"/>
            <a:ext cx="415925" cy="12346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charset="0"/>
                <a:cs typeface="MS PGothic" charset="0"/>
              </a:defRPr>
            </a:lvl1pPr>
          </a:lstStyle>
          <a:p>
            <a:pPr>
              <a:defRPr/>
            </a:pPr>
            <a:fld id="{9A96957E-FA44-2B43-8635-4AEBDF492F4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270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33055" y="3652188"/>
            <a:ext cx="7096266" cy="86204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6314380" y="4847254"/>
            <a:ext cx="26496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accent1"/>
                </a:solidFill>
                <a:latin typeface="Arial"/>
                <a:cs typeface="Arial"/>
              </a:rPr>
              <a:t>INTEL CONFIDENTIAL</a:t>
            </a:r>
            <a:r>
              <a:rPr lang="en-US" sz="800" baseline="0" dirty="0" smtClean="0">
                <a:solidFill>
                  <a:schemeClr val="accent1"/>
                </a:solidFill>
                <a:latin typeface="Arial"/>
                <a:cs typeface="Arial"/>
              </a:rPr>
              <a:t> • </a:t>
            </a:r>
            <a:r>
              <a:rPr lang="en-US" sz="800" dirty="0" smtClean="0">
                <a:solidFill>
                  <a:schemeClr val="accent1"/>
                </a:solidFill>
                <a:latin typeface="Arial"/>
                <a:cs typeface="Arial"/>
              </a:rPr>
              <a:t>SSG System Software Division</a:t>
            </a:r>
          </a:p>
        </p:txBody>
      </p:sp>
    </p:spTree>
    <p:extLst>
      <p:ext uri="{BB962C8B-B14F-4D97-AF65-F5344CB8AC3E}">
        <p14:creationId xmlns:p14="http://schemas.microsoft.com/office/powerpoint/2010/main" val="30750500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-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200" y="4697936"/>
            <a:ext cx="415925" cy="12346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charset="0"/>
                <a:cs typeface="MS PGothic" charset="0"/>
              </a:defRPr>
            </a:lvl1pPr>
          </a:lstStyle>
          <a:p>
            <a:pPr>
              <a:defRPr/>
            </a:pPr>
            <a:fld id="{9A96957E-FA44-2B43-8635-4AEBDF492F4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270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76425" y="3652188"/>
            <a:ext cx="6552896" cy="86204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6314380" y="4847254"/>
            <a:ext cx="26496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accent1"/>
                </a:solidFill>
                <a:latin typeface="Arial"/>
                <a:cs typeface="Arial"/>
              </a:rPr>
              <a:t>INTEL CONFIDENTIAL</a:t>
            </a:r>
            <a:r>
              <a:rPr lang="en-US" sz="800" baseline="0" dirty="0" smtClean="0">
                <a:solidFill>
                  <a:schemeClr val="accent1"/>
                </a:solidFill>
                <a:latin typeface="Arial"/>
                <a:cs typeface="Arial"/>
              </a:rPr>
              <a:t> • </a:t>
            </a:r>
            <a:r>
              <a:rPr lang="en-US" sz="800" dirty="0" smtClean="0">
                <a:solidFill>
                  <a:schemeClr val="accent1"/>
                </a:solidFill>
                <a:latin typeface="Arial"/>
                <a:cs typeface="Arial"/>
              </a:rPr>
              <a:t>SSG System Software Division</a:t>
            </a:r>
          </a:p>
        </p:txBody>
      </p:sp>
    </p:spTree>
    <p:extLst>
      <p:ext uri="{BB962C8B-B14F-4D97-AF65-F5344CB8AC3E}">
        <p14:creationId xmlns:p14="http://schemas.microsoft.com/office/powerpoint/2010/main" val="3487805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vider-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200" y="4697936"/>
            <a:ext cx="415925" cy="12346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charset="0"/>
                <a:cs typeface="MS PGothic" charset="0"/>
              </a:defRPr>
            </a:lvl1pPr>
          </a:lstStyle>
          <a:p>
            <a:pPr>
              <a:defRPr/>
            </a:pPr>
            <a:fld id="{9A96957E-FA44-2B43-8635-4AEBDF492F4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270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76425" y="3652188"/>
            <a:ext cx="6552896" cy="86204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6314380" y="4847254"/>
            <a:ext cx="26496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accent1"/>
                </a:solidFill>
                <a:latin typeface="Arial"/>
                <a:cs typeface="Arial"/>
              </a:rPr>
              <a:t>INTEL CONFIDENTIAL</a:t>
            </a:r>
            <a:r>
              <a:rPr lang="en-US" sz="800" baseline="0" dirty="0" smtClean="0">
                <a:solidFill>
                  <a:schemeClr val="accent1"/>
                </a:solidFill>
                <a:latin typeface="Arial"/>
                <a:cs typeface="Arial"/>
              </a:rPr>
              <a:t> • </a:t>
            </a:r>
            <a:r>
              <a:rPr lang="en-US" sz="800" dirty="0" smtClean="0">
                <a:solidFill>
                  <a:schemeClr val="accent1"/>
                </a:solidFill>
                <a:latin typeface="Arial"/>
                <a:cs typeface="Arial"/>
              </a:rPr>
              <a:t>SSG System Software Division</a:t>
            </a:r>
          </a:p>
        </p:txBody>
      </p:sp>
    </p:spTree>
    <p:extLst>
      <p:ext uri="{BB962C8B-B14F-4D97-AF65-F5344CB8AC3E}">
        <p14:creationId xmlns:p14="http://schemas.microsoft.com/office/powerpoint/2010/main" val="7554312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vider-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200" y="4697936"/>
            <a:ext cx="415925" cy="12346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charset="0"/>
                <a:cs typeface="MS PGothic" charset="0"/>
              </a:defRPr>
            </a:lvl1pPr>
          </a:lstStyle>
          <a:p>
            <a:pPr>
              <a:defRPr/>
            </a:pPr>
            <a:fld id="{9A96957E-FA44-2B43-8635-4AEBDF492F4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270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76425" y="3652188"/>
            <a:ext cx="6552896" cy="86204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6314380" y="4847254"/>
            <a:ext cx="26496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accent1"/>
                </a:solidFill>
                <a:latin typeface="Arial"/>
                <a:cs typeface="Arial"/>
              </a:rPr>
              <a:t>INTEL CONFIDENTIAL</a:t>
            </a:r>
            <a:r>
              <a:rPr lang="en-US" sz="800" baseline="0" dirty="0" smtClean="0">
                <a:solidFill>
                  <a:schemeClr val="accent1"/>
                </a:solidFill>
                <a:latin typeface="Arial"/>
                <a:cs typeface="Arial"/>
              </a:rPr>
              <a:t> • </a:t>
            </a:r>
            <a:r>
              <a:rPr lang="en-US" sz="800" dirty="0" smtClean="0">
                <a:solidFill>
                  <a:schemeClr val="accent1"/>
                </a:solidFill>
                <a:latin typeface="Arial"/>
                <a:cs typeface="Arial"/>
              </a:rPr>
              <a:t>SSG System Software Division</a:t>
            </a:r>
          </a:p>
        </p:txBody>
      </p:sp>
    </p:spTree>
    <p:extLst>
      <p:ext uri="{BB962C8B-B14F-4D97-AF65-F5344CB8AC3E}">
        <p14:creationId xmlns:p14="http://schemas.microsoft.com/office/powerpoint/2010/main" val="21205938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vider-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6200" y="4697936"/>
            <a:ext cx="415925" cy="12346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Neo Sans Intel Light" charset="0"/>
                <a:cs typeface="MS PGothic" charset="0"/>
              </a:defRPr>
            </a:lvl1pPr>
          </a:lstStyle>
          <a:p>
            <a:pPr>
              <a:defRPr/>
            </a:pPr>
            <a:fld id="{9A96957E-FA44-2B43-8635-4AEBDF492F4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270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76425" y="3652188"/>
            <a:ext cx="6552896" cy="86204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6314380" y="4847254"/>
            <a:ext cx="26496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accent1"/>
                </a:solidFill>
                <a:latin typeface="Arial"/>
                <a:cs typeface="Arial"/>
              </a:rPr>
              <a:t>INTEL CONFIDENTIAL</a:t>
            </a:r>
            <a:r>
              <a:rPr lang="en-US" sz="800" baseline="0" dirty="0" smtClean="0">
                <a:solidFill>
                  <a:schemeClr val="accent1"/>
                </a:solidFill>
                <a:latin typeface="Arial"/>
                <a:cs typeface="Arial"/>
              </a:rPr>
              <a:t> • </a:t>
            </a:r>
            <a:r>
              <a:rPr lang="en-US" sz="800" dirty="0" smtClean="0">
                <a:solidFill>
                  <a:schemeClr val="accent1"/>
                </a:solidFill>
                <a:latin typeface="Arial"/>
                <a:cs typeface="Arial"/>
              </a:rPr>
              <a:t>SSG System Software Division</a:t>
            </a:r>
          </a:p>
        </p:txBody>
      </p:sp>
    </p:spTree>
    <p:extLst>
      <p:ext uri="{BB962C8B-B14F-4D97-AF65-F5344CB8AC3E}">
        <p14:creationId xmlns:p14="http://schemas.microsoft.com/office/powerpoint/2010/main" val="3119023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  <a:latin typeface="Arial"/>
                <a:cs typeface="Arial"/>
              </a:defRPr>
            </a:lvl1pPr>
            <a:lvl2pPr marL="571500" indent="-342900">
              <a:spcBef>
                <a:spcPts val="200"/>
              </a:spcBef>
              <a:buClrTx/>
              <a:buFont typeface="Arial"/>
              <a:buChar char="•"/>
              <a:defRPr sz="1800">
                <a:solidFill>
                  <a:srgbClr val="464749"/>
                </a:solidFill>
                <a:latin typeface="Arial"/>
                <a:cs typeface="Arial"/>
              </a:defRPr>
            </a:lvl2pPr>
            <a:lvl3pPr marL="687388" indent="-342900">
              <a:spcBef>
                <a:spcPts val="384"/>
              </a:spcBef>
              <a:buFont typeface="Arial"/>
              <a:buChar char="•"/>
              <a:defRPr sz="1600">
                <a:solidFill>
                  <a:srgbClr val="464749"/>
                </a:solidFill>
                <a:latin typeface="Arial"/>
                <a:cs typeface="Arial"/>
              </a:defRPr>
            </a:lvl3pPr>
            <a:lvl4pPr marL="857250" indent="-342900">
              <a:buFont typeface="Arial"/>
              <a:buChar char="•"/>
              <a:defRPr baseline="0">
                <a:solidFill>
                  <a:srgbClr val="464749"/>
                </a:solidFill>
                <a:latin typeface="Arial"/>
                <a:cs typeface="Arial"/>
              </a:defRPr>
            </a:lvl4pPr>
            <a:lvl5pPr marL="1028700" indent="-342900" defTabSz="1027113">
              <a:buFont typeface="Arial"/>
              <a:buChar char="•"/>
              <a:defRPr baseline="0">
                <a:solidFill>
                  <a:srgbClr val="464749"/>
                </a:solidFill>
                <a:latin typeface="Arial"/>
                <a:cs typeface="Arial"/>
              </a:defRPr>
            </a:lvl5pPr>
            <a:lvl6pPr marL="1258888" indent="-285750">
              <a:defRPr sz="1400" baseline="0">
                <a:solidFill>
                  <a:srgbClr val="464749"/>
                </a:solidFill>
              </a:defRPr>
            </a:lvl6pPr>
            <a:lvl7pPr marL="1597025" indent="-292100">
              <a:buFont typeface="Arial"/>
              <a:buChar char="•"/>
              <a:defRPr sz="1400" baseline="0">
                <a:solidFill>
                  <a:srgbClr val="464749"/>
                </a:solidFill>
              </a:defRPr>
            </a:lvl7pPr>
            <a:lvl8pPr>
              <a:defRPr sz="1400" baseline="0">
                <a:solidFill>
                  <a:srgbClr val="464749"/>
                </a:solidFill>
              </a:defRPr>
            </a:lvl8pPr>
            <a:lvl9pPr>
              <a:defRPr sz="1400" baseline="0">
                <a:solidFill>
                  <a:srgbClr val="464749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401061377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306388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35050"/>
            <a:ext cx="8228012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2"/>
            <a:r>
              <a:rPr lang="en-US" altLang="ja-JP" dirty="0"/>
              <a:t>Second level</a:t>
            </a:r>
          </a:p>
          <a:p>
            <a:pPr lvl="3"/>
            <a:r>
              <a:rPr lang="en-US" altLang="ja-JP" dirty="0"/>
              <a:t>Third level</a:t>
            </a:r>
          </a:p>
          <a:p>
            <a:pPr lvl="4"/>
            <a:r>
              <a:rPr lang="en-US" altLang="ja-JP" dirty="0"/>
              <a:t>Fourth level</a:t>
            </a:r>
          </a:p>
          <a:p>
            <a:pPr lvl="5"/>
            <a:r>
              <a:rPr lang="en-US" altLang="ja-JP" dirty="0"/>
              <a:t>Fifth </a:t>
            </a:r>
            <a:r>
              <a:rPr lang="en-US" altLang="ja-JP" dirty="0" smtClean="0"/>
              <a:t>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898525" y="4695879"/>
            <a:ext cx="139785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INTEL CONFIDENTIAL</a:t>
            </a:r>
          </a:p>
        </p:txBody>
      </p:sp>
      <p:sp>
        <p:nvSpPr>
          <p:cNvPr id="1030" name="TextBox 7"/>
          <p:cNvSpPr txBox="1">
            <a:spLocks noChangeArrowheads="1"/>
          </p:cNvSpPr>
          <p:nvPr userDrawn="1"/>
        </p:nvSpPr>
        <p:spPr bwMode="auto">
          <a:xfrm>
            <a:off x="26988" y="4656138"/>
            <a:ext cx="361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CF594FA-3B15-0C4C-A0B5-E37CECAF5466}" type="slidenum">
              <a:rPr lang="en-US" sz="800" smtClean="0">
                <a:solidFill>
                  <a:schemeClr val="bg1"/>
                </a:solidFill>
                <a:latin typeface="Verdana" charset="0"/>
                <a:cs typeface="Verdana" charset="0"/>
              </a:rPr>
              <a:pPr eaLnBrk="1" hangingPunct="1"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  <a:latin typeface="Verdana" charset="0"/>
              <a:cs typeface="Verdana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6343681" y="4695879"/>
            <a:ext cx="197055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SSG System Software Division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5" r:id="rId1"/>
    <p:sldLayoutId id="2147486171" r:id="rId2"/>
    <p:sldLayoutId id="2147486156" r:id="rId3"/>
    <p:sldLayoutId id="2147486157" r:id="rId4"/>
    <p:sldLayoutId id="2147486163" r:id="rId5"/>
    <p:sldLayoutId id="2147486164" r:id="rId6"/>
    <p:sldLayoutId id="2147486165" r:id="rId7"/>
    <p:sldLayoutId id="2147486166" r:id="rId8"/>
    <p:sldLayoutId id="2147486147" r:id="rId9"/>
    <p:sldLayoutId id="2147486148" r:id="rId10"/>
    <p:sldLayoutId id="2147486149" r:id="rId11"/>
    <p:sldLayoutId id="2147486150" r:id="rId12"/>
    <p:sldLayoutId id="2147486158" r:id="rId1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Arial"/>
          <a:ea typeface="ＭＳ Ｐゴシック" charset="0"/>
          <a:cs typeface="Arial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Arial" charset="0"/>
          <a:ea typeface="ＭＳ Ｐゴシック" charset="0"/>
          <a:cs typeface="Arial" pitchFamily="34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Arial" charset="0"/>
          <a:ea typeface="ＭＳ Ｐゴシック" charset="0"/>
          <a:cs typeface="Arial" pitchFamily="34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Arial" charset="0"/>
          <a:ea typeface="ＭＳ Ｐゴシック" charset="0"/>
          <a:cs typeface="Arial" pitchFamily="34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Arial" charset="0"/>
          <a:ea typeface="ＭＳ Ｐゴシック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Font typeface="Arial"/>
        <a:buChar char="•"/>
        <a:defRPr sz="2000">
          <a:solidFill>
            <a:srgbClr val="464749"/>
          </a:solidFill>
          <a:latin typeface="Arial"/>
          <a:ea typeface="ＭＳ Ｐゴシック" charset="0"/>
          <a:cs typeface="Arial"/>
        </a:defRPr>
      </a:lvl1pPr>
      <a:lvl2pPr marL="185738" indent="-1841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rgbClr val="404040"/>
          </a:solidFill>
          <a:latin typeface="Arial"/>
          <a:ea typeface="ＭＳ Ｐゴシック" charset="0"/>
          <a:cs typeface="Arial"/>
        </a:defRPr>
      </a:lvl2pPr>
      <a:lvl3pPr marL="411480" indent="-227013" algn="l" rtl="0" eaLnBrk="0" fontAlgn="base" hangingPunct="0">
        <a:spcBef>
          <a:spcPts val="300"/>
        </a:spcBef>
        <a:spcAft>
          <a:spcPct val="0"/>
        </a:spcAft>
        <a:buClr>
          <a:schemeClr val="bg2"/>
        </a:buClr>
        <a:buFont typeface="Arial"/>
        <a:buChar char="•"/>
        <a:defRPr spc="0">
          <a:solidFill>
            <a:srgbClr val="464749"/>
          </a:solidFill>
          <a:latin typeface="Arial"/>
          <a:ea typeface="ＭＳ Ｐゴシック" charset="0"/>
          <a:cs typeface="Arial"/>
        </a:defRPr>
      </a:lvl3pPr>
      <a:lvl4pPr marL="568325" indent="-1524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/>
        <a:buChar char="•"/>
        <a:defRPr sz="1600">
          <a:solidFill>
            <a:srgbClr val="464749"/>
          </a:solidFill>
          <a:latin typeface="Arial"/>
          <a:ea typeface="ＭＳ Ｐゴシック" charset="0"/>
          <a:cs typeface="Arial"/>
        </a:defRPr>
      </a:lvl4pPr>
      <a:lvl5pPr marL="762000" indent="-19208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/>
        <a:buChar char="•"/>
        <a:defRPr sz="1600">
          <a:solidFill>
            <a:srgbClr val="464749"/>
          </a:solidFill>
          <a:latin typeface="Arial"/>
          <a:ea typeface="Verdana" charset="0"/>
          <a:cs typeface="Arial"/>
        </a:defRPr>
      </a:lvl5pPr>
      <a:lvl6pPr marL="1312862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/>
        <a:buChar char="•"/>
        <a:defRPr sz="1600">
          <a:solidFill>
            <a:srgbClr val="464749"/>
          </a:solidFill>
          <a:latin typeface="+mn-lt"/>
          <a:cs typeface="+mn-cs"/>
        </a:defRPr>
      </a:lvl6pPr>
      <a:lvl7pPr marL="1484312" indent="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None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306388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35050"/>
            <a:ext cx="8228012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2"/>
            <a:r>
              <a:rPr lang="en-US" altLang="ja-JP" dirty="0" smtClean="0"/>
              <a:t>Second level</a:t>
            </a:r>
          </a:p>
          <a:p>
            <a:pPr lvl="3"/>
            <a:r>
              <a:rPr lang="en-US" altLang="ja-JP" dirty="0" smtClean="0"/>
              <a:t>Third level</a:t>
            </a:r>
          </a:p>
          <a:p>
            <a:pPr lvl="4"/>
            <a:r>
              <a:rPr lang="en-US" altLang="ja-JP" dirty="0" smtClean="0"/>
              <a:t>Fourth level</a:t>
            </a:r>
          </a:p>
          <a:p>
            <a:pPr lvl="5"/>
            <a:r>
              <a:rPr lang="en-US" altLang="ja-JP" dirty="0" smtClean="0"/>
              <a:t>Fifth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898525" y="4702175"/>
            <a:ext cx="289083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INTEL CONFIDENTIAL</a:t>
            </a:r>
          </a:p>
        </p:txBody>
      </p:sp>
      <p:sp>
        <p:nvSpPr>
          <p:cNvPr id="1030" name="TextBox 7"/>
          <p:cNvSpPr txBox="1">
            <a:spLocks noChangeArrowheads="1"/>
          </p:cNvSpPr>
          <p:nvPr userDrawn="1"/>
        </p:nvSpPr>
        <p:spPr bwMode="auto">
          <a:xfrm>
            <a:off x="26988" y="4656138"/>
            <a:ext cx="3619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45509F24-F61E-6B40-9629-C3DA4B863A85}" type="slidenum">
              <a:rPr lang="en-US" sz="800" smtClean="0">
                <a:solidFill>
                  <a:schemeClr val="bg1"/>
                </a:solidFill>
                <a:latin typeface="Verdana" charset="0"/>
                <a:cs typeface="Verdana" charset="0"/>
              </a:rPr>
              <a:pPr eaLnBrk="1" hangingPunct="1"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  <a:latin typeface="Verdana" charset="0"/>
              <a:cs typeface="Verdana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6343681" y="4695879"/>
            <a:ext cx="197055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SSG System Software Division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9" r:id="rId1"/>
    <p:sldLayoutId id="2147486172" r:id="rId2"/>
    <p:sldLayoutId id="2147486160" r:id="rId3"/>
    <p:sldLayoutId id="2147486161" r:id="rId4"/>
    <p:sldLayoutId id="2147486167" r:id="rId5"/>
    <p:sldLayoutId id="2147486168" r:id="rId6"/>
    <p:sldLayoutId id="2147486169" r:id="rId7"/>
    <p:sldLayoutId id="2147486170" r:id="rId8"/>
    <p:sldLayoutId id="2147486173" r:id="rId9"/>
    <p:sldLayoutId id="2147486152" r:id="rId10"/>
    <p:sldLayoutId id="2147486153" r:id="rId11"/>
    <p:sldLayoutId id="2147486154" r:id="rId12"/>
    <p:sldLayoutId id="2147486162" r:id="rId1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Arial"/>
          <a:ea typeface="ＭＳ Ｐゴシック" charset="0"/>
          <a:cs typeface="Arial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Arial" charset="0"/>
          <a:ea typeface="ＭＳ Ｐゴシック" charset="0"/>
          <a:cs typeface="Arial" pitchFamily="34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Arial" charset="0"/>
          <a:ea typeface="ＭＳ Ｐゴシック" charset="0"/>
          <a:cs typeface="Arial" pitchFamily="34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Arial" charset="0"/>
          <a:ea typeface="ＭＳ Ｐゴシック" charset="0"/>
          <a:cs typeface="Arial" pitchFamily="34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Arial" charset="0"/>
          <a:ea typeface="ＭＳ Ｐゴシック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lrTx/>
        <a:buFont typeface="Arial"/>
        <a:buChar char="•"/>
        <a:defRPr sz="2000">
          <a:solidFill>
            <a:srgbClr val="464749"/>
          </a:solidFill>
          <a:latin typeface="Arial"/>
          <a:ea typeface="ＭＳ Ｐゴシック" charset="0"/>
          <a:cs typeface="Arial"/>
        </a:defRPr>
      </a:lvl1pPr>
      <a:lvl2pPr marL="185738" indent="-1841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rgbClr val="404040"/>
          </a:solidFill>
          <a:latin typeface="Arial"/>
          <a:ea typeface="ＭＳ Ｐゴシック" charset="0"/>
          <a:cs typeface="Arial"/>
        </a:defRPr>
      </a:lvl2pPr>
      <a:lvl3pPr marL="414338" indent="-227013" algn="l" rtl="0" eaLnBrk="0" fontAlgn="base" hangingPunct="0">
        <a:spcBef>
          <a:spcPts val="300"/>
        </a:spcBef>
        <a:spcAft>
          <a:spcPct val="0"/>
        </a:spcAft>
        <a:buClrTx/>
        <a:buFont typeface="Arial"/>
        <a:buChar char="•"/>
        <a:defRPr>
          <a:solidFill>
            <a:srgbClr val="464749"/>
          </a:solidFill>
          <a:latin typeface="Arial"/>
          <a:ea typeface="ＭＳ Ｐゴシック" charset="0"/>
          <a:cs typeface="Arial"/>
        </a:defRPr>
      </a:lvl3pPr>
      <a:lvl4pPr marL="568325" indent="-152400" algn="l" rtl="0" eaLnBrk="0" fontAlgn="base" hangingPunct="0">
        <a:spcBef>
          <a:spcPct val="20000"/>
        </a:spcBef>
        <a:spcAft>
          <a:spcPct val="0"/>
        </a:spcAft>
        <a:buClrTx/>
        <a:buFont typeface="Arial"/>
        <a:buChar char="•"/>
        <a:defRPr sz="1600">
          <a:solidFill>
            <a:srgbClr val="464749"/>
          </a:solidFill>
          <a:latin typeface="Arial"/>
          <a:ea typeface="ＭＳ Ｐゴシック" charset="0"/>
          <a:cs typeface="Arial"/>
        </a:defRPr>
      </a:lvl4pPr>
      <a:lvl5pPr marL="762000" indent="-192088" algn="l" rtl="0" eaLnBrk="0" fontAlgn="base" hangingPunct="0">
        <a:spcBef>
          <a:spcPct val="20000"/>
        </a:spcBef>
        <a:spcAft>
          <a:spcPct val="0"/>
        </a:spcAft>
        <a:buClrTx/>
        <a:buFont typeface="Arial"/>
        <a:buChar char="•"/>
        <a:defRPr sz="1600">
          <a:solidFill>
            <a:srgbClr val="464749"/>
          </a:solidFill>
          <a:latin typeface="Arial"/>
          <a:ea typeface="Verdana" charset="0"/>
          <a:cs typeface="Aria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Tx/>
        <a:buFont typeface="Arial"/>
        <a:buChar char="•"/>
        <a:defRPr sz="1600">
          <a:solidFill>
            <a:srgbClr val="464749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opensuse.org/openSUSE:Build_Service_Concept_SourceServi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doc.opensuse.org/products/draft/OBS/obs-reference-guide_draft/cha.obs.source_servic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2"/>
          <p:cNvSpPr>
            <a:spLocks noGrp="1"/>
          </p:cNvSpPr>
          <p:nvPr>
            <p:ph type="ctrTitle"/>
          </p:nvPr>
        </p:nvSpPr>
        <p:spPr>
          <a:xfrm>
            <a:off x="2295526" y="1250949"/>
            <a:ext cx="6661150" cy="115722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Arial" charset="0"/>
              </a:rPr>
              <a:t>Packaging </a:t>
            </a:r>
            <a:r>
              <a:rPr lang="en-US" altLang="zh-CN" sz="2400" dirty="0" smtClean="0">
                <a:latin typeface="Arial" charset="0"/>
              </a:rPr>
              <a:t>Sources with </a:t>
            </a:r>
            <a:r>
              <a:rPr lang="en-US" altLang="zh-CN" sz="2400" dirty="0" smtClean="0">
                <a:latin typeface="Arial" charset="0"/>
              </a:rPr>
              <a:t>OBS </a:t>
            </a:r>
            <a:r>
              <a:rPr lang="en-US" altLang="zh-CN" sz="2400" dirty="0" smtClean="0">
                <a:latin typeface="Arial" charset="0"/>
              </a:rPr>
              <a:t>Services</a:t>
            </a:r>
            <a:endParaRPr lang="en-US" sz="2400" dirty="0">
              <a:latin typeface="Arial" charset="0"/>
            </a:endParaRPr>
          </a:p>
        </p:txBody>
      </p:sp>
      <p:sp>
        <p:nvSpPr>
          <p:cNvPr id="11266" name="Subtitle 3"/>
          <p:cNvSpPr>
            <a:spLocks noGrp="1"/>
          </p:cNvSpPr>
          <p:nvPr>
            <p:ph type="subTitle" idx="1"/>
          </p:nvPr>
        </p:nvSpPr>
        <p:spPr>
          <a:xfrm>
            <a:off x="6724649" y="2212466"/>
            <a:ext cx="2232025" cy="31166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600" dirty="0" smtClean="0">
                <a:latin typeface="Arial" charset="0"/>
              </a:rPr>
              <a:t>Qiang</a:t>
            </a:r>
            <a:endParaRPr lang="en-US" sz="1200" b="1" dirty="0" smtClean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tools/pristine-tar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88" y="797133"/>
            <a:ext cx="8228012" cy="368755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1050" b="1" dirty="0"/>
              <a:t>$ </a:t>
            </a:r>
            <a:r>
              <a:rPr lang="en-US" altLang="zh-CN" sz="1050" b="1" dirty="0" err="1"/>
              <a:t>sudo</a:t>
            </a:r>
            <a:r>
              <a:rPr lang="en-US" altLang="zh-CN" sz="1050" b="1" dirty="0"/>
              <a:t> </a:t>
            </a:r>
            <a:r>
              <a:rPr lang="en-US" altLang="zh-CN" sz="1050" b="1" dirty="0" err="1"/>
              <a:t>osc</a:t>
            </a:r>
            <a:r>
              <a:rPr lang="en-US" altLang="zh-CN" sz="1050" b="1" dirty="0"/>
              <a:t> -A </a:t>
            </a:r>
            <a:r>
              <a:rPr lang="en-US" altLang="zh-CN" sz="1050" b="1" dirty="0" err="1"/>
              <a:t>otc</a:t>
            </a:r>
            <a:r>
              <a:rPr lang="en-US" altLang="zh-CN" sz="1050" b="1" dirty="0"/>
              <a:t> co -s </a:t>
            </a:r>
            <a:r>
              <a:rPr lang="en-US" altLang="zh-CN" sz="1050" b="1" dirty="0" err="1"/>
              <a:t>Tools:Devel</a:t>
            </a:r>
            <a:r>
              <a:rPr lang="en-US" altLang="zh-CN" sz="1050" b="1" dirty="0"/>
              <a:t> </a:t>
            </a:r>
            <a:r>
              <a:rPr lang="en-US" altLang="zh-CN" sz="1050" b="1" dirty="0" smtClean="0"/>
              <a:t>pristine-tar</a:t>
            </a:r>
            <a:endParaRPr lang="en-US" altLang="zh-CN" sz="1050" b="1" dirty="0"/>
          </a:p>
          <a:p>
            <a:pPr>
              <a:spcBef>
                <a:spcPts val="600"/>
              </a:spcBef>
            </a:pPr>
            <a:r>
              <a:rPr lang="en-US" altLang="zh-CN" sz="900" dirty="0" err="1" smtClean="0">
                <a:solidFill>
                  <a:srgbClr val="0071C5"/>
                </a:solidFill>
              </a:rPr>
              <a:t>gbp:info</a:t>
            </a:r>
            <a:r>
              <a:rPr lang="en-US" altLang="zh-CN" sz="900" dirty="0">
                <a:solidFill>
                  <a:srgbClr val="0071C5"/>
                </a:solidFill>
              </a:rPr>
              <a:t>: Disabling 'cleaner' </a:t>
            </a:r>
            <a:r>
              <a:rPr lang="en-US" altLang="zh-CN" sz="900" dirty="0">
                <a:solidFill>
                  <a:srgbClr val="0071C5"/>
                </a:solidFill>
              </a:rPr>
              <a:t>hook</a:t>
            </a:r>
            <a:endParaRPr lang="en-US" altLang="zh-CN" sz="900" dirty="0">
              <a:solidFill>
                <a:srgbClr val="0071C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900" dirty="0">
                <a:solidFill>
                  <a:srgbClr val="0071C5"/>
                </a:solidFill>
              </a:rPr>
              <a:t>           </a:t>
            </a:r>
            <a:r>
              <a:rPr lang="en-US" altLang="zh-CN" sz="900" dirty="0" err="1">
                <a:solidFill>
                  <a:srgbClr val="0071C5"/>
                </a:solidFill>
              </a:rPr>
              <a:t>gbp:info</a:t>
            </a:r>
            <a:r>
              <a:rPr lang="en-US" altLang="zh-CN" sz="900" dirty="0">
                <a:solidFill>
                  <a:srgbClr val="0071C5"/>
                </a:solidFill>
              </a:rPr>
              <a:t>: Disabling 'cleaner' hook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900" dirty="0">
                <a:solidFill>
                  <a:srgbClr val="0071C5"/>
                </a:solidFill>
              </a:rPr>
              <a:t>           </a:t>
            </a:r>
            <a:r>
              <a:rPr lang="en-US" altLang="zh-CN" sz="900" dirty="0" err="1">
                <a:solidFill>
                  <a:srgbClr val="0071C5"/>
                </a:solidFill>
              </a:rPr>
              <a:t>gbp:info</a:t>
            </a:r>
            <a:r>
              <a:rPr lang="en-US" altLang="zh-CN" sz="900" dirty="0">
                <a:solidFill>
                  <a:srgbClr val="0071C5"/>
                </a:solidFill>
              </a:rPr>
              <a:t>: pristine-tar_1.32.tar.gz does not exist, creating from '1.32''</a:t>
            </a:r>
          </a:p>
          <a:p>
            <a:pPr>
              <a:spcBef>
                <a:spcPts val="600"/>
              </a:spcBef>
            </a:pPr>
            <a:r>
              <a:rPr lang="en-US" altLang="zh-CN" sz="900" dirty="0" err="1" smtClean="0">
                <a:solidFill>
                  <a:srgbClr val="0071C5"/>
                </a:solidFill>
              </a:rPr>
              <a:t>dpkg</a:t>
            </a:r>
            <a:r>
              <a:rPr lang="en-US" altLang="zh-CN" sz="900" dirty="0" smtClean="0">
                <a:solidFill>
                  <a:srgbClr val="0071C5"/>
                </a:solidFill>
              </a:rPr>
              <a:t>-source</a:t>
            </a:r>
            <a:r>
              <a:rPr lang="en-US" altLang="zh-CN" sz="900" dirty="0">
                <a:solidFill>
                  <a:srgbClr val="0071C5"/>
                </a:solidFill>
              </a:rPr>
              <a:t>: info: using options from /home/</a:t>
            </a:r>
            <a:r>
              <a:rPr lang="en-US" altLang="zh-CN" sz="900" dirty="0" err="1">
                <a:solidFill>
                  <a:srgbClr val="0071C5"/>
                </a:solidFill>
              </a:rPr>
              <a:t>ljj</a:t>
            </a:r>
            <a:r>
              <a:rPr lang="en-US" altLang="zh-CN" sz="900" dirty="0">
                <a:solidFill>
                  <a:srgbClr val="0071C5"/>
                </a:solidFill>
              </a:rPr>
              <a:t>/</a:t>
            </a:r>
            <a:r>
              <a:rPr lang="en-US" altLang="zh-CN" sz="900" dirty="0" err="1">
                <a:solidFill>
                  <a:srgbClr val="0071C5"/>
                </a:solidFill>
              </a:rPr>
              <a:t>export_pristine</a:t>
            </a:r>
            <a:r>
              <a:rPr lang="en-US" altLang="zh-CN" sz="900" dirty="0">
                <a:solidFill>
                  <a:srgbClr val="0071C5"/>
                </a:solidFill>
              </a:rPr>
              <a:t>-tar/pristine-tar-1.32/</a:t>
            </a:r>
            <a:r>
              <a:rPr lang="en-US" altLang="zh-CN" sz="900" dirty="0" err="1">
                <a:solidFill>
                  <a:srgbClr val="0071C5"/>
                </a:solidFill>
              </a:rPr>
              <a:t>debian</a:t>
            </a:r>
            <a:r>
              <a:rPr lang="en-US" altLang="zh-CN" sz="900" dirty="0">
                <a:solidFill>
                  <a:srgbClr val="0071C5"/>
                </a:solidFill>
              </a:rPr>
              <a:t>/source/options: --extend-diff-   ignore=(^packaging/.*|^.</a:t>
            </a:r>
            <a:r>
              <a:rPr lang="en-US" altLang="zh-CN" sz="900" dirty="0" err="1">
                <a:solidFill>
                  <a:srgbClr val="0071C5"/>
                </a:solidFill>
              </a:rPr>
              <a:t>gbp.conf</a:t>
            </a:r>
            <a:r>
              <a:rPr lang="en-US" altLang="zh-CN" sz="900" dirty="0">
                <a:solidFill>
                  <a:srgbClr val="0071C5"/>
                </a:solidFill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900" dirty="0">
                <a:solidFill>
                  <a:srgbClr val="0071C5"/>
                </a:solidFill>
              </a:rPr>
              <a:t>           </a:t>
            </a:r>
            <a:r>
              <a:rPr lang="en-US" altLang="zh-CN" sz="900" dirty="0" err="1">
                <a:solidFill>
                  <a:srgbClr val="0071C5"/>
                </a:solidFill>
              </a:rPr>
              <a:t>dpkg</a:t>
            </a:r>
            <a:r>
              <a:rPr lang="en-US" altLang="zh-CN" sz="900" dirty="0">
                <a:solidFill>
                  <a:srgbClr val="0071C5"/>
                </a:solidFill>
              </a:rPr>
              <a:t>-source: info: using source format `3.0 (quilt)'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900" dirty="0">
                <a:solidFill>
                  <a:srgbClr val="0071C5"/>
                </a:solidFill>
              </a:rPr>
              <a:t>           </a:t>
            </a:r>
            <a:r>
              <a:rPr lang="en-US" altLang="zh-CN" sz="900" dirty="0" err="1">
                <a:solidFill>
                  <a:srgbClr val="0071C5"/>
                </a:solidFill>
              </a:rPr>
              <a:t>dpkg</a:t>
            </a:r>
            <a:r>
              <a:rPr lang="en-US" altLang="zh-CN" sz="900" dirty="0">
                <a:solidFill>
                  <a:srgbClr val="0071C5"/>
                </a:solidFill>
              </a:rPr>
              <a:t>-source: info: applying 0001-pristine-gz-obey-the-XDELTA_PROGRAM-build-parameter.patch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900" dirty="0">
                <a:solidFill>
                  <a:srgbClr val="0071C5"/>
                </a:solidFill>
              </a:rPr>
              <a:t>           </a:t>
            </a:r>
            <a:r>
              <a:rPr lang="en-US" altLang="zh-CN" sz="900" dirty="0" err="1">
                <a:solidFill>
                  <a:srgbClr val="0071C5"/>
                </a:solidFill>
              </a:rPr>
              <a:t>dpkg</a:t>
            </a:r>
            <a:r>
              <a:rPr lang="en-US" altLang="zh-CN" sz="900" dirty="0">
                <a:solidFill>
                  <a:srgbClr val="0071C5"/>
                </a:solidFill>
              </a:rPr>
              <a:t>-source: info: applying 0002-Use-posix-tar-format-by-default.patch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900" dirty="0">
                <a:solidFill>
                  <a:srgbClr val="0071C5"/>
                </a:solidFill>
              </a:rPr>
              <a:t>           </a:t>
            </a:r>
            <a:r>
              <a:rPr lang="en-US" altLang="zh-CN" sz="900" dirty="0" err="1">
                <a:solidFill>
                  <a:srgbClr val="0071C5"/>
                </a:solidFill>
              </a:rPr>
              <a:t>dpkg</a:t>
            </a:r>
            <a:r>
              <a:rPr lang="en-US" altLang="zh-CN" sz="900" dirty="0">
                <a:solidFill>
                  <a:srgbClr val="0071C5"/>
                </a:solidFill>
              </a:rPr>
              <a:t>-source: info: applying 0003-Mangle-PAX-headers-when-using-posix-tar-format.patch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900" dirty="0">
                <a:solidFill>
                  <a:srgbClr val="0071C5"/>
                </a:solidFill>
              </a:rPr>
              <a:t>           </a:t>
            </a:r>
            <a:r>
              <a:rPr lang="en-US" altLang="zh-CN" sz="900" dirty="0" err="1">
                <a:solidFill>
                  <a:srgbClr val="0071C5"/>
                </a:solidFill>
              </a:rPr>
              <a:t>dpkg</a:t>
            </a:r>
            <a:r>
              <a:rPr lang="en-US" altLang="zh-CN" sz="900" dirty="0">
                <a:solidFill>
                  <a:srgbClr val="0071C5"/>
                </a:solidFill>
              </a:rPr>
              <a:t>-source: info: applying 0004-HACK-workaround-for-some-broken-pristine-tar-branche.patch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900" dirty="0">
                <a:solidFill>
                  <a:srgbClr val="0071C5"/>
                </a:solidFill>
              </a:rPr>
              <a:t>           </a:t>
            </a:r>
            <a:r>
              <a:rPr lang="en-US" altLang="zh-CN" sz="900" dirty="0" err="1">
                <a:solidFill>
                  <a:srgbClr val="0071C5"/>
                </a:solidFill>
              </a:rPr>
              <a:t>dpkg</a:t>
            </a:r>
            <a:r>
              <a:rPr lang="en-US" altLang="zh-CN" sz="900" dirty="0">
                <a:solidFill>
                  <a:srgbClr val="0071C5"/>
                </a:solidFill>
              </a:rPr>
              <a:t>-source: info: building pristine-tar using existing ./pristine-tar_1.32.orig.tar.gz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900" dirty="0">
                <a:solidFill>
                  <a:srgbClr val="0071C5"/>
                </a:solidFill>
              </a:rPr>
              <a:t>           </a:t>
            </a:r>
            <a:r>
              <a:rPr lang="en-US" altLang="zh-CN" sz="900" dirty="0" err="1">
                <a:solidFill>
                  <a:srgbClr val="0071C5"/>
                </a:solidFill>
              </a:rPr>
              <a:t>dpkg</a:t>
            </a:r>
            <a:r>
              <a:rPr lang="en-US" altLang="zh-CN" sz="900" dirty="0">
                <a:solidFill>
                  <a:srgbClr val="0071C5"/>
                </a:solidFill>
              </a:rPr>
              <a:t>-source: info: building pristine-tar in pristine-tar_1.32-tizen20140616.debian.tar.gz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900" dirty="0">
                <a:solidFill>
                  <a:srgbClr val="0071C5"/>
                </a:solidFill>
              </a:rPr>
              <a:t>           </a:t>
            </a:r>
            <a:r>
              <a:rPr lang="en-US" altLang="zh-CN" sz="900" dirty="0" err="1">
                <a:solidFill>
                  <a:srgbClr val="0071C5"/>
                </a:solidFill>
              </a:rPr>
              <a:t>dpkg</a:t>
            </a:r>
            <a:r>
              <a:rPr lang="en-US" altLang="zh-CN" sz="900" dirty="0">
                <a:solidFill>
                  <a:srgbClr val="0071C5"/>
                </a:solidFill>
              </a:rPr>
              <a:t>-source: info: building pristine-tar in pristine-tar_1.32-tizen20140616.dsc</a:t>
            </a:r>
            <a:endParaRPr lang="zh-CN" altLang="en-US" sz="900" dirty="0">
              <a:solidFill>
                <a:srgbClr val="0071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59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ools/build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674558"/>
            <a:ext cx="8228012" cy="376250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1400" b="1" dirty="0" smtClean="0"/>
              <a:t>$ </a:t>
            </a:r>
            <a:r>
              <a:rPr lang="en-US" altLang="zh-CN" sz="1400" b="1" dirty="0" err="1"/>
              <a:t>sudo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osc</a:t>
            </a:r>
            <a:r>
              <a:rPr lang="en-US" altLang="zh-CN" sz="1400" b="1" dirty="0"/>
              <a:t> -A </a:t>
            </a:r>
            <a:r>
              <a:rPr lang="en-US" altLang="zh-CN" sz="1400" b="1" dirty="0" err="1"/>
              <a:t>otc</a:t>
            </a:r>
            <a:r>
              <a:rPr lang="en-US" altLang="zh-CN" sz="1400" b="1" dirty="0"/>
              <a:t> co -s </a:t>
            </a:r>
            <a:r>
              <a:rPr lang="en-US" altLang="zh-CN" sz="1400" b="1" dirty="0" err="1"/>
              <a:t>Tools:Devel</a:t>
            </a:r>
            <a:r>
              <a:rPr lang="en-US" altLang="zh-CN" sz="1400" b="1" dirty="0"/>
              <a:t> build</a:t>
            </a:r>
          </a:p>
          <a:p>
            <a:pPr>
              <a:spcBef>
                <a:spcPts val="600"/>
              </a:spcBef>
            </a:pPr>
            <a:r>
              <a:rPr lang="en-US" altLang="zh-CN" sz="1000" dirty="0" err="1" smtClean="0">
                <a:solidFill>
                  <a:srgbClr val="0071C5"/>
                </a:solidFill>
              </a:rPr>
              <a:t>gbp:info</a:t>
            </a:r>
            <a:r>
              <a:rPr lang="en-US" altLang="zh-CN" sz="1000" dirty="0" smtClean="0">
                <a:solidFill>
                  <a:srgbClr val="0071C5"/>
                </a:solidFill>
              </a:rPr>
              <a:t>: Disabling 'cleaner' hook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000" dirty="0" smtClean="0">
                <a:solidFill>
                  <a:srgbClr val="0071C5"/>
                </a:solidFill>
              </a:rPr>
              <a:t>           </a:t>
            </a:r>
            <a:r>
              <a:rPr lang="en-US" altLang="zh-CN" sz="1000" dirty="0" err="1" smtClean="0">
                <a:solidFill>
                  <a:srgbClr val="0071C5"/>
                </a:solidFill>
              </a:rPr>
              <a:t>gbp:info</a:t>
            </a:r>
            <a:r>
              <a:rPr lang="en-US" altLang="zh-CN" sz="1000" dirty="0" smtClean="0">
                <a:solidFill>
                  <a:srgbClr val="0071C5"/>
                </a:solidFill>
              </a:rPr>
              <a:t>: Disabling 'cleaner' hook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000" dirty="0" smtClean="0">
                <a:solidFill>
                  <a:srgbClr val="0071C5"/>
                </a:solidFill>
              </a:rPr>
              <a:t>           </a:t>
            </a:r>
            <a:r>
              <a:rPr lang="en-US" altLang="zh-CN" sz="1000" dirty="0" err="1" smtClean="0">
                <a:solidFill>
                  <a:srgbClr val="0071C5"/>
                </a:solidFill>
              </a:rPr>
              <a:t>gbp:info</a:t>
            </a:r>
            <a:r>
              <a:rPr lang="en-US" altLang="zh-CN" sz="1000" dirty="0" smtClean="0">
                <a:solidFill>
                  <a:srgbClr val="0071C5"/>
                </a:solidFill>
              </a:rPr>
              <a:t>: Generating patches from </a:t>
            </a:r>
            <a:r>
              <a:rPr lang="en-US" altLang="zh-CN" sz="1000" dirty="0" err="1" smtClean="0">
                <a:solidFill>
                  <a:srgbClr val="0071C5"/>
                </a:solidFill>
              </a:rPr>
              <a:t>git</a:t>
            </a:r>
            <a:r>
              <a:rPr lang="en-US" altLang="zh-CN" sz="1000" dirty="0" smtClean="0">
                <a:solidFill>
                  <a:srgbClr val="0071C5"/>
                </a:solidFill>
              </a:rPr>
              <a:t> (upstream/2013.11.12..d9e601951ff6e16dcde5e1bd1f8c9d4df654357e)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000" dirty="0" smtClean="0">
                <a:solidFill>
                  <a:srgbClr val="0071C5"/>
                </a:solidFill>
              </a:rPr>
              <a:t>           </a:t>
            </a:r>
            <a:r>
              <a:rPr lang="en-US" altLang="zh-CN" sz="1000" dirty="0" err="1" smtClean="0">
                <a:solidFill>
                  <a:srgbClr val="0071C5"/>
                </a:solidFill>
              </a:rPr>
              <a:t>gbp:info</a:t>
            </a:r>
            <a:r>
              <a:rPr lang="en-US" altLang="zh-CN" sz="1000" dirty="0" smtClean="0">
                <a:solidFill>
                  <a:srgbClr val="0071C5"/>
                </a:solidFill>
              </a:rPr>
              <a:t>: obs-build-2013.11.12.tar.gz does not exist, creating from 'upstream/2013.11.12'</a:t>
            </a:r>
          </a:p>
          <a:p>
            <a:pPr>
              <a:spcBef>
                <a:spcPts val="600"/>
              </a:spcBef>
            </a:pPr>
            <a:r>
              <a:rPr lang="en-US" altLang="zh-CN" sz="1000" dirty="0" err="1" smtClean="0">
                <a:solidFill>
                  <a:srgbClr val="0071C5"/>
                </a:solidFill>
              </a:rPr>
              <a:t>dpkg</a:t>
            </a:r>
            <a:r>
              <a:rPr lang="en-US" altLang="zh-CN" sz="1000" dirty="0" smtClean="0">
                <a:solidFill>
                  <a:srgbClr val="0071C5"/>
                </a:solidFill>
              </a:rPr>
              <a:t>-source</a:t>
            </a:r>
            <a:r>
              <a:rPr lang="en-US" altLang="zh-CN" sz="1000" dirty="0">
                <a:solidFill>
                  <a:srgbClr val="0071C5"/>
                </a:solidFill>
              </a:rPr>
              <a:t>: warning: no source format specified in </a:t>
            </a:r>
            <a:r>
              <a:rPr lang="en-US" altLang="zh-CN" sz="1000" dirty="0" err="1">
                <a:solidFill>
                  <a:srgbClr val="0071C5"/>
                </a:solidFill>
              </a:rPr>
              <a:t>debian</a:t>
            </a:r>
            <a:r>
              <a:rPr lang="en-US" altLang="zh-CN" sz="1000" dirty="0">
                <a:solidFill>
                  <a:srgbClr val="0071C5"/>
                </a:solidFill>
              </a:rPr>
              <a:t>/source/format, see </a:t>
            </a:r>
            <a:r>
              <a:rPr lang="en-US" altLang="zh-CN" sz="1000" dirty="0" err="1">
                <a:solidFill>
                  <a:srgbClr val="0071C5"/>
                </a:solidFill>
              </a:rPr>
              <a:t>dpkg</a:t>
            </a:r>
            <a:r>
              <a:rPr lang="en-US" altLang="zh-CN" sz="1000" dirty="0">
                <a:solidFill>
                  <a:srgbClr val="0071C5"/>
                </a:solidFill>
              </a:rPr>
              <a:t>-source(1)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000" dirty="0" smtClean="0">
                <a:solidFill>
                  <a:srgbClr val="0071C5"/>
                </a:solidFill>
              </a:rPr>
              <a:t>           </a:t>
            </a:r>
            <a:r>
              <a:rPr lang="en-US" altLang="zh-CN" sz="1000" dirty="0" err="1" smtClean="0">
                <a:solidFill>
                  <a:srgbClr val="0071C5"/>
                </a:solidFill>
              </a:rPr>
              <a:t>dpkg</a:t>
            </a:r>
            <a:r>
              <a:rPr lang="en-US" altLang="zh-CN" sz="1000" dirty="0" smtClean="0">
                <a:solidFill>
                  <a:srgbClr val="0071C5"/>
                </a:solidFill>
              </a:rPr>
              <a:t>-source</a:t>
            </a:r>
            <a:r>
              <a:rPr lang="en-US" altLang="zh-CN" sz="1000" dirty="0">
                <a:solidFill>
                  <a:srgbClr val="0071C5"/>
                </a:solidFill>
              </a:rPr>
              <a:t>: info: using source format </a:t>
            </a:r>
            <a:r>
              <a:rPr lang="en-US" altLang="zh-CN" sz="1000" b="1" dirty="0">
                <a:solidFill>
                  <a:srgbClr val="0071C5"/>
                </a:solidFill>
              </a:rPr>
              <a:t>`1.0'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000" dirty="0">
                <a:solidFill>
                  <a:srgbClr val="0071C5"/>
                </a:solidFill>
              </a:rPr>
              <a:t> </a:t>
            </a:r>
            <a:r>
              <a:rPr lang="en-US" altLang="zh-CN" sz="1000" dirty="0" smtClean="0">
                <a:solidFill>
                  <a:srgbClr val="0071C5"/>
                </a:solidFill>
              </a:rPr>
              <a:t>          </a:t>
            </a:r>
            <a:r>
              <a:rPr lang="en-US" altLang="zh-CN" sz="1000" dirty="0" err="1" smtClean="0">
                <a:solidFill>
                  <a:srgbClr val="0071C5"/>
                </a:solidFill>
              </a:rPr>
              <a:t>dpkg</a:t>
            </a:r>
            <a:r>
              <a:rPr lang="en-US" altLang="zh-CN" sz="1000" dirty="0" smtClean="0">
                <a:solidFill>
                  <a:srgbClr val="0071C5"/>
                </a:solidFill>
              </a:rPr>
              <a:t>-source</a:t>
            </a:r>
            <a:r>
              <a:rPr lang="en-US" altLang="zh-CN" sz="1000" dirty="0">
                <a:solidFill>
                  <a:srgbClr val="0071C5"/>
                </a:solidFill>
              </a:rPr>
              <a:t>: info: building build using existing build_2013.11.12.orig.tar.gz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000" dirty="0" smtClean="0">
                <a:solidFill>
                  <a:srgbClr val="0071C5"/>
                </a:solidFill>
              </a:rPr>
              <a:t>           </a:t>
            </a:r>
            <a:r>
              <a:rPr lang="en-US" altLang="zh-CN" sz="1000" dirty="0" err="1" smtClean="0">
                <a:solidFill>
                  <a:srgbClr val="0071C5"/>
                </a:solidFill>
              </a:rPr>
              <a:t>dpkg</a:t>
            </a:r>
            <a:r>
              <a:rPr lang="en-US" altLang="zh-CN" sz="1000" dirty="0" smtClean="0">
                <a:solidFill>
                  <a:srgbClr val="0071C5"/>
                </a:solidFill>
              </a:rPr>
              <a:t>-source</a:t>
            </a:r>
            <a:r>
              <a:rPr lang="en-US" altLang="zh-CN" sz="1000" dirty="0">
                <a:solidFill>
                  <a:srgbClr val="0071C5"/>
                </a:solidFill>
              </a:rPr>
              <a:t>: info: building build in </a:t>
            </a:r>
            <a:r>
              <a:rPr lang="en-US" altLang="zh-CN" sz="1000" dirty="0" smtClean="0">
                <a:solidFill>
                  <a:srgbClr val="0071C5"/>
                </a:solidFill>
              </a:rPr>
              <a:t>build_2013.11.12-tizen20140612.diff.gz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000" dirty="0">
                <a:solidFill>
                  <a:srgbClr val="0071C5"/>
                </a:solidFill>
              </a:rPr>
              <a:t>           </a:t>
            </a:r>
            <a:r>
              <a:rPr lang="en-US" altLang="zh-CN" sz="1000" dirty="0" err="1">
                <a:solidFill>
                  <a:srgbClr val="0071C5"/>
                </a:solidFill>
              </a:rPr>
              <a:t>dpkg</a:t>
            </a:r>
            <a:r>
              <a:rPr lang="en-US" altLang="zh-CN" sz="1000" dirty="0">
                <a:solidFill>
                  <a:srgbClr val="0071C5"/>
                </a:solidFill>
              </a:rPr>
              <a:t>-source: info: building build in build_2013.11.12-tizen20140612.dsc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917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796" y="2202564"/>
            <a:ext cx="5909911" cy="666750"/>
          </a:xfrm>
        </p:spPr>
        <p:txBody>
          <a:bodyPr/>
          <a:lstStyle/>
          <a:p>
            <a:r>
              <a:rPr lang="en-US" altLang="zh-CN" sz="2800" dirty="0"/>
              <a:t>Source Services in </a:t>
            </a:r>
            <a:r>
              <a:rPr lang="en-US" altLang="zh-CN" sz="2800" dirty="0" smtClean="0"/>
              <a:t>Tizen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991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Process from _service file to tar ball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Service File Example</a:t>
            </a:r>
          </a:p>
          <a:p>
            <a:endParaRPr lang="en-US" altLang="zh-CN" dirty="0"/>
          </a:p>
          <a:p>
            <a:r>
              <a:rPr lang="en-US" altLang="zh-CN" dirty="0" smtClean="0"/>
              <a:t>Setup </a:t>
            </a:r>
            <a:r>
              <a:rPr lang="en-US" altLang="zh-CN" dirty="0" err="1"/>
              <a:t>Env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     </a:t>
            </a:r>
            <a:r>
              <a:rPr lang="en-US" altLang="zh-CN" sz="1400" dirty="0"/>
              <a:t>$ 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 clone </a:t>
            </a:r>
            <a:r>
              <a:rPr lang="en-US" altLang="zh-CN" sz="1400" dirty="0" err="1" smtClean="0"/>
              <a:t>tools:tools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obs</a:t>
            </a:r>
            <a:r>
              <a:rPr lang="en-US" altLang="zh-CN" sz="1400" dirty="0" smtClean="0"/>
              <a:t>-service-</a:t>
            </a:r>
            <a:r>
              <a:rPr lang="en-US" altLang="zh-CN" sz="1400" dirty="0" err="1" smtClean="0"/>
              <a:t>gbs</a:t>
            </a:r>
            <a:endParaRPr lang="en-US" altLang="zh-CN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400" dirty="0"/>
              <a:t>       $ cd </a:t>
            </a:r>
            <a:r>
              <a:rPr lang="en-US" altLang="zh-CN" sz="1400" dirty="0" err="1" smtClean="0"/>
              <a:t>obs</a:t>
            </a:r>
            <a:r>
              <a:rPr lang="en-US" altLang="zh-CN" sz="1400" dirty="0" smtClean="0"/>
              <a:t>-service-</a:t>
            </a:r>
            <a:r>
              <a:rPr lang="en-US" altLang="zh-CN" sz="1400" dirty="0" err="1" smtClean="0"/>
              <a:t>gbs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&amp;&amp;</a:t>
            </a:r>
            <a:r>
              <a:rPr lang="en-US" altLang="zh-CN" sz="1400" dirty="0" err="1"/>
              <a:t>sudo</a:t>
            </a:r>
            <a:r>
              <a:rPr lang="en-US" altLang="zh-CN" sz="1400" dirty="0"/>
              <a:t> python setup.py install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400" dirty="0"/>
              <a:t>       $ </a:t>
            </a:r>
            <a:r>
              <a:rPr lang="en-US" altLang="zh-CN" sz="1400" dirty="0" err="1"/>
              <a:t>sudo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osc</a:t>
            </a:r>
            <a:r>
              <a:rPr lang="en-US" altLang="zh-CN" sz="1400" dirty="0"/>
              <a:t> -A </a:t>
            </a:r>
            <a:r>
              <a:rPr lang="en-US" altLang="zh-CN" sz="1400" dirty="0" err="1"/>
              <a:t>otc</a:t>
            </a:r>
            <a:r>
              <a:rPr lang="en-US" altLang="zh-CN" sz="1400" dirty="0"/>
              <a:t> co -s </a:t>
            </a:r>
            <a:r>
              <a:rPr lang="en-US" altLang="zh-CN" sz="1400" dirty="0" err="1"/>
              <a:t>Tizen:IVI</a:t>
            </a:r>
            <a:r>
              <a:rPr lang="en-US" altLang="zh-CN" sz="1400" dirty="0"/>
              <a:t> &lt;</a:t>
            </a:r>
            <a:r>
              <a:rPr lang="en-US" altLang="zh-CN" sz="1400" dirty="0" err="1" smtClean="0"/>
              <a:t>pkg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  <a:p>
            <a:r>
              <a:rPr lang="en-US" altLang="zh-CN" dirty="0" smtClean="0"/>
              <a:t>Case </a:t>
            </a:r>
            <a:r>
              <a:rPr lang="en-US" altLang="zh-CN" dirty="0" smtClean="0"/>
              <a:t>Study</a:t>
            </a:r>
          </a:p>
          <a:p>
            <a:pPr lvl="1"/>
            <a:r>
              <a:rPr lang="en-US" altLang="zh-CN" sz="1200" dirty="0" smtClean="0"/>
              <a:t>platform/upstream/</a:t>
            </a:r>
            <a:r>
              <a:rPr lang="en-US" altLang="zh-CN" sz="1200" dirty="0" err="1" smtClean="0"/>
              <a:t>acl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: with upstream branch and pristine-tar branch</a:t>
            </a:r>
            <a:endParaRPr lang="en-US" altLang="zh-CN" sz="1200" dirty="0"/>
          </a:p>
          <a:p>
            <a:pPr lvl="1"/>
            <a:r>
              <a:rPr lang="en-US" altLang="zh-CN" sz="1200" dirty="0" smtClean="0"/>
              <a:t>platform/core/</a:t>
            </a:r>
            <a:r>
              <a:rPr lang="en-US" altLang="zh-CN" sz="1200" dirty="0" err="1" smtClean="0"/>
              <a:t>appfw</a:t>
            </a:r>
            <a:r>
              <a:rPr lang="en-US" altLang="zh-CN" sz="1200" dirty="0" smtClean="0"/>
              <a:t>/ail: native package</a:t>
            </a:r>
            <a:endParaRPr lang="zh-CN" alt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37" y="1423988"/>
            <a:ext cx="4760913" cy="10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47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altLang="zh-CN" sz="1800" b="1" dirty="0"/>
              <a:t>$ </a:t>
            </a:r>
            <a:r>
              <a:rPr lang="en-US" altLang="zh-CN" sz="1800" b="1" dirty="0" err="1"/>
              <a:t>sudo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osc</a:t>
            </a:r>
            <a:r>
              <a:rPr lang="en-US" altLang="zh-CN" sz="1800" b="1" dirty="0"/>
              <a:t> -A </a:t>
            </a:r>
            <a:r>
              <a:rPr lang="en-US" altLang="zh-CN" sz="1800" b="1" dirty="0" err="1" smtClean="0"/>
              <a:t>tizen</a:t>
            </a:r>
            <a:r>
              <a:rPr lang="en-US" altLang="zh-CN" sz="1800" b="1" dirty="0" smtClean="0"/>
              <a:t> co </a:t>
            </a:r>
            <a:r>
              <a:rPr lang="en-US" altLang="zh-CN" sz="1800" b="1" dirty="0"/>
              <a:t>-s </a:t>
            </a:r>
            <a:r>
              <a:rPr lang="en-US" altLang="zh-CN" sz="1800" b="1" dirty="0" err="1" smtClean="0"/>
              <a:t>Tizen:IVI</a:t>
            </a:r>
            <a:r>
              <a:rPr lang="en-US" altLang="zh-CN" sz="1800" b="1" dirty="0" smtClean="0"/>
              <a:t> ail</a:t>
            </a:r>
            <a:endParaRPr lang="en-US" altLang="zh-CN" sz="1800" b="1" dirty="0"/>
          </a:p>
          <a:p>
            <a:pPr>
              <a:spcBef>
                <a:spcPts val="400"/>
              </a:spcBef>
            </a:pPr>
            <a:r>
              <a:rPr lang="en-US" altLang="zh-CN" sz="1400" dirty="0">
                <a:solidFill>
                  <a:srgbClr val="0071C5"/>
                </a:solidFill>
              </a:rPr>
              <a:t>info: Creating (native) source archive ail-0.2.80.tar.gz from '1495f0b4313613d23745834806b48a8dd77fcfd9'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400" dirty="0">
                <a:solidFill>
                  <a:srgbClr val="0071C5"/>
                </a:solidFill>
              </a:rPr>
              <a:t>         info: package files have been exported to: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400" dirty="0">
                <a:solidFill>
                  <a:srgbClr val="0071C5"/>
                </a:solidFill>
              </a:rPr>
              <a:t>              /</a:t>
            </a:r>
            <a:r>
              <a:rPr lang="en-US" altLang="zh-CN" sz="1400" dirty="0" err="1">
                <a:solidFill>
                  <a:srgbClr val="0071C5"/>
                </a:solidFill>
              </a:rPr>
              <a:t>tmp</a:t>
            </a:r>
            <a:r>
              <a:rPr lang="en-US" altLang="zh-CN" sz="1400" dirty="0">
                <a:solidFill>
                  <a:srgbClr val="0071C5"/>
                </a:solidFill>
              </a:rPr>
              <a:t>/tmpNfdpw1/</a:t>
            </a:r>
            <a:r>
              <a:rPr lang="en-US" altLang="zh-CN" sz="1400" dirty="0" err="1">
                <a:solidFill>
                  <a:srgbClr val="0071C5"/>
                </a:solidFill>
              </a:rPr>
              <a:t>tmpuneDGd</a:t>
            </a:r>
            <a:r>
              <a:rPr lang="en-US" altLang="zh-CN" sz="1400" dirty="0">
                <a:solidFill>
                  <a:srgbClr val="0071C5"/>
                </a:solidFill>
              </a:rPr>
              <a:t>/ail-0.2.80-1</a:t>
            </a:r>
          </a:p>
          <a:p>
            <a:pPr>
              <a:spcBef>
                <a:spcPts val="400"/>
              </a:spcBef>
            </a:pPr>
            <a:endParaRPr lang="en-US" altLang="zh-CN" sz="1400" b="1" dirty="0" smtClean="0"/>
          </a:p>
          <a:p>
            <a:pPr>
              <a:spcBef>
                <a:spcPts val="400"/>
              </a:spcBef>
            </a:pPr>
            <a:r>
              <a:rPr lang="en-US" altLang="zh-CN" sz="1400" b="1" dirty="0" smtClean="0"/>
              <a:t>$ </a:t>
            </a:r>
            <a:r>
              <a:rPr lang="en-US" altLang="zh-CN" sz="1400" b="1" dirty="0" err="1"/>
              <a:t>sudo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osc</a:t>
            </a:r>
            <a:r>
              <a:rPr lang="en-US" altLang="zh-CN" sz="1400" b="1" dirty="0"/>
              <a:t> -A </a:t>
            </a:r>
            <a:r>
              <a:rPr lang="en-US" altLang="zh-CN" sz="1400" b="1" dirty="0" err="1" smtClean="0"/>
              <a:t>tizen</a:t>
            </a:r>
            <a:r>
              <a:rPr lang="en-US" altLang="zh-CN" sz="1400" b="1" dirty="0" smtClean="0"/>
              <a:t> co </a:t>
            </a:r>
            <a:r>
              <a:rPr lang="en-US" altLang="zh-CN" sz="1400" b="1" dirty="0"/>
              <a:t>-s </a:t>
            </a:r>
            <a:r>
              <a:rPr lang="en-US" altLang="zh-CN" sz="1400" b="1" dirty="0" err="1" smtClean="0"/>
              <a:t>Tizen:IVI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acl</a:t>
            </a:r>
            <a:endParaRPr lang="en-US" altLang="zh-CN" sz="1400" b="1" dirty="0"/>
          </a:p>
          <a:p>
            <a:pPr>
              <a:spcBef>
                <a:spcPts val="400"/>
              </a:spcBef>
            </a:pPr>
            <a:r>
              <a:rPr lang="en-US" altLang="zh-CN" sz="1100" dirty="0" smtClean="0">
                <a:solidFill>
                  <a:srgbClr val="0071C5"/>
                </a:solidFill>
              </a:rPr>
              <a:t> info</a:t>
            </a:r>
            <a:r>
              <a:rPr lang="en-US" altLang="zh-CN" sz="1100" dirty="0">
                <a:solidFill>
                  <a:srgbClr val="0071C5"/>
                </a:solidFill>
              </a:rPr>
              <a:t>: Generating patches from </a:t>
            </a:r>
            <a:r>
              <a:rPr lang="en-US" altLang="zh-CN" sz="1100" dirty="0" err="1">
                <a:solidFill>
                  <a:srgbClr val="0071C5"/>
                </a:solidFill>
              </a:rPr>
              <a:t>git</a:t>
            </a:r>
            <a:r>
              <a:rPr lang="en-US" altLang="zh-CN" sz="1100" dirty="0">
                <a:solidFill>
                  <a:srgbClr val="0071C5"/>
                </a:solidFill>
              </a:rPr>
              <a:t> (upstream/2.2.51..eaa0bb85502a1b08ad704026b85846c6ebadef2f)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100" dirty="0" smtClean="0">
                <a:solidFill>
                  <a:srgbClr val="0071C5"/>
                </a:solidFill>
              </a:rPr>
              <a:t>          info</a:t>
            </a:r>
            <a:r>
              <a:rPr lang="en-US" altLang="zh-CN" sz="1100" dirty="0">
                <a:solidFill>
                  <a:srgbClr val="0071C5"/>
                </a:solidFill>
              </a:rPr>
              <a:t>: Merge commits found! Diff between b761144..f60be9e written into one monolithic diff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100" dirty="0" smtClean="0">
                <a:solidFill>
                  <a:srgbClr val="0071C5"/>
                </a:solidFill>
              </a:rPr>
              <a:t>          pristine-tar</a:t>
            </a:r>
            <a:r>
              <a:rPr lang="en-US" altLang="zh-CN" sz="1100" dirty="0">
                <a:solidFill>
                  <a:srgbClr val="0071C5"/>
                </a:solidFill>
              </a:rPr>
              <a:t>: successfully generated /</a:t>
            </a:r>
            <a:r>
              <a:rPr lang="en-US" altLang="zh-CN" sz="1100" dirty="0" err="1">
                <a:solidFill>
                  <a:srgbClr val="0071C5"/>
                </a:solidFill>
              </a:rPr>
              <a:t>var</a:t>
            </a:r>
            <a:r>
              <a:rPr lang="en-US" altLang="zh-CN" sz="1100" dirty="0">
                <a:solidFill>
                  <a:srgbClr val="0071C5"/>
                </a:solidFill>
              </a:rPr>
              <a:t>/</a:t>
            </a:r>
            <a:r>
              <a:rPr lang="en-US" altLang="zh-CN" sz="1100" dirty="0" err="1">
                <a:solidFill>
                  <a:srgbClr val="0071C5"/>
                </a:solidFill>
              </a:rPr>
              <a:t>tmp</a:t>
            </a:r>
            <a:r>
              <a:rPr lang="en-US" altLang="zh-CN" sz="1100" dirty="0">
                <a:solidFill>
                  <a:srgbClr val="0071C5"/>
                </a:solidFill>
              </a:rPr>
              <a:t>/.gbs_export__</a:t>
            </a:r>
            <a:r>
              <a:rPr lang="en-US" altLang="zh-CN" sz="1100" dirty="0" err="1">
                <a:solidFill>
                  <a:srgbClr val="0071C5"/>
                </a:solidFill>
              </a:rPr>
              <a:t>xnwiv</a:t>
            </a:r>
            <a:r>
              <a:rPr lang="en-US" altLang="zh-CN" sz="1100" dirty="0">
                <a:solidFill>
                  <a:srgbClr val="0071C5"/>
                </a:solidFill>
              </a:rPr>
              <a:t>/acl-2.2.51.src.tar.gz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100" dirty="0" smtClean="0">
                <a:solidFill>
                  <a:srgbClr val="0071C5"/>
                </a:solidFill>
              </a:rPr>
              <a:t>          info</a:t>
            </a:r>
            <a:r>
              <a:rPr lang="en-US" altLang="zh-CN" sz="1100" dirty="0">
                <a:solidFill>
                  <a:srgbClr val="0071C5"/>
                </a:solidFill>
              </a:rPr>
              <a:t>: package files have been exported to: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100" dirty="0" smtClean="0">
                <a:solidFill>
                  <a:srgbClr val="0071C5"/>
                </a:solidFill>
              </a:rPr>
              <a:t>                  </a:t>
            </a:r>
            <a:r>
              <a:rPr lang="en-US" altLang="zh-CN" sz="1100" dirty="0">
                <a:solidFill>
                  <a:srgbClr val="0071C5"/>
                </a:solidFill>
              </a:rPr>
              <a:t>/</a:t>
            </a:r>
            <a:r>
              <a:rPr lang="en-US" altLang="zh-CN" sz="1100" dirty="0" err="1">
                <a:solidFill>
                  <a:srgbClr val="0071C5"/>
                </a:solidFill>
              </a:rPr>
              <a:t>tmp</a:t>
            </a:r>
            <a:r>
              <a:rPr lang="en-US" altLang="zh-CN" sz="1100" dirty="0">
                <a:solidFill>
                  <a:srgbClr val="0071C5"/>
                </a:solidFill>
              </a:rPr>
              <a:t>/tmp7vBaoJ/tmpjkj2bM/acl-2.2.51-0 </a:t>
            </a:r>
            <a:endParaRPr lang="zh-CN" altLang="en-US" sz="1100" dirty="0">
              <a:solidFill>
                <a:srgbClr val="0071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77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BKM- Enable packaging with service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`</a:t>
            </a:r>
            <a:r>
              <a:rPr lang="en-US" altLang="zh-CN" dirty="0" err="1" smtClean="0"/>
              <a:t>gbs</a:t>
            </a:r>
            <a:r>
              <a:rPr lang="en-US" altLang="zh-CN" dirty="0" smtClean="0"/>
              <a:t> import` to initial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tree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Add packaging/, </a:t>
            </a:r>
            <a:r>
              <a:rPr lang="en-US" altLang="zh-CN" dirty="0" err="1" smtClean="0"/>
              <a:t>debian</a:t>
            </a:r>
            <a:r>
              <a:rPr lang="en-US" altLang="zh-CN" dirty="0" smtClean="0"/>
              <a:t>/, and .</a:t>
            </a:r>
            <a:r>
              <a:rPr lang="en-US" altLang="zh-CN" dirty="0" err="1" smtClean="0"/>
              <a:t>gbp.conf</a:t>
            </a:r>
            <a:r>
              <a:rPr lang="en-US" altLang="zh-CN" dirty="0" smtClean="0"/>
              <a:t> packaging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527" y="3649125"/>
            <a:ext cx="4533473" cy="875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15" y="1329589"/>
            <a:ext cx="8742935" cy="1292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5" y="2978207"/>
            <a:ext cx="5067300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5" y="4557710"/>
            <a:ext cx="58483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80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	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</a:t>
            </a:r>
            <a:r>
              <a:rPr lang="en-US" altLang="zh-CN" sz="1800" dirty="0">
                <a:hlinkClick r:id="rId3"/>
              </a:rPr>
              <a:t>http://</a:t>
            </a:r>
            <a:r>
              <a:rPr lang="en-US" altLang="zh-CN" sz="1800" dirty="0" smtClean="0">
                <a:hlinkClick r:id="rId3"/>
              </a:rPr>
              <a:t>en.opensuse.org/openSUSE:Build_Service_Concept_SourceService</a:t>
            </a:r>
            <a:endParaRPr lang="en-US" altLang="zh-CN" sz="1800" dirty="0" smtClean="0"/>
          </a:p>
          <a:p>
            <a:r>
              <a:rPr lang="en-US" altLang="zh-CN" sz="1800" dirty="0"/>
              <a:t>[2] </a:t>
            </a:r>
            <a:r>
              <a:rPr lang="en-US" altLang="zh-CN" sz="1300" dirty="0">
                <a:hlinkClick r:id="rId4"/>
              </a:rPr>
              <a:t>http://</a:t>
            </a:r>
            <a:r>
              <a:rPr lang="en-US" altLang="zh-CN" sz="1300" dirty="0" smtClean="0">
                <a:hlinkClick r:id="rId4"/>
              </a:rPr>
              <a:t>doc.opensuse.org/products/draft/OBS/obs-reference-guide_draft/cha.obs.source_service.html</a:t>
            </a:r>
            <a:r>
              <a:rPr lang="en-US" altLang="zh-CN" sz="1300" dirty="0" smtClean="0"/>
              <a:t> </a:t>
            </a:r>
          </a:p>
          <a:p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696976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9993" y="831055"/>
            <a:ext cx="8353632" cy="36089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800" dirty="0"/>
              <a:t>Source code </a:t>
            </a:r>
            <a:r>
              <a:rPr lang="en-US" altLang="zh-CN" sz="2800" dirty="0" smtClean="0"/>
              <a:t>maintenance model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800" dirty="0" smtClean="0"/>
              <a:t>Introduction of  OBS Source Services</a:t>
            </a:r>
          </a:p>
          <a:p>
            <a:pPr marL="342900" indent="-342900">
              <a:buFont typeface="Arial"/>
              <a:buChar char="•"/>
            </a:pPr>
            <a:r>
              <a:rPr lang="en-GB" altLang="zh-CN" sz="2800" dirty="0" smtClean="0"/>
              <a:t>OBS Services Structure in </a:t>
            </a:r>
            <a:r>
              <a:rPr lang="en-GB" altLang="zh-CN" sz="2800" dirty="0" err="1" smtClean="0"/>
              <a:t>Tizen</a:t>
            </a:r>
            <a:endParaRPr lang="en-GB" altLang="zh-CN" sz="2800" dirty="0"/>
          </a:p>
          <a:p>
            <a:pPr marL="342900" indent="-342900">
              <a:buFont typeface="Arial"/>
              <a:buChar char="•"/>
            </a:pPr>
            <a:r>
              <a:rPr lang="en-US" altLang="zh-CN" sz="2800" dirty="0" smtClean="0"/>
              <a:t>Source Services in Tizen Tools Development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Source Services in Tizen </a:t>
            </a:r>
            <a:r>
              <a:rPr lang="en-US" sz="2800" dirty="0" smtClean="0"/>
              <a:t>Product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800" dirty="0" smtClean="0"/>
              <a:t>BKM- How to enable packaging with service</a:t>
            </a:r>
            <a:r>
              <a:rPr lang="en-GB" sz="2800" dirty="0" smtClean="0"/>
              <a:t> </a:t>
            </a:r>
            <a:endParaRPr lang="en-GB" sz="2800" dirty="0" smtClean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92939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Source code </a:t>
            </a:r>
            <a:r>
              <a:rPr lang="en-US" altLang="zh-CN" dirty="0" smtClean="0"/>
              <a:t>maintenance </a:t>
            </a:r>
            <a:r>
              <a:rPr lang="en-US" altLang="zh-CN" dirty="0"/>
              <a:t>models</a:t>
            </a:r>
            <a:endParaRPr lang="en-US" dirty="0"/>
          </a:p>
        </p:txBody>
      </p:sp>
      <p:graphicFrame>
        <p:nvGraphicFramePr>
          <p:cNvPr id="5" name="Diagram 4" descr="Basic Timeline" title="SmartArt"/>
          <p:cNvGraphicFramePr/>
          <p:nvPr>
            <p:extLst>
              <p:ext uri="{D42A27DB-BD31-4B8C-83A1-F6EECF244321}">
                <p14:modId xmlns:p14="http://schemas.microsoft.com/office/powerpoint/2010/main" val="1331537536"/>
              </p:ext>
            </p:extLst>
          </p:nvPr>
        </p:nvGraphicFramePr>
        <p:xfrm>
          <a:off x="858393" y="1145286"/>
          <a:ext cx="7427214" cy="339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3416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OBS Source Services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74762"/>
            <a:ext cx="8228012" cy="3402013"/>
          </a:xfrm>
        </p:spPr>
        <p:txBody>
          <a:bodyPr/>
          <a:lstStyle/>
          <a:p>
            <a:r>
              <a:rPr lang="en-US" altLang="zh-CN" dirty="0"/>
              <a:t>Source </a:t>
            </a:r>
            <a:r>
              <a:rPr lang="en-US" altLang="zh-CN" dirty="0" smtClean="0"/>
              <a:t>Services</a:t>
            </a:r>
          </a:p>
          <a:p>
            <a:pPr lvl="1"/>
            <a:r>
              <a:rPr lang="en-US" altLang="zh-CN" dirty="0" smtClean="0"/>
              <a:t>validate</a:t>
            </a:r>
            <a:r>
              <a:rPr lang="en-US" altLang="zh-CN" dirty="0"/>
              <a:t>, generate or modify sources in a trustable way</a:t>
            </a:r>
            <a:endParaRPr lang="zh-CN" altLang="en-US" dirty="0"/>
          </a:p>
          <a:p>
            <a:r>
              <a:rPr lang="en-US" altLang="zh-CN" dirty="0"/>
              <a:t>goals of source services</a:t>
            </a:r>
            <a:endParaRPr lang="en-US" altLang="zh-CN" dirty="0"/>
          </a:p>
          <a:p>
            <a:pPr lvl="1"/>
            <a:r>
              <a:rPr lang="en-US" altLang="zh-CN" dirty="0"/>
              <a:t>generated </a:t>
            </a:r>
            <a:r>
              <a:rPr lang="en-US" altLang="zh-CN" dirty="0" smtClean="0"/>
              <a:t>files </a:t>
            </a:r>
            <a:r>
              <a:rPr lang="en-US" altLang="zh-CN" dirty="0"/>
              <a:t>must not be modifiable by the </a:t>
            </a:r>
            <a:r>
              <a:rPr lang="en-US" altLang="zh-CN" dirty="0" smtClean="0"/>
              <a:t>user</a:t>
            </a:r>
          </a:p>
          <a:p>
            <a:pPr lvl="1"/>
            <a:r>
              <a:rPr lang="en-US" altLang="zh-CN" dirty="0"/>
              <a:t>services must be runnable at any time without user commit</a:t>
            </a:r>
          </a:p>
          <a:p>
            <a:pPr lvl="1"/>
            <a:r>
              <a:rPr lang="en-US" altLang="zh-CN" dirty="0"/>
              <a:t>services must be runnable on server and client side in the same way</a:t>
            </a:r>
          </a:p>
          <a:p>
            <a:pPr lvl="1"/>
            <a:r>
              <a:rPr lang="en-US" altLang="zh-CN" dirty="0"/>
              <a:t>services must be designed in a safe </a:t>
            </a:r>
            <a:r>
              <a:rPr lang="en-US" altLang="zh-CN" dirty="0" smtClean="0"/>
              <a:t>way: </a:t>
            </a:r>
            <a:r>
              <a:rPr lang="en-US" altLang="zh-CN" dirty="0"/>
              <a:t>never harm the </a:t>
            </a:r>
            <a:r>
              <a:rPr lang="en-US" altLang="zh-CN" dirty="0" smtClean="0"/>
              <a:t>system</a:t>
            </a:r>
          </a:p>
          <a:p>
            <a:pPr lvl="1"/>
            <a:r>
              <a:rPr lang="en-US" altLang="zh-CN" dirty="0" smtClean="0"/>
              <a:t>Avoid </a:t>
            </a:r>
            <a:r>
              <a:rPr lang="en-US" altLang="zh-CN" dirty="0"/>
              <a:t>unnecessary </a:t>
            </a:r>
            <a:r>
              <a:rPr lang="en-US" altLang="zh-CN" dirty="0" smtClean="0"/>
              <a:t>commits</a:t>
            </a:r>
          </a:p>
          <a:p>
            <a:pPr lvl="1"/>
            <a:r>
              <a:rPr lang="en-US" altLang="zh-CN" dirty="0"/>
              <a:t>local services can be added and used by </a:t>
            </a:r>
            <a:r>
              <a:rPr lang="en-US" altLang="zh-CN" dirty="0" smtClean="0"/>
              <a:t>everybody</a:t>
            </a:r>
          </a:p>
          <a:p>
            <a:pPr lvl="1"/>
            <a:r>
              <a:rPr lang="en-US" altLang="zh-CN" dirty="0"/>
              <a:t>server side services must be installed by the admin of the OBS </a:t>
            </a:r>
            <a:r>
              <a:rPr lang="en-US" altLang="zh-CN" dirty="0" smtClean="0"/>
              <a:t>server</a:t>
            </a:r>
          </a:p>
          <a:p>
            <a:pPr lvl="1"/>
            <a:r>
              <a:rPr lang="en-US" altLang="zh-CN" dirty="0"/>
              <a:t>service can be defined per package or project wide.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3507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 services structure in Tizen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31" y="1534685"/>
            <a:ext cx="8157248" cy="25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10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18" y="2346943"/>
            <a:ext cx="7246186" cy="666750"/>
          </a:xfrm>
        </p:spPr>
        <p:txBody>
          <a:bodyPr/>
          <a:lstStyle/>
          <a:p>
            <a:pPr marL="342900" indent="-342900"/>
            <a:r>
              <a:rPr lang="en-US" altLang="zh-CN" sz="2400" dirty="0"/>
              <a:t>Source Services in </a:t>
            </a:r>
            <a:r>
              <a:rPr lang="en-US" altLang="zh-CN" sz="2400" dirty="0" err="1"/>
              <a:t>Tizen</a:t>
            </a:r>
            <a:r>
              <a:rPr lang="en-US" altLang="zh-CN" sz="2400" dirty="0"/>
              <a:t> Tools Development</a:t>
            </a:r>
          </a:p>
        </p:txBody>
      </p:sp>
    </p:spTree>
    <p:extLst>
      <p:ext uri="{BB962C8B-B14F-4D97-AF65-F5344CB8AC3E}">
        <p14:creationId xmlns:p14="http://schemas.microsoft.com/office/powerpoint/2010/main" val="2101112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Process from _service file to tar ball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Service file example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Setup </a:t>
            </a:r>
            <a:r>
              <a:rPr lang="en-US" altLang="zh-CN" dirty="0" err="1" smtClean="0"/>
              <a:t>Env</a:t>
            </a:r>
            <a:endParaRPr lang="en-US" altLang="zh-CN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 smtClean="0"/>
              <a:t>     </a:t>
            </a:r>
            <a:r>
              <a:rPr lang="en-US" altLang="zh-CN" sz="1400" dirty="0" smtClean="0"/>
              <a:t>$ 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 clone </a:t>
            </a:r>
            <a:r>
              <a:rPr lang="en-US" altLang="zh-CN" sz="1400" dirty="0" err="1"/>
              <a:t>tools:tools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obs</a:t>
            </a:r>
            <a:r>
              <a:rPr lang="en-US" altLang="zh-CN" sz="1400" dirty="0"/>
              <a:t>-service-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-</a:t>
            </a:r>
            <a:r>
              <a:rPr lang="en-US" altLang="zh-CN" sz="1400" dirty="0" err="1"/>
              <a:t>buildpackage</a:t>
            </a:r>
            <a:endParaRPr lang="en-US" altLang="zh-CN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400" dirty="0"/>
              <a:t>       $ cd </a:t>
            </a:r>
            <a:r>
              <a:rPr lang="en-US" altLang="zh-CN" sz="1400" dirty="0" err="1"/>
              <a:t>obs</a:t>
            </a:r>
            <a:r>
              <a:rPr lang="en-US" altLang="zh-CN" sz="1400" dirty="0"/>
              <a:t>-service-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-</a:t>
            </a:r>
            <a:r>
              <a:rPr lang="en-US" altLang="zh-CN" sz="1400" dirty="0" err="1"/>
              <a:t>buildpackage</a:t>
            </a:r>
            <a:r>
              <a:rPr lang="en-US" altLang="zh-CN" sz="1400" dirty="0"/>
              <a:t> &amp;&amp;</a:t>
            </a:r>
            <a:r>
              <a:rPr lang="en-US" altLang="zh-CN" sz="1400" dirty="0" err="1"/>
              <a:t>sudo</a:t>
            </a:r>
            <a:r>
              <a:rPr lang="en-US" altLang="zh-CN" sz="1400" dirty="0"/>
              <a:t> python setup.py install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400" dirty="0"/>
              <a:t>       $ </a:t>
            </a:r>
            <a:r>
              <a:rPr lang="en-US" altLang="zh-CN" sz="1400" dirty="0" err="1"/>
              <a:t>sudo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osc</a:t>
            </a:r>
            <a:r>
              <a:rPr lang="en-US" altLang="zh-CN" sz="1400" dirty="0"/>
              <a:t> -A </a:t>
            </a:r>
            <a:r>
              <a:rPr lang="en-US" altLang="zh-CN" sz="1400" dirty="0" err="1"/>
              <a:t>otc</a:t>
            </a:r>
            <a:r>
              <a:rPr lang="en-US" altLang="zh-CN" sz="1400" dirty="0"/>
              <a:t> co -s </a:t>
            </a:r>
            <a:r>
              <a:rPr lang="en-US" altLang="zh-CN" sz="1400" dirty="0" err="1"/>
              <a:t>Tools:Devel</a:t>
            </a:r>
            <a:r>
              <a:rPr lang="en-US" altLang="zh-CN" sz="1400" dirty="0"/>
              <a:t> &lt;</a:t>
            </a:r>
            <a:r>
              <a:rPr lang="en-US" altLang="zh-CN" sz="1400" dirty="0" err="1" smtClean="0"/>
              <a:t>pkg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  <a:p>
            <a:r>
              <a:rPr lang="en-US" altLang="zh-CN" dirty="0" smtClean="0"/>
              <a:t>Case Study: </a:t>
            </a:r>
            <a:r>
              <a:rPr lang="en-US" altLang="zh-CN" sz="1800" dirty="0" err="1" smtClean="0"/>
              <a:t>gbs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build </a:t>
            </a:r>
            <a:r>
              <a:rPr lang="en-US" altLang="zh-CN" sz="1800" dirty="0"/>
              <a:t>and </a:t>
            </a:r>
            <a:r>
              <a:rPr lang="en-US" altLang="zh-CN" sz="1800" dirty="0" smtClean="0"/>
              <a:t>pristine-tar</a:t>
            </a:r>
            <a:endParaRPr lang="en-US" altLang="zh-CN" sz="1800" dirty="0"/>
          </a:p>
          <a:p>
            <a:pPr lvl="1"/>
            <a:r>
              <a:rPr lang="en-US" altLang="zh-CN" sz="1400" b="1" dirty="0" err="1"/>
              <a:t>gbs</a:t>
            </a:r>
            <a:r>
              <a:rPr lang="en-US" altLang="zh-CN" sz="1400" dirty="0"/>
              <a:t>: </a:t>
            </a:r>
            <a:r>
              <a:rPr lang="en-US" altLang="zh-CN" sz="1400" dirty="0"/>
              <a:t>native</a:t>
            </a:r>
          </a:p>
          <a:p>
            <a:pPr lvl="1"/>
            <a:r>
              <a:rPr lang="en-US" altLang="zh-CN" sz="1400" b="1" dirty="0" smtClean="0"/>
              <a:t>build</a:t>
            </a:r>
            <a:r>
              <a:rPr lang="en-US" altLang="zh-CN" sz="1400" dirty="0"/>
              <a:t>: upstream with patch </a:t>
            </a:r>
            <a:r>
              <a:rPr lang="en-US" altLang="zh-CN" sz="1400" dirty="0" err="1"/>
              <a:t>autogen</a:t>
            </a:r>
            <a:r>
              <a:rPr lang="en-US" altLang="zh-CN" sz="1400" dirty="0"/>
              <a:t> for </a:t>
            </a:r>
            <a:r>
              <a:rPr lang="en-US" altLang="zh-CN" sz="1400" dirty="0" err="1" smtClean="0"/>
              <a:t>debian</a:t>
            </a:r>
            <a:r>
              <a:rPr lang="en-US" altLang="zh-CN" sz="1400" b="1" dirty="0" smtClean="0"/>
              <a:t>   </a:t>
            </a:r>
          </a:p>
          <a:p>
            <a:pPr lvl="1"/>
            <a:r>
              <a:rPr lang="en-US" altLang="zh-CN" sz="1400" b="1" dirty="0" smtClean="0"/>
              <a:t>Pristine-tar</a:t>
            </a:r>
            <a:r>
              <a:rPr lang="en-US" altLang="zh-CN" sz="1400" dirty="0" smtClean="0"/>
              <a:t>: upstream package without patch </a:t>
            </a:r>
            <a:r>
              <a:rPr lang="en-US" altLang="zh-CN" sz="1400" dirty="0" err="1" smtClean="0"/>
              <a:t>autogen</a:t>
            </a:r>
            <a:endParaRPr lang="en-US" altLang="zh-CN" sz="1400" dirty="0" smtClean="0"/>
          </a:p>
          <a:p>
            <a:endParaRPr lang="zh-CN" alt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796" y="1182696"/>
            <a:ext cx="4749580" cy="85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96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Comparison Table</a:t>
            </a:r>
            <a:endParaRPr lang="zh-CN" alt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724772"/>
              </p:ext>
            </p:extLst>
          </p:nvPr>
        </p:nvGraphicFramePr>
        <p:xfrm>
          <a:off x="470604" y="0"/>
          <a:ext cx="8366098" cy="503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20"/>
                <a:gridCol w="771994"/>
                <a:gridCol w="1806314"/>
                <a:gridCol w="2315981"/>
                <a:gridCol w="2758189"/>
              </a:tblGrid>
              <a:tr h="339515">
                <a:tc rowSpan="3" grid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             </a:t>
                      </a:r>
                      <a:r>
                        <a:rPr lang="en-US" altLang="zh-CN" sz="1200" baseline="0" dirty="0" smtClean="0"/>
                        <a:t>  </a:t>
                      </a:r>
                      <a:r>
                        <a:rPr lang="en-US" altLang="zh-CN" sz="1200" dirty="0" err="1" smtClean="0"/>
                        <a:t>Eg</a:t>
                      </a:r>
                      <a:r>
                        <a:rPr lang="en-US" altLang="zh-CN" sz="1200" dirty="0" smtClean="0"/>
                        <a:t>: </a:t>
                      </a:r>
                      <a:r>
                        <a:rPr lang="en-US" altLang="zh-CN" sz="1200" dirty="0" err="1" smtClean="0"/>
                        <a:t>P</a:t>
                      </a:r>
                      <a:r>
                        <a:rPr lang="en-US" altLang="zh-CN" sz="1200" baseline="0" dirty="0" err="1" smtClean="0"/>
                        <a:t>kgs</a:t>
                      </a:r>
                      <a:endParaRPr lang="en-US" altLang="zh-CN" sz="1200" baseline="0" dirty="0" smtClean="0"/>
                    </a:p>
                    <a:p>
                      <a:endParaRPr lang="en-US" altLang="zh-CN" sz="1200" baseline="0" dirty="0" smtClean="0"/>
                    </a:p>
                    <a:p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Diff</a:t>
                      </a:r>
                      <a:r>
                        <a:rPr lang="en-US" altLang="zh-CN" sz="1200" baseline="0" dirty="0" smtClean="0"/>
                        <a:t>  items</a:t>
                      </a:r>
                      <a:endParaRPr lang="zh-CN" altLang="en-US" sz="1200" dirty="0"/>
                    </a:p>
                  </a:txBody>
                  <a:tcPr>
                    <a:lnTlToB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Native Package</a:t>
                      </a:r>
                      <a:endParaRPr lang="zh-CN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Upstream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1753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gbs</a:t>
                      </a: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</a:t>
                      </a: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depanneur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CE7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Orphan-packaging model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Joint-packaging model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248897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pristine-tar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build/</a:t>
                      </a:r>
                      <a:r>
                        <a:rPr lang="en-US" altLang="zh-CN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perl</a:t>
                      </a: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-Crypt-</a:t>
                      </a:r>
                      <a:r>
                        <a:rPr lang="en-US" altLang="zh-CN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SSLeay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0728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 smtClean="0"/>
                        <a:t>Config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upstream branch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N</a:t>
                      </a:r>
                      <a:endParaRPr lang="zh-CN" alt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Y</a:t>
                      </a:r>
                      <a:endParaRPr lang="zh-CN" alt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Y</a:t>
                      </a:r>
                      <a:endParaRPr lang="zh-CN" alt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08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.</a:t>
                      </a:r>
                      <a:r>
                        <a:rPr lang="en-US" altLang="zh-CN" sz="1050" dirty="0" err="1" smtClean="0"/>
                        <a:t>gbp.conf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smtClean="0"/>
                        <a:t>packaging-</a:t>
                      </a:r>
                      <a:r>
                        <a:rPr lang="en-US" altLang="zh-CN" sz="800" dirty="0" err="1" smtClean="0"/>
                        <a:t>dir</a:t>
                      </a:r>
                      <a:r>
                        <a:rPr lang="en-US" altLang="zh-CN" sz="800" dirty="0" smtClean="0"/>
                        <a:t>=packaging</a:t>
                      </a:r>
                    </a:p>
                    <a:p>
                      <a:pPr algn="l"/>
                      <a:r>
                        <a:rPr lang="en-US" altLang="zh-CN" sz="800" dirty="0" smtClean="0"/>
                        <a:t>packaging-tag=</a:t>
                      </a:r>
                    </a:p>
                    <a:p>
                      <a:pPr algn="l"/>
                      <a:r>
                        <a:rPr lang="en-US" altLang="zh-CN" sz="800" dirty="0" smtClean="0"/>
                        <a:t>%(</a:t>
                      </a:r>
                      <a:r>
                        <a:rPr lang="en-US" altLang="zh-CN" sz="800" dirty="0" err="1" smtClean="0"/>
                        <a:t>upstreamversion</a:t>
                      </a:r>
                      <a:r>
                        <a:rPr lang="en-US" altLang="zh-CN" sz="800" dirty="0" smtClean="0"/>
                        <a:t>)s</a:t>
                      </a:r>
                      <a:endParaRPr lang="zh-CN" alt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smtClean="0"/>
                        <a:t>upstream-tag = %(</a:t>
                      </a:r>
                      <a:r>
                        <a:rPr lang="en-US" altLang="zh-CN" sz="800" dirty="0" err="1" smtClean="0"/>
                        <a:t>upstreamversion</a:t>
                      </a:r>
                      <a:r>
                        <a:rPr lang="en-US" altLang="zh-CN" sz="800" dirty="0" smtClean="0"/>
                        <a:t>)s</a:t>
                      </a:r>
                    </a:p>
                    <a:p>
                      <a:pPr algn="l"/>
                      <a:r>
                        <a:rPr lang="en-US" altLang="zh-CN" sz="800" dirty="0" smtClean="0"/>
                        <a:t>upstream-branch=upstream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smtClean="0"/>
                        <a:t>upstream-tag = upstream/%(version)s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/>
                        <a:t>upstream-branch=upstream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386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exam</a:t>
                      </a:r>
                      <a:r>
                        <a:rPr lang="en-US" altLang="zh-CN" sz="1050" baseline="0" dirty="0" smtClean="0"/>
                        <a:t>ple </a:t>
                      </a:r>
                      <a:r>
                        <a:rPr lang="en-US" altLang="zh-CN" sz="1050" dirty="0" smtClean="0"/>
                        <a:t>of </a:t>
                      </a:r>
                    </a:p>
                    <a:p>
                      <a:r>
                        <a:rPr lang="en-US" altLang="zh-CN" sz="1050" dirty="0" smtClean="0"/>
                        <a:t>.</a:t>
                      </a:r>
                      <a:r>
                        <a:rPr lang="en-US" altLang="zh-CN" sz="1050" dirty="0" err="1" smtClean="0"/>
                        <a:t>gbp.conf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 smtClean="0"/>
                        <a:t>gbs</a:t>
                      </a:r>
                      <a:r>
                        <a:rPr lang="en-US" altLang="zh-CN" sz="800" dirty="0" smtClean="0"/>
                        <a:t>:</a:t>
                      </a:r>
                    </a:p>
                    <a:p>
                      <a:pPr algn="l"/>
                      <a:endParaRPr lang="en-US" altLang="zh-CN" sz="800" dirty="0" smtClean="0"/>
                    </a:p>
                    <a:p>
                      <a:pPr algn="l"/>
                      <a:r>
                        <a:rPr lang="en-US" altLang="zh-CN" sz="800" dirty="0" smtClean="0"/>
                        <a:t>[DEFAULT]</a:t>
                      </a:r>
                    </a:p>
                    <a:p>
                      <a:pPr algn="l"/>
                      <a:r>
                        <a:rPr lang="en-US" altLang="zh-CN" sz="800" dirty="0" smtClean="0"/>
                        <a:t># Vendor/</a:t>
                      </a:r>
                      <a:r>
                        <a:rPr lang="en-US" altLang="zh-CN" sz="800" dirty="0" err="1" smtClean="0"/>
                        <a:t>Distro</a:t>
                      </a:r>
                      <a:r>
                        <a:rPr lang="en-US" altLang="zh-CN" sz="800" dirty="0" smtClean="0"/>
                        <a:t> name</a:t>
                      </a:r>
                    </a:p>
                    <a:p>
                      <a:pPr algn="l"/>
                      <a:r>
                        <a:rPr lang="en-US" altLang="zh-CN" sz="800" dirty="0" smtClean="0"/>
                        <a:t>vendor=</a:t>
                      </a:r>
                      <a:r>
                        <a:rPr lang="en-US" altLang="zh-CN" sz="800" dirty="0" err="1" smtClean="0"/>
                        <a:t>Tizen</a:t>
                      </a:r>
                      <a:endParaRPr lang="en-US" altLang="zh-CN" sz="800" dirty="0" smtClean="0"/>
                    </a:p>
                    <a:p>
                      <a:pPr algn="l"/>
                      <a:r>
                        <a:rPr lang="en-US" altLang="zh-CN" sz="800" dirty="0" smtClean="0"/>
                        <a:t># </a:t>
                      </a:r>
                      <a:r>
                        <a:rPr lang="en-US" altLang="zh-CN" sz="800" dirty="0" err="1" smtClean="0"/>
                        <a:t>Subdir</a:t>
                      </a:r>
                      <a:r>
                        <a:rPr lang="en-US" altLang="zh-CN" sz="800" dirty="0" smtClean="0"/>
                        <a:t> for RPM packaging data</a:t>
                      </a:r>
                    </a:p>
                    <a:p>
                      <a:pPr algn="l"/>
                      <a:r>
                        <a:rPr lang="en-US" altLang="zh-CN" sz="800" dirty="0" smtClean="0"/>
                        <a:t>packaging-</a:t>
                      </a:r>
                      <a:r>
                        <a:rPr lang="en-US" altLang="zh-CN" sz="800" dirty="0" err="1" smtClean="0"/>
                        <a:t>dir</a:t>
                      </a:r>
                      <a:r>
                        <a:rPr lang="en-US" altLang="zh-CN" sz="800" dirty="0" smtClean="0"/>
                        <a:t>=packaging</a:t>
                      </a:r>
                    </a:p>
                    <a:p>
                      <a:pPr algn="l"/>
                      <a:r>
                        <a:rPr lang="en-US" altLang="zh-CN" sz="800" dirty="0" smtClean="0"/>
                        <a:t>packaging-tag=</a:t>
                      </a:r>
                    </a:p>
                    <a:p>
                      <a:pPr algn="l"/>
                      <a:r>
                        <a:rPr lang="en-US" altLang="zh-CN" sz="800" dirty="0" smtClean="0"/>
                        <a:t>%(</a:t>
                      </a:r>
                      <a:r>
                        <a:rPr lang="en-US" altLang="zh-CN" sz="800" dirty="0" err="1" smtClean="0"/>
                        <a:t>upstreamversion</a:t>
                      </a:r>
                      <a:r>
                        <a:rPr lang="en-US" altLang="zh-CN" sz="800" dirty="0" smtClean="0"/>
                        <a:t>)s</a:t>
                      </a:r>
                      <a:endParaRPr lang="zh-CN" alt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smtClean="0"/>
                        <a:t>Pristine-tar:</a:t>
                      </a:r>
                    </a:p>
                    <a:p>
                      <a:pPr algn="l"/>
                      <a:endParaRPr lang="en-US" altLang="zh-CN" sz="800" dirty="0" smtClean="0"/>
                    </a:p>
                    <a:p>
                      <a:pPr algn="l"/>
                      <a:r>
                        <a:rPr lang="en-US" altLang="zh-CN" sz="800" dirty="0" smtClean="0"/>
                        <a:t>[DEFAULT] </a:t>
                      </a:r>
                    </a:p>
                    <a:p>
                      <a:pPr algn="l"/>
                      <a:r>
                        <a:rPr lang="en-US" altLang="zh-CN" sz="800" b="1" dirty="0" smtClean="0">
                          <a:solidFill>
                            <a:srgbClr val="FF0000"/>
                          </a:solidFill>
                        </a:rPr>
                        <a:t>upstream-tag = %(</a:t>
                      </a:r>
                      <a:r>
                        <a:rPr lang="en-US" altLang="zh-CN" sz="800" b="1" dirty="0" err="1" smtClean="0">
                          <a:solidFill>
                            <a:srgbClr val="FF0000"/>
                          </a:solidFill>
                        </a:rPr>
                        <a:t>upstreamversion</a:t>
                      </a:r>
                      <a:r>
                        <a:rPr lang="en-US" altLang="zh-CN" sz="800" b="1" dirty="0" smtClean="0">
                          <a:solidFill>
                            <a:srgbClr val="FF0000"/>
                          </a:solidFill>
                        </a:rPr>
                        <a:t>)s</a:t>
                      </a:r>
                    </a:p>
                    <a:p>
                      <a:pPr algn="l"/>
                      <a:r>
                        <a:rPr lang="en-US" altLang="zh-CN" sz="800" dirty="0" smtClean="0"/>
                        <a:t>packaging-</a:t>
                      </a:r>
                      <a:r>
                        <a:rPr lang="en-US" altLang="zh-CN" sz="800" dirty="0" err="1" smtClean="0"/>
                        <a:t>dir</a:t>
                      </a:r>
                      <a:r>
                        <a:rPr lang="en-US" altLang="zh-CN" sz="800" dirty="0" smtClean="0"/>
                        <a:t> = packaging</a:t>
                      </a:r>
                    </a:p>
                    <a:p>
                      <a:pPr algn="l"/>
                      <a:r>
                        <a:rPr lang="en-US" altLang="zh-CN" sz="800" dirty="0" smtClean="0"/>
                        <a:t>packaging-tag = </a:t>
                      </a:r>
                      <a:r>
                        <a:rPr lang="en-US" altLang="zh-CN" sz="800" dirty="0" err="1" smtClean="0"/>
                        <a:t>tizen</a:t>
                      </a:r>
                      <a:r>
                        <a:rPr lang="en-US" altLang="zh-CN" sz="800" dirty="0" smtClean="0"/>
                        <a:t>/</a:t>
                      </a:r>
                    </a:p>
                    <a:p>
                      <a:pPr algn="l"/>
                      <a:r>
                        <a:rPr lang="en-US" altLang="zh-CN" sz="800" dirty="0" smtClean="0"/>
                        <a:t>%(</a:t>
                      </a:r>
                      <a:r>
                        <a:rPr lang="en-US" altLang="zh-CN" sz="800" dirty="0" err="1" smtClean="0"/>
                        <a:t>upstreamversion</a:t>
                      </a:r>
                      <a:r>
                        <a:rPr lang="en-US" altLang="zh-CN" sz="800" dirty="0" smtClean="0"/>
                        <a:t>)s-%(</a:t>
                      </a:r>
                      <a:r>
                        <a:rPr lang="en-US" altLang="zh-CN" sz="800" dirty="0" err="1" smtClean="0"/>
                        <a:t>nowtime</a:t>
                      </a:r>
                      <a:r>
                        <a:rPr lang="en-US" altLang="zh-CN" sz="800" dirty="0" smtClean="0"/>
                        <a:t>)s</a:t>
                      </a:r>
                    </a:p>
                    <a:p>
                      <a:pPr algn="l"/>
                      <a:r>
                        <a:rPr lang="en-US" altLang="zh-CN" sz="800" dirty="0" smtClean="0"/>
                        <a:t>vendor = </a:t>
                      </a:r>
                      <a:r>
                        <a:rPr lang="en-US" altLang="zh-CN" sz="800" dirty="0" err="1" smtClean="0"/>
                        <a:t>Tizen</a:t>
                      </a:r>
                      <a:endParaRPr lang="en-US" altLang="zh-CN" sz="800" dirty="0" smtClean="0"/>
                    </a:p>
                    <a:p>
                      <a:pPr algn="l"/>
                      <a:endParaRPr lang="en-US" altLang="zh-CN" sz="800" dirty="0" smtClean="0"/>
                    </a:p>
                    <a:p>
                      <a:pPr algn="l"/>
                      <a:r>
                        <a:rPr lang="en-US" altLang="zh-CN" sz="800" dirty="0" smtClean="0"/>
                        <a:t>[</a:t>
                      </a:r>
                      <a:r>
                        <a:rPr lang="en-US" altLang="zh-CN" sz="800" dirty="0" err="1" smtClean="0"/>
                        <a:t>git-buildpackage</a:t>
                      </a:r>
                      <a:r>
                        <a:rPr lang="en-US" altLang="zh-CN" sz="800" dirty="0" smtClean="0"/>
                        <a:t>]</a:t>
                      </a:r>
                    </a:p>
                    <a:p>
                      <a:pPr algn="l"/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upstream-tag = %(version)s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smtClean="0"/>
                        <a:t>Build:</a:t>
                      </a:r>
                    </a:p>
                    <a:p>
                      <a:pPr algn="l"/>
                      <a:endParaRPr lang="en-US" altLang="zh-CN" sz="800" dirty="0" smtClean="0"/>
                    </a:p>
                    <a:p>
                      <a:pPr algn="l"/>
                      <a:r>
                        <a:rPr lang="en-US" altLang="zh-CN" sz="800" dirty="0" smtClean="0"/>
                        <a:t>[DEFAULT]</a:t>
                      </a:r>
                    </a:p>
                    <a:p>
                      <a:pPr algn="l"/>
                      <a:r>
                        <a:rPr lang="en-US" altLang="zh-CN" sz="800" dirty="0" smtClean="0"/>
                        <a:t>upstream-tag = upstream/%(version)s</a:t>
                      </a:r>
                    </a:p>
                    <a:p>
                      <a:pPr algn="l"/>
                      <a:r>
                        <a:rPr lang="en-US" altLang="zh-CN" sz="800" dirty="0" smtClean="0">
                          <a:solidFill>
                            <a:srgbClr val="0000FF"/>
                          </a:solidFill>
                        </a:rPr>
                        <a:t>patch-export = True</a:t>
                      </a:r>
                    </a:p>
                    <a:p>
                      <a:pPr algn="l"/>
                      <a:r>
                        <a:rPr lang="en-US" altLang="zh-CN" sz="800" dirty="0" smtClean="0">
                          <a:solidFill>
                            <a:srgbClr val="0000FF"/>
                          </a:solidFill>
                        </a:rPr>
                        <a:t>patch-export-ignore-path = (.gbp.</a:t>
                      </a:r>
                      <a:r>
                        <a:rPr lang="en-US" altLang="zh-CN" sz="800" dirty="0" err="1" smtClean="0">
                          <a:solidFill>
                            <a:srgbClr val="0000FF"/>
                          </a:solidFill>
                        </a:rPr>
                        <a:t>conf</a:t>
                      </a:r>
                      <a:r>
                        <a:rPr lang="en-US" altLang="zh-CN" sz="800" dirty="0" smtClean="0">
                          <a:solidFill>
                            <a:srgbClr val="0000FF"/>
                          </a:solidFill>
                        </a:rPr>
                        <a:t>|.</a:t>
                      </a:r>
                      <a:r>
                        <a:rPr lang="en-US" altLang="zh-CN" sz="800" dirty="0" err="1" smtClean="0">
                          <a:solidFill>
                            <a:srgbClr val="0000FF"/>
                          </a:solidFill>
                        </a:rPr>
                        <a:t>gbs.conf|packaging</a:t>
                      </a:r>
                      <a:r>
                        <a:rPr lang="en-US" altLang="zh-CN" sz="800" dirty="0" smtClean="0">
                          <a:solidFill>
                            <a:srgbClr val="0000FF"/>
                          </a:solidFill>
                        </a:rPr>
                        <a:t>/.*|</a:t>
                      </a:r>
                      <a:r>
                        <a:rPr lang="en-US" altLang="zh-CN" sz="800" dirty="0" err="1" smtClean="0">
                          <a:solidFill>
                            <a:srgbClr val="0000FF"/>
                          </a:solidFill>
                        </a:rPr>
                        <a:t>debian</a:t>
                      </a:r>
                      <a:r>
                        <a:rPr lang="en-US" altLang="zh-CN" sz="800" dirty="0" smtClean="0">
                          <a:solidFill>
                            <a:srgbClr val="0000FF"/>
                          </a:solidFill>
                        </a:rPr>
                        <a:t>/.*|.</a:t>
                      </a:r>
                      <a:r>
                        <a:rPr lang="en-US" altLang="zh-CN" sz="800" dirty="0" err="1" smtClean="0">
                          <a:solidFill>
                            <a:srgbClr val="0000FF"/>
                          </a:solidFill>
                        </a:rPr>
                        <a:t>gitignore</a:t>
                      </a:r>
                      <a:r>
                        <a:rPr lang="en-US" altLang="zh-CN" sz="8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en-US" altLang="zh-CN" sz="800" dirty="0" smtClean="0"/>
                        <a:t>packaging-</a:t>
                      </a:r>
                      <a:r>
                        <a:rPr lang="en-US" altLang="zh-CN" sz="800" dirty="0" err="1" smtClean="0"/>
                        <a:t>dir</a:t>
                      </a:r>
                      <a:r>
                        <a:rPr lang="en-US" altLang="zh-CN" sz="800" dirty="0" smtClean="0"/>
                        <a:t> = packaging</a:t>
                      </a:r>
                    </a:p>
                    <a:p>
                      <a:pPr algn="l"/>
                      <a:endParaRPr lang="en-US" altLang="zh-CN" sz="800" dirty="0" smtClean="0"/>
                    </a:p>
                    <a:p>
                      <a:pPr algn="l"/>
                      <a:r>
                        <a:rPr lang="en-US" altLang="zh-CN" sz="800" dirty="0" smtClean="0"/>
                        <a:t>[</a:t>
                      </a:r>
                      <a:r>
                        <a:rPr lang="en-US" altLang="zh-CN" sz="800" dirty="0" err="1" smtClean="0"/>
                        <a:t>git-buildpackage</a:t>
                      </a:r>
                      <a:r>
                        <a:rPr lang="en-US" altLang="zh-CN" sz="800" dirty="0" smtClean="0"/>
                        <a:t>]</a:t>
                      </a:r>
                    </a:p>
                    <a:p>
                      <a:pPr algn="l"/>
                      <a:r>
                        <a:rPr lang="en-US" altLang="zh-CN" sz="800" dirty="0" smtClean="0"/>
                        <a:t>upstream-tag = upstream/%(version)s</a:t>
                      </a:r>
                      <a:endParaRPr lang="zh-CN" alt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1429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Patches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Patches </a:t>
                      </a:r>
                      <a:r>
                        <a:rPr lang="en-US" altLang="zh-CN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 by </a:t>
                      </a:r>
                      <a:r>
                        <a:rPr lang="en-US" altLang="zh-CN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tarball</a:t>
                      </a:r>
                      <a:r>
                        <a:rPr lang="en-US" altLang="zh-CN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deb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they</a:t>
                      </a:r>
                      <a:r>
                        <a:rPr lang="en-US" altLang="zh-CN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under </a:t>
                      </a:r>
                      <a:r>
                        <a:rPr lang="en-US" altLang="zh-CN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sorce</a:t>
                      </a:r>
                      <a:r>
                        <a:rPr lang="en-US" altLang="zh-CN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code, which will  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applied </a:t>
                      </a:r>
                      <a:r>
                        <a:rPr lang="en-US" altLang="zh-CN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during </a:t>
                      </a:r>
                      <a:r>
                        <a:rPr lang="en-US" altLang="zh-CN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tarball’s</a:t>
                      </a:r>
                      <a:r>
                        <a:rPr lang="en-US" altLang="zh-CN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generation:</a:t>
                      </a:r>
                      <a:endParaRPr lang="en-US" altLang="zh-CN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</a:t>
                      </a:r>
                      <a:r>
                        <a:rPr lang="en-US" altLang="zh-CN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endParaRPr lang="en-US" altLang="zh-CN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~/pristine-tar/</a:t>
                      </a:r>
                      <a:r>
                        <a:rPr lang="en-US" altLang="zh-CN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debian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/patches</a:t>
                      </a:r>
                    </a:p>
                    <a:p>
                      <a:pPr marL="0" algn="l" defTabSz="914400" rtl="0" eaLnBrk="1" latinLnBrk="0" hangingPunct="1"/>
                      <a:endParaRPr lang="en-US" altLang="zh-CN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Patches</a:t>
                      </a:r>
                      <a:r>
                        <a:rPr lang="en-US" altLang="zh-CN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both during build period 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</a:t>
                      </a:r>
                      <a:r>
                        <a:rPr lang="en-US" altLang="zh-CN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endParaRPr lang="en-US" altLang="zh-CN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~/</a:t>
                      </a:r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pristine-tar/</a:t>
                      </a:r>
                      <a:r>
                        <a:rPr lang="en-US" altLang="zh-CN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packaging</a:t>
                      </a:r>
                    </a:p>
                    <a:p>
                      <a:pPr marL="0" algn="l" defTabSz="914400" rtl="0" eaLnBrk="1" latinLnBrk="0" hangingPunct="1"/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Patches are on the </a:t>
                      </a:r>
                      <a:r>
                        <a:rPr lang="en-US" altLang="zh-CN" sz="800" dirty="0" err="1" smtClean="0"/>
                        <a:t>git</a:t>
                      </a:r>
                      <a:r>
                        <a:rPr lang="en-US" altLang="zh-CN" sz="800" dirty="0" smtClean="0"/>
                        <a:t> tree, which</a:t>
                      </a:r>
                      <a:r>
                        <a:rPr lang="en-US" altLang="zh-CN" sz="800" baseline="0" dirty="0" smtClean="0"/>
                        <a:t> will be generated during </a:t>
                      </a:r>
                      <a:r>
                        <a:rPr lang="en-US" altLang="zh-CN" sz="800" baseline="0" dirty="0" err="1" smtClean="0"/>
                        <a:t>tarball’s</a:t>
                      </a:r>
                      <a:r>
                        <a:rPr lang="en-US" altLang="zh-CN" sz="800" baseline="0" dirty="0" smtClean="0"/>
                        <a:t>(for rpm) generation.</a:t>
                      </a:r>
                      <a:endParaRPr lang="zh-CN" alt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448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 smtClean="0"/>
                        <a:t>Debian</a:t>
                      </a:r>
                      <a:r>
                        <a:rPr lang="en-US" altLang="zh-CN" sz="1050" dirty="0" smtClean="0"/>
                        <a:t> Format 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3.0(quilt)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1.0</a:t>
                      </a:r>
                      <a:endParaRPr lang="zh-CN" alt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887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tools/</a:t>
            </a:r>
            <a:r>
              <a:rPr lang="en-US" altLang="zh-CN" dirty="0" err="1" smtClean="0"/>
              <a:t>gbs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734518"/>
            <a:ext cx="8228012" cy="3808606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zh-CN" sz="1050" b="1" dirty="0" smtClean="0"/>
              <a:t>$ </a:t>
            </a:r>
            <a:r>
              <a:rPr lang="en-US" altLang="zh-CN" sz="1050" b="1" dirty="0" err="1" smtClean="0"/>
              <a:t>git</a:t>
            </a:r>
            <a:r>
              <a:rPr lang="en-US" altLang="zh-CN" sz="1050" b="1" dirty="0" smtClean="0"/>
              <a:t> clone </a:t>
            </a:r>
            <a:r>
              <a:rPr lang="en-US" altLang="zh-CN" sz="1050" b="1" dirty="0" err="1" smtClean="0"/>
              <a:t>otctools:tools</a:t>
            </a:r>
            <a:r>
              <a:rPr lang="en-US" altLang="zh-CN" sz="1050" b="1" dirty="0" smtClean="0"/>
              <a:t>/</a:t>
            </a:r>
            <a:r>
              <a:rPr lang="en-US" altLang="zh-CN" sz="1050" b="1" dirty="0" err="1" smtClean="0"/>
              <a:t>gbs</a:t>
            </a:r>
            <a:endParaRPr lang="en-US" altLang="zh-CN" sz="1050" b="1" dirty="0" smtClean="0"/>
          </a:p>
          <a:p>
            <a:pPr>
              <a:spcBef>
                <a:spcPts val="400"/>
              </a:spcBef>
            </a:pPr>
            <a:r>
              <a:rPr lang="en-US" altLang="zh-CN" sz="1050" b="1" dirty="0" smtClean="0"/>
              <a:t>$ </a:t>
            </a:r>
            <a:r>
              <a:rPr lang="en-US" altLang="zh-CN" sz="1050" b="1" dirty="0" err="1"/>
              <a:t>sudo</a:t>
            </a:r>
            <a:r>
              <a:rPr lang="en-US" altLang="zh-CN" sz="1050" b="1" dirty="0"/>
              <a:t> </a:t>
            </a:r>
            <a:r>
              <a:rPr lang="en-US" altLang="zh-CN" sz="1050" b="1" dirty="0" err="1"/>
              <a:t>osc</a:t>
            </a:r>
            <a:r>
              <a:rPr lang="en-US" altLang="zh-CN" sz="1050" b="1" dirty="0"/>
              <a:t> -A </a:t>
            </a:r>
            <a:r>
              <a:rPr lang="en-US" altLang="zh-CN" sz="1050" b="1" dirty="0" err="1"/>
              <a:t>otc</a:t>
            </a:r>
            <a:r>
              <a:rPr lang="en-US" altLang="zh-CN" sz="1050" b="1" dirty="0"/>
              <a:t> co -s </a:t>
            </a:r>
            <a:r>
              <a:rPr lang="en-US" altLang="zh-CN" sz="1050" b="1" dirty="0" err="1"/>
              <a:t>Tools:Devel</a:t>
            </a:r>
            <a:r>
              <a:rPr lang="en-US" altLang="zh-CN" sz="1050" b="1" dirty="0"/>
              <a:t> </a:t>
            </a:r>
            <a:r>
              <a:rPr lang="en-US" altLang="zh-CN" sz="1050" b="1" dirty="0" err="1" smtClean="0"/>
              <a:t>gbs</a:t>
            </a:r>
            <a:endParaRPr lang="en-US" altLang="zh-CN" sz="1050" b="1" dirty="0"/>
          </a:p>
          <a:p>
            <a:pPr>
              <a:spcBef>
                <a:spcPts val="400"/>
              </a:spcBef>
            </a:pPr>
            <a:r>
              <a:rPr lang="en-US" altLang="zh-CN" sz="1000" dirty="0" err="1" smtClean="0">
                <a:solidFill>
                  <a:srgbClr val="0071C5"/>
                </a:solidFill>
              </a:rPr>
              <a:t>gbp:info</a:t>
            </a:r>
            <a:r>
              <a:rPr lang="en-US" altLang="zh-CN" sz="1000" dirty="0">
                <a:solidFill>
                  <a:srgbClr val="0071C5"/>
                </a:solidFill>
              </a:rPr>
              <a:t>: Disabling 'cleaner' hook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000" dirty="0">
                <a:solidFill>
                  <a:srgbClr val="0071C5"/>
                </a:solidFill>
              </a:rPr>
              <a:t>          </a:t>
            </a:r>
            <a:r>
              <a:rPr lang="en-US" altLang="zh-CN" sz="1000" dirty="0" err="1">
                <a:solidFill>
                  <a:srgbClr val="0071C5"/>
                </a:solidFill>
              </a:rPr>
              <a:t>gbp:info</a:t>
            </a:r>
            <a:r>
              <a:rPr lang="en-US" altLang="zh-CN" sz="1000" dirty="0">
                <a:solidFill>
                  <a:srgbClr val="0071C5"/>
                </a:solidFill>
              </a:rPr>
              <a:t>: Creating (native) source archive gbs_0.22.1.tar.gz from '0e125cbeebd68ef818a5d0d81271ce600007ea05'</a:t>
            </a:r>
          </a:p>
          <a:p>
            <a:pPr>
              <a:spcBef>
                <a:spcPts val="400"/>
              </a:spcBef>
            </a:pPr>
            <a:r>
              <a:rPr lang="en-US" altLang="zh-CN" sz="1000" dirty="0" err="1" smtClean="0">
                <a:solidFill>
                  <a:srgbClr val="0071C5"/>
                </a:solidFill>
              </a:rPr>
              <a:t>dpkg</a:t>
            </a:r>
            <a:r>
              <a:rPr lang="en-US" altLang="zh-CN" sz="1000" dirty="0" smtClean="0">
                <a:solidFill>
                  <a:srgbClr val="0071C5"/>
                </a:solidFill>
              </a:rPr>
              <a:t>-source</a:t>
            </a:r>
            <a:r>
              <a:rPr lang="en-US" altLang="zh-CN" sz="1000" dirty="0">
                <a:solidFill>
                  <a:srgbClr val="0071C5"/>
                </a:solidFill>
              </a:rPr>
              <a:t>: warning: no source format specified in </a:t>
            </a:r>
            <a:r>
              <a:rPr lang="en-US" altLang="zh-CN" sz="1000" dirty="0" err="1">
                <a:solidFill>
                  <a:srgbClr val="0071C5"/>
                </a:solidFill>
              </a:rPr>
              <a:t>debian</a:t>
            </a:r>
            <a:r>
              <a:rPr lang="en-US" altLang="zh-CN" sz="1000" dirty="0">
                <a:solidFill>
                  <a:srgbClr val="0071C5"/>
                </a:solidFill>
              </a:rPr>
              <a:t>/source/format, see </a:t>
            </a:r>
            <a:r>
              <a:rPr lang="en-US" altLang="zh-CN" sz="1000" dirty="0" err="1">
                <a:solidFill>
                  <a:srgbClr val="0071C5"/>
                </a:solidFill>
              </a:rPr>
              <a:t>dpkg</a:t>
            </a:r>
            <a:r>
              <a:rPr lang="en-US" altLang="zh-CN" sz="1000" dirty="0">
                <a:solidFill>
                  <a:srgbClr val="0071C5"/>
                </a:solidFill>
              </a:rPr>
              <a:t>-source(1)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000" dirty="0" smtClean="0">
                <a:solidFill>
                  <a:srgbClr val="0071C5"/>
                </a:solidFill>
              </a:rPr>
              <a:t>          </a:t>
            </a:r>
            <a:r>
              <a:rPr lang="en-US" altLang="zh-CN" sz="1000" dirty="0" err="1" smtClean="0">
                <a:solidFill>
                  <a:srgbClr val="0071C5"/>
                </a:solidFill>
              </a:rPr>
              <a:t>dpkg</a:t>
            </a:r>
            <a:r>
              <a:rPr lang="en-US" altLang="zh-CN" sz="1000" dirty="0" smtClean="0">
                <a:solidFill>
                  <a:srgbClr val="0071C5"/>
                </a:solidFill>
              </a:rPr>
              <a:t>-source</a:t>
            </a:r>
            <a:r>
              <a:rPr lang="en-US" altLang="zh-CN" sz="1000" dirty="0">
                <a:solidFill>
                  <a:srgbClr val="0071C5"/>
                </a:solidFill>
              </a:rPr>
              <a:t>: info: using source format </a:t>
            </a:r>
            <a:r>
              <a:rPr lang="en-US" altLang="zh-CN" sz="1000" b="1" dirty="0">
                <a:solidFill>
                  <a:srgbClr val="0071C5"/>
                </a:solidFill>
              </a:rPr>
              <a:t>`1.0'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000" dirty="0" smtClean="0">
                <a:solidFill>
                  <a:srgbClr val="0071C5"/>
                </a:solidFill>
              </a:rPr>
              <a:t>          </a:t>
            </a:r>
            <a:r>
              <a:rPr lang="en-US" altLang="zh-CN" sz="1000" dirty="0" err="1" smtClean="0">
                <a:solidFill>
                  <a:srgbClr val="0071C5"/>
                </a:solidFill>
              </a:rPr>
              <a:t>dpkg</a:t>
            </a:r>
            <a:r>
              <a:rPr lang="en-US" altLang="zh-CN" sz="1000" dirty="0" smtClean="0">
                <a:solidFill>
                  <a:srgbClr val="0071C5"/>
                </a:solidFill>
              </a:rPr>
              <a:t>-source</a:t>
            </a:r>
            <a:r>
              <a:rPr lang="en-US" altLang="zh-CN" sz="1000" dirty="0">
                <a:solidFill>
                  <a:srgbClr val="0071C5"/>
                </a:solidFill>
              </a:rPr>
              <a:t>: info: building </a:t>
            </a:r>
            <a:r>
              <a:rPr lang="en-US" altLang="zh-CN" sz="1000" dirty="0" err="1">
                <a:solidFill>
                  <a:srgbClr val="0071C5"/>
                </a:solidFill>
              </a:rPr>
              <a:t>gbs</a:t>
            </a:r>
            <a:r>
              <a:rPr lang="en-US" altLang="zh-CN" sz="1000" dirty="0">
                <a:solidFill>
                  <a:srgbClr val="0071C5"/>
                </a:solidFill>
              </a:rPr>
              <a:t> in gbs_0.22.1.tar.gz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000" dirty="0" smtClean="0">
                <a:solidFill>
                  <a:srgbClr val="0071C5"/>
                </a:solidFill>
              </a:rPr>
              <a:t>          </a:t>
            </a:r>
            <a:r>
              <a:rPr lang="en-US" altLang="zh-CN" sz="1000" dirty="0" err="1" smtClean="0">
                <a:solidFill>
                  <a:srgbClr val="0071C5"/>
                </a:solidFill>
              </a:rPr>
              <a:t>dpkg</a:t>
            </a:r>
            <a:r>
              <a:rPr lang="en-US" altLang="zh-CN" sz="1000" dirty="0" smtClean="0">
                <a:solidFill>
                  <a:srgbClr val="0071C5"/>
                </a:solidFill>
              </a:rPr>
              <a:t>-source</a:t>
            </a:r>
            <a:r>
              <a:rPr lang="en-US" altLang="zh-CN" sz="1000" dirty="0">
                <a:solidFill>
                  <a:srgbClr val="0071C5"/>
                </a:solidFill>
              </a:rPr>
              <a:t>: info: building </a:t>
            </a:r>
            <a:r>
              <a:rPr lang="en-US" altLang="zh-CN" sz="1000" dirty="0" err="1">
                <a:solidFill>
                  <a:srgbClr val="0071C5"/>
                </a:solidFill>
              </a:rPr>
              <a:t>gbs</a:t>
            </a:r>
            <a:r>
              <a:rPr lang="en-US" altLang="zh-CN" sz="1000" dirty="0">
                <a:solidFill>
                  <a:srgbClr val="0071C5"/>
                </a:solidFill>
              </a:rPr>
              <a:t> in gbs_0.22.1.dsc</a:t>
            </a:r>
            <a:endParaRPr lang="zh-CN" altLang="en-US" dirty="0">
              <a:solidFill>
                <a:srgbClr val="0071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59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LTtemplate_121410">
  <a:themeElements>
    <a:clrScheme name="OTC Colors">
      <a:dk1>
        <a:sysClr val="windowText" lastClr="000000"/>
      </a:dk1>
      <a:lt1>
        <a:sysClr val="window" lastClr="FFFFFF"/>
      </a:lt1>
      <a:dk2>
        <a:srgbClr val="464749"/>
      </a:dk2>
      <a:lt2>
        <a:srgbClr val="AEB0B3"/>
      </a:lt2>
      <a:accent1>
        <a:srgbClr val="79008A"/>
      </a:accent1>
      <a:accent2>
        <a:srgbClr val="56D026"/>
      </a:accent2>
      <a:accent3>
        <a:srgbClr val="1B96E3"/>
      </a:accent3>
      <a:accent4>
        <a:srgbClr val="FF6D00"/>
      </a:accent4>
      <a:accent5>
        <a:srgbClr val="464749"/>
      </a:accent5>
      <a:accent6>
        <a:srgbClr val="818386"/>
      </a:accent6>
      <a:hlink>
        <a:srgbClr val="79008A"/>
      </a:hlink>
      <a:folHlink>
        <a:srgbClr val="79008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el_LTtemplate_121410">
  <a:themeElements>
    <a:clrScheme name="Custom 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760088"/>
      </a:accent1>
      <a:accent2>
        <a:srgbClr val="2498E0"/>
      </a:accent2>
      <a:accent3>
        <a:srgbClr val="5ACE30"/>
      </a:accent3>
      <a:accent4>
        <a:srgbClr val="454649"/>
      </a:accent4>
      <a:accent5>
        <a:srgbClr val="808285"/>
      </a:accent5>
      <a:accent6>
        <a:srgbClr val="FD6D09"/>
      </a:accent6>
      <a:hlink>
        <a:srgbClr val="8C189A"/>
      </a:hlink>
      <a:folHlink>
        <a:srgbClr val="8C189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E05BC26083824DB2546712883D286F" ma:contentTypeVersion="0" ma:contentTypeDescription="Create a new document." ma:contentTypeScope="" ma:versionID="7be4ca5ea8e93d45448cc98ca8386b0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4A94C8E-3E2B-4AD9-8D67-7815198BE085}">
  <ds:schemaRefs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D2175F-1B0C-4243-BC5D-5F5F8E5CB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16107</TotalTime>
  <Words>946</Words>
  <Application>Microsoft Office PowerPoint</Application>
  <PresentationFormat>On-screen Show (16:9)</PresentationFormat>
  <Paragraphs>183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ＭＳ Ｐゴシック</vt:lpstr>
      <vt:lpstr>ＭＳ Ｐゴシック</vt:lpstr>
      <vt:lpstr>黑体</vt:lpstr>
      <vt:lpstr>Arial</vt:lpstr>
      <vt:lpstr>Calibri</vt:lpstr>
      <vt:lpstr>Neo Sans Intel Light</vt:lpstr>
      <vt:lpstr>Neo Sans Intel Medium</vt:lpstr>
      <vt:lpstr>Times</vt:lpstr>
      <vt:lpstr>Verdana</vt:lpstr>
      <vt:lpstr>Intel_LTtemplate_121410</vt:lpstr>
      <vt:lpstr>1_Intel_LTtemplate_121410</vt:lpstr>
      <vt:lpstr>Packaging Sources with OBS Services</vt:lpstr>
      <vt:lpstr>Agenda</vt:lpstr>
      <vt:lpstr>Source code maintenance models</vt:lpstr>
      <vt:lpstr>Introduction to OBS Source Services</vt:lpstr>
      <vt:lpstr>OBS services structure in Tizen</vt:lpstr>
      <vt:lpstr>Source Services in Tizen Tools Development</vt:lpstr>
      <vt:lpstr>Basic Process from _service file to tar ball</vt:lpstr>
      <vt:lpstr> Comparison Table</vt:lpstr>
      <vt:lpstr>tools/gbs</vt:lpstr>
      <vt:lpstr>tools/pristine-tar</vt:lpstr>
      <vt:lpstr>tools/build</vt:lpstr>
      <vt:lpstr>Source Services in Tizen</vt:lpstr>
      <vt:lpstr>Basic Process from _service file to tar ball</vt:lpstr>
      <vt:lpstr>Demo</vt:lpstr>
      <vt:lpstr>BKM- Enable packaging with service</vt:lpstr>
      <vt:lpstr>References </vt:lpstr>
    </vt:vector>
  </TitlesOfParts>
  <Company>Red Peak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creator>Red Peak</dc:creator>
  <cp:lastModifiedBy>Zhang, Qiang Z</cp:lastModifiedBy>
  <cp:revision>525</cp:revision>
  <dcterms:created xsi:type="dcterms:W3CDTF">2010-12-14T21:35:33Z</dcterms:created>
  <dcterms:modified xsi:type="dcterms:W3CDTF">2014-08-05T08:01:38Z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0x010100C1E05BC26083824DB2546712883D286F</vt:lpwstr>
  </property>
</Properties>
</file>