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94" r:id="rId2"/>
    <p:sldId id="411" r:id="rId3"/>
    <p:sldId id="412" r:id="rId4"/>
    <p:sldId id="421" r:id="rId5"/>
    <p:sldId id="413" r:id="rId6"/>
    <p:sldId id="420" r:id="rId7"/>
    <p:sldId id="414" r:id="rId8"/>
    <p:sldId id="426" r:id="rId9"/>
    <p:sldId id="422" r:id="rId10"/>
    <p:sldId id="424" r:id="rId11"/>
    <p:sldId id="425" r:id="rId12"/>
  </p:sldIdLst>
  <p:sldSz cx="9144000" cy="5143500" type="screen16x9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orient="horz" pos="123">
          <p15:clr>
            <a:srgbClr val="A4A3A4"/>
          </p15:clr>
        </p15:guide>
        <p15:guide id="3" orient="horz" pos="778">
          <p15:clr>
            <a:srgbClr val="A4A3A4"/>
          </p15:clr>
        </p15:guide>
        <p15:guide id="4" orient="horz" pos="630">
          <p15:clr>
            <a:srgbClr val="A4A3A4"/>
          </p15:clr>
        </p15:guide>
        <p15:guide id="5" orient="horz" pos="452">
          <p15:clr>
            <a:srgbClr val="A4A3A4"/>
          </p15:clr>
        </p15:guide>
        <p15:guide id="6" orient="horz" pos="2824">
          <p15:clr>
            <a:srgbClr val="A4A3A4"/>
          </p15:clr>
        </p15:guide>
        <p15:guide id="7" pos="5480">
          <p15:clr>
            <a:srgbClr val="A4A3A4"/>
          </p15:clr>
        </p15:guide>
        <p15:guide id="8" pos="299">
          <p15:clr>
            <a:srgbClr val="A4A3A4"/>
          </p15:clr>
        </p15:guide>
        <p15:guide id="9" pos="2886">
          <p15:clr>
            <a:srgbClr val="A4A3A4"/>
          </p15:clr>
        </p15:guide>
        <p15:guide id="10" orient="horz" pos="3026">
          <p15:clr>
            <a:srgbClr val="A4A3A4"/>
          </p15:clr>
        </p15:guide>
        <p15:guide id="11" orient="horz" pos="710">
          <p15:clr>
            <a:srgbClr val="A4A3A4"/>
          </p15:clr>
        </p15:guide>
        <p15:guide id="12" orient="horz" pos="332">
          <p15:clr>
            <a:srgbClr val="A4A3A4"/>
          </p15:clr>
        </p15:guide>
        <p15:guide id="13" pos="12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09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95DF"/>
    <a:srgbClr val="E4D3F1"/>
    <a:srgbClr val="D8BFEB"/>
    <a:srgbClr val="F4D80C"/>
    <a:srgbClr val="B17ED8"/>
    <a:srgbClr val="CDEAFF"/>
    <a:srgbClr val="00B0F0"/>
    <a:srgbClr val="000000"/>
    <a:srgbClr val="007E39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7822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662" y="66"/>
      </p:cViewPr>
      <p:guideLst>
        <p:guide orient="horz" pos="3064"/>
        <p:guide orient="horz" pos="123"/>
        <p:guide orient="horz" pos="778"/>
        <p:guide orient="horz" pos="630"/>
        <p:guide orient="horz" pos="452"/>
        <p:guide orient="horz" pos="2824"/>
        <p:guide pos="5480"/>
        <p:guide pos="299"/>
        <p:guide pos="2886"/>
        <p:guide orient="horz" pos="3026"/>
        <p:guide orient="horz" pos="710"/>
        <p:guide orient="horz" pos="332"/>
        <p:guide pos="1299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-3138" y="-84"/>
      </p:cViewPr>
      <p:guideLst>
        <p:guide orient="horz" pos="2880"/>
        <p:guide pos="2160"/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EE6057C-8CEC-4446-98D8-2A07D60C60EB}" type="datetimeFigureOut">
              <a:rPr lang="en-US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F7F3FF4-5E08-DE4D-B923-6FF453A9FFE6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6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7198F82C-5BD3-2E40-BD4B-8257262AA71E}" type="datetimeFigureOut">
              <a:rPr lang="en-US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3C4EEF9-8B0F-D542-A06D-2E8CBED689D6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ctoproject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pokylinux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ctoproject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pokylinux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tizen.org/jira/browse/BTY-6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Skip if no change in packaging metadata. This way, we do not force-introduce packaging changes by convertor when only source code is modified.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Skip if rpm metadata has NOT been marked to be automatically maintained (e.g. by a special header section in the spec file)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Otherwise, run bb-to-spec conversion and compare to existing rpm metadata. If delta is found: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</a:rPr>
              <a:t>If a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patcset</a:t>
            </a:r>
            <a:r>
              <a:rPr lang="en-US" altLang="zh-CN" sz="1200" dirty="0" smtClean="0">
                <a:solidFill>
                  <a:schemeClr val="tx1"/>
                </a:solidFill>
              </a:rPr>
              <a:t> was created/updated, upload a new version of the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patcset</a:t>
            </a:r>
            <a:r>
              <a:rPr lang="en-US" altLang="zh-CN" sz="1200" dirty="0" smtClean="0">
                <a:solidFill>
                  <a:schemeClr val="tx1"/>
                </a:solidFill>
              </a:rPr>
              <a:t> with the auto-updated rpm packaging files.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</a:rPr>
              <a:t>If a ref was updated (branch head updated via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Gerrit</a:t>
            </a:r>
            <a:r>
              <a:rPr lang="en-US" altLang="zh-CN" sz="1200" dirty="0" smtClean="0">
                <a:solidFill>
                  <a:schemeClr val="tx1"/>
                </a:solidFill>
              </a:rPr>
              <a:t> merge or direct push) -&gt; make a new commit with the auto-generated rpm metadata and push to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1200" dirty="0" smtClean="0">
                <a:solidFill>
                  <a:schemeClr val="tx1"/>
                </a:solidFill>
              </a:rPr>
              <a:t> automatically without 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reference stack base on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Yocto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Project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"self contained" in the sense that it basically contains all needed tools and recipes to bootstrap and build itself on any host system providing a minimal tool set.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combo-layer, which allows it to be presented as one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not depend on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Poky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but, be based on OE-Core (like Poky).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maintained in a similar way as Poky.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Release:</a:t>
            </a:r>
          </a:p>
          <a:p>
            <a:r>
              <a:rPr lang="en-US" altLang="zh-CN" dirty="0" smtClean="0"/>
              <a:t>rev_0.9</a:t>
            </a:r>
          </a:p>
          <a:p>
            <a:r>
              <a:rPr lang="en-US" altLang="zh-CN" dirty="0" smtClean="0"/>
              <a:t>rev_ivi_2015_02_04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6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reference stack base on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Yocto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Project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"self contained" in the sense that it basically contains all needed tools and recipes to bootstrap and build itself on any host system providing a minimal tool set.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combo-layer, which allows it to be presented as one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not depend on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Poky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but, be based on OE-Core (like Poky).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maintained in a similar way as Poky.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Release:</a:t>
            </a:r>
          </a:p>
          <a:p>
            <a:r>
              <a:rPr lang="en-US" altLang="zh-CN" dirty="0" smtClean="0"/>
              <a:t>rev_0.9</a:t>
            </a:r>
          </a:p>
          <a:p>
            <a:r>
              <a:rPr lang="en-US" altLang="zh-CN" dirty="0" smtClean="0"/>
              <a:t>rev_ivi_2015_02_04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-common-base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recipes containing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package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meta contain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configuration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-common-demo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recipes to create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Common Image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-common-shared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recipes containing optional package shared between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profile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crosswalk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-extensions-crosswalk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ofono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murphy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Qt5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BTY-66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ivi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recipes related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IVI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devtools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recipes with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devtools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testkit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-lite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testkit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-stub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common-crosswalk-suite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common-graphics-suite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common-multimedia-suite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common-sanity-suite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common-suite-launcher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-sanity-suite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python-requests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-adaptation-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-core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extension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-core recipes.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-adaptation-meta-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extension to meta-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openembedded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recipes.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a proposal for combining the current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 and repository layout with a new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BitBake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development model: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try to change existing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practices, but, add a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BitBake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 parallel to that.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would still be done on per-package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repositories in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gerrit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changes would be "submitted" with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tags etc.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to the current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model: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tizen-distro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reflects whatever has been currently integrated into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Tizen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9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889512" y="1687467"/>
            <a:ext cx="10523447" cy="40850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6" y="4611976"/>
            <a:ext cx="1203645" cy="494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81741"/>
            <a:ext cx="361444" cy="328914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74663" y="667794"/>
            <a:ext cx="8231141" cy="1493553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779667" y="2161347"/>
            <a:ext cx="5926137" cy="400110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94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282700"/>
            <a:ext cx="8229600" cy="3168650"/>
          </a:xfrm>
        </p:spPr>
        <p:txBody>
          <a:bodyPr/>
          <a:lstStyle>
            <a:lvl2pPr marL="169863" indent="-112713">
              <a:defRPr/>
            </a:lvl2pPr>
            <a:lvl3pPr marL="284163" indent="-112713">
              <a:defRPr/>
            </a:lvl3pPr>
            <a:lvl4pPr marL="460375" indent="-112713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105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282366"/>
            <a:ext cx="4759325" cy="320457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294313" y="1282366"/>
            <a:ext cx="3392487" cy="3204574"/>
          </a:xfrm>
        </p:spPr>
        <p:txBody>
          <a:bodyPr/>
          <a:lstStyle>
            <a:lvl1pPr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463956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58813"/>
            <a:ext cx="8229600" cy="312737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82995"/>
            <a:ext cx="8229600" cy="31904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13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463956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05023"/>
            <a:ext cx="8229600" cy="3246327"/>
          </a:xfrm>
        </p:spPr>
        <p:txBody>
          <a:bodyPr tIns="0"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20700" indent="-173038">
              <a:lnSpc>
                <a:spcPct val="150000"/>
              </a:lnSpc>
              <a:buFont typeface="+mj-lt"/>
              <a:buAutoNum type="alphaLcPeriod"/>
              <a:defRPr/>
            </a:lvl2pPr>
            <a:lvl3pPr marL="630238" indent="-111125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744538" indent="-111125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58813"/>
            <a:ext cx="8229600" cy="312737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4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8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474459" y="3934047"/>
            <a:ext cx="8225042" cy="1209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22" y="4611976"/>
            <a:ext cx="1203645" cy="494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95917"/>
            <a:ext cx="361444" cy="32891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23123" y="527050"/>
            <a:ext cx="5574950" cy="51752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22474" y="1235075"/>
            <a:ext cx="5585638" cy="3244776"/>
          </a:xfrm>
        </p:spPr>
        <p:txBody>
          <a:bodyPr/>
          <a:lstStyle>
            <a:lvl1pPr>
              <a:lnSpc>
                <a:spcPct val="150000"/>
              </a:lnSpc>
              <a:defRPr sz="20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339725" indent="-112713">
              <a:lnSpc>
                <a:spcPct val="150000"/>
              </a:lnSpc>
              <a:defRPr sz="18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396875" indent="-117475">
              <a:lnSpc>
                <a:spcPct val="150000"/>
              </a:lnSpc>
              <a:defRPr sz="12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396875" indent="-117475">
              <a:lnSpc>
                <a:spcPct val="150000"/>
              </a:lnSpc>
              <a:defRPr sz="105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185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944928" y="1216289"/>
            <a:ext cx="10607813" cy="40850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62382" y="2206171"/>
            <a:ext cx="4417060" cy="553998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36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6" y="4611976"/>
            <a:ext cx="1203645" cy="4949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81741"/>
            <a:ext cx="361444" cy="3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9318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663" y="1227138"/>
            <a:ext cx="8221662" cy="33674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4540" y="4754619"/>
            <a:ext cx="54226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594623"/>
            <a:ext cx="9144000" cy="548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663" y="4594623"/>
            <a:ext cx="8224838" cy="54887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436470" y="4768795"/>
            <a:ext cx="54226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050" smtClean="0">
                <a:solidFill>
                  <a:schemeClr val="bg1"/>
                </a:solidFill>
              </a:rPr>
              <a:pPr/>
              <a:t>‹#›</a:t>
            </a:fld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93254"/>
            <a:ext cx="361444" cy="328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86" y="4619064"/>
            <a:ext cx="1203645" cy="4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2" r:id="rId2"/>
    <p:sldLayoutId id="2147483699" r:id="rId3"/>
    <p:sldLayoutId id="2147483704" r:id="rId4"/>
    <p:sldLayoutId id="2147483703" r:id="rId5"/>
    <p:sldLayoutId id="2147483700" r:id="rId6"/>
    <p:sldLayoutId id="2147483698" r:id="rId7"/>
    <p:sldLayoutId id="214748367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169863" indent="-112713" algn="l" defTabSz="457200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284163" indent="-117475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460375" indent="-111125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9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tizen.org/gerrit/#/admin/projects/scm/bb/tizen-dist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gs.tizen.org/jira/browse/BTY" TargetMode="External"/><Relationship Id="rId4" Type="http://schemas.openxmlformats.org/officeDocument/2006/relationships/hyperlink" Target="https://review.tizen.org/gerrit/#/admin/projects/scm/bb/meta-tiz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ctoproject.org/tools-resources/projects/bitbake" TargetMode="External"/><Relationship Id="rId5" Type="http://schemas.openxmlformats.org/officeDocument/2006/relationships/hyperlink" Target="https://yoctoproject.org/" TargetMode="External"/><Relationship Id="rId4" Type="http://schemas.openxmlformats.org/officeDocument/2006/relationships/hyperlink" Target="https://wiki.tizen.org/wiki/Tizen_distribution_on_Yocto_Proje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Tizen</a:t>
            </a:r>
            <a:r>
              <a:rPr lang="en-US" dirty="0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 </a:t>
            </a:r>
            <a:r>
              <a:rPr lang="en-US" dirty="0" err="1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Distro</a:t>
            </a:r>
            <a:r>
              <a:rPr lang="en-US" dirty="0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 Introduction</a:t>
            </a:r>
            <a:endParaRPr lang="en-US" dirty="0">
              <a:latin typeface="Clear Sans Medium" panose="020B0603030202020304" pitchFamily="34" charset="0"/>
              <a:cs typeface="Clear Sans Medium" panose="020B06030302020203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779667" y="2161347"/>
            <a:ext cx="5926137" cy="61555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Lin Yang</a:t>
            </a:r>
            <a:endParaRPr lang="en-US" altLang="en-US" dirty="0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 smtClean="0">
                <a:latin typeface="Arial" pitchFamily="34" charset="0"/>
              </a:rPr>
              <a:t>Intel Open Source Technology Centre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Workflow Sequence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54" y="723480"/>
            <a:ext cx="5006723" cy="38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 </a:t>
            </a:r>
            <a:r>
              <a:rPr lang="en-US" dirty="0" err="1">
                <a:latin typeface="+mn-lt"/>
              </a:rPr>
              <a:t>autoupdate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78" y="891435"/>
            <a:ext cx="3518114" cy="35485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0040" y="834013"/>
            <a:ext cx="4737438" cy="33335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/>
                </a:solidFill>
              </a:rPr>
              <a:t>Skip if no change in packaging </a:t>
            </a:r>
            <a:r>
              <a:rPr lang="en-US" altLang="zh-CN" sz="1200" dirty="0" smtClean="0">
                <a:solidFill>
                  <a:schemeClr val="tx1"/>
                </a:solidFill>
              </a:rPr>
              <a:t>metadata.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Skip </a:t>
            </a:r>
            <a:r>
              <a:rPr lang="en-US" altLang="zh-CN" sz="1200" dirty="0">
                <a:solidFill>
                  <a:schemeClr val="tx1"/>
                </a:solidFill>
              </a:rPr>
              <a:t>if rpm metadata has NOT been marked to be automatically maintained (e.g. by a special header section in the spec file)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Otherwise, run bb-to-spec conversion and compare to existing rpm metadata. If delta is found:</a:t>
            </a: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If a </a:t>
            </a:r>
            <a:r>
              <a:rPr lang="en-US" altLang="zh-CN" sz="1200" dirty="0" err="1">
                <a:solidFill>
                  <a:schemeClr val="tx1"/>
                </a:solidFill>
              </a:rPr>
              <a:t>patcset</a:t>
            </a:r>
            <a:r>
              <a:rPr lang="en-US" altLang="zh-CN" sz="1200" dirty="0">
                <a:solidFill>
                  <a:schemeClr val="tx1"/>
                </a:solidFill>
              </a:rPr>
              <a:t> was created/updated, upload a new version of the </a:t>
            </a:r>
            <a:r>
              <a:rPr lang="en-US" altLang="zh-CN" sz="1200" dirty="0" err="1">
                <a:solidFill>
                  <a:schemeClr val="tx1"/>
                </a:solidFill>
              </a:rPr>
              <a:t>patcset</a:t>
            </a:r>
            <a:r>
              <a:rPr lang="en-US" altLang="zh-CN" sz="1200" dirty="0">
                <a:solidFill>
                  <a:schemeClr val="tx1"/>
                </a:solidFill>
              </a:rPr>
              <a:t> with the auto-updated rpm packaging files.</a:t>
            </a: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If a ref was updated (branch head updated via </a:t>
            </a:r>
            <a:r>
              <a:rPr lang="en-US" altLang="zh-CN" sz="1200" dirty="0" err="1">
                <a:solidFill>
                  <a:schemeClr val="tx1"/>
                </a:solidFill>
              </a:rPr>
              <a:t>Gerrit</a:t>
            </a:r>
            <a:r>
              <a:rPr lang="en-US" altLang="zh-CN" sz="1200" dirty="0">
                <a:solidFill>
                  <a:schemeClr val="tx1"/>
                </a:solidFill>
              </a:rPr>
              <a:t> merge or direct push) -&gt; make a new commit with the auto-generated rpm metadata and push to </a:t>
            </a:r>
            <a:r>
              <a:rPr lang="en-US" altLang="zh-CN" sz="1200" dirty="0" err="1">
                <a:solidFill>
                  <a:schemeClr val="tx1"/>
                </a:solidFill>
              </a:rPr>
              <a:t>Git</a:t>
            </a:r>
            <a:r>
              <a:rPr lang="en-US" altLang="zh-CN" sz="1200" dirty="0">
                <a:solidFill>
                  <a:schemeClr val="tx1"/>
                </a:solidFill>
              </a:rPr>
              <a:t> automatically without review</a:t>
            </a:r>
          </a:p>
          <a:p>
            <a:endParaRPr lang="zh-CN" altLang="en-US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294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Objective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</a:t>
            </a:r>
            <a:r>
              <a:rPr lang="en-US" dirty="0" err="1"/>
              <a:t>Tizen</a:t>
            </a:r>
            <a:r>
              <a:rPr lang="en-US" dirty="0"/>
              <a:t> images with the building Tools of the </a:t>
            </a:r>
            <a:r>
              <a:rPr lang="en-US" dirty="0" err="1"/>
              <a:t>Yocto</a:t>
            </a:r>
            <a:r>
              <a:rPr lang="en-US" dirty="0"/>
              <a:t> Project. Currently, </a:t>
            </a:r>
            <a:r>
              <a:rPr lang="en-US" dirty="0" err="1"/>
              <a:t>Tizen</a:t>
            </a:r>
            <a:r>
              <a:rPr lang="en-US" dirty="0"/>
              <a:t> is built using the OBS and the </a:t>
            </a:r>
            <a:r>
              <a:rPr lang="en-US" dirty="0" err="1"/>
              <a:t>Yocto</a:t>
            </a:r>
            <a:r>
              <a:rPr lang="en-US" dirty="0"/>
              <a:t> project build system is an alternative.</a:t>
            </a:r>
          </a:p>
          <a:p>
            <a:endParaRPr lang="en-US" dirty="0"/>
          </a:p>
          <a:p>
            <a:r>
              <a:rPr lang="en-US" dirty="0"/>
              <a:t>Source: </a:t>
            </a:r>
          </a:p>
          <a:p>
            <a:pPr lvl="1"/>
            <a:r>
              <a:rPr lang="en-US" dirty="0">
                <a:hlinkClick r:id="rId3"/>
              </a:rPr>
              <a:t>https://review.tizen.org/gerrit/#/</a:t>
            </a:r>
            <a:r>
              <a:rPr lang="en-US" dirty="0" smtClean="0">
                <a:hlinkClick r:id="rId3"/>
              </a:rPr>
              <a:t>admin/projects/scm/bb/tizen-distro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https://review.tizen.org/gerrit/#/</a:t>
            </a:r>
            <a:r>
              <a:rPr lang="en-US" dirty="0" smtClean="0">
                <a:hlinkClick r:id="rId4"/>
              </a:rPr>
              <a:t>admin/projects/scm/bb/meta-tizen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Bug report: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bugs.tizen.org/jira/browse/BTY</a:t>
            </a:r>
            <a:r>
              <a:rPr lang="en-US" dirty="0" smtClean="0"/>
              <a:t> </a:t>
            </a:r>
            <a:endParaRPr lang="en-US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455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Tizen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Distro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46" y="1713210"/>
            <a:ext cx="5888748" cy="283464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2440" y="986412"/>
            <a:ext cx="7732360" cy="726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hlinkClick r:id="rId4"/>
              </a:rPr>
              <a:t>Tizen-Distro</a:t>
            </a:r>
            <a:r>
              <a:rPr lang="en-US" altLang="zh-CN" sz="1400" dirty="0"/>
              <a:t> is an effort to create and maintain a self-contained distribution </a:t>
            </a:r>
            <a:r>
              <a:rPr lang="en-US" altLang="zh-CN" sz="1400" dirty="0" smtClean="0"/>
              <a:t>repository of </a:t>
            </a:r>
            <a:r>
              <a:rPr lang="en-US" altLang="zh-CN" sz="1400" dirty="0" err="1" smtClean="0"/>
              <a:t>Tizen</a:t>
            </a:r>
            <a:r>
              <a:rPr lang="en-US" altLang="zh-CN" sz="1400" dirty="0" smtClean="0"/>
              <a:t>, which is </a:t>
            </a:r>
            <a:r>
              <a:rPr lang="en-US" altLang="zh-CN" sz="1400" dirty="0"/>
              <a:t>similar to Poky of the </a:t>
            </a:r>
            <a:r>
              <a:rPr lang="en-US" altLang="zh-CN" sz="1400" dirty="0" err="1">
                <a:hlinkClick r:id="rId5"/>
              </a:rPr>
              <a:t>Yocto</a:t>
            </a:r>
            <a:r>
              <a:rPr lang="en-US" altLang="zh-CN" sz="1400" dirty="0"/>
              <a:t> project - based on a similar project structure and using </a:t>
            </a:r>
            <a:r>
              <a:rPr lang="en-US" altLang="zh-CN" sz="1400" dirty="0" err="1">
                <a:hlinkClick r:id="rId6"/>
              </a:rPr>
              <a:t>BitBake</a:t>
            </a:r>
            <a:r>
              <a:rPr lang="en-US" altLang="zh-CN" sz="1400" dirty="0"/>
              <a:t> as the build tool.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272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Tizen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Distro</a:t>
            </a:r>
            <a:r>
              <a:rPr lang="en-US" dirty="0" smtClean="0">
                <a:latin typeface="+mn-lt"/>
              </a:rPr>
              <a:t> Release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440" y="986412"/>
            <a:ext cx="7732360" cy="34922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 smtClean="0"/>
              <a:t>Tizen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IVI: rev_ivi_2015_02_04</a:t>
            </a:r>
          </a:p>
          <a:p>
            <a:pPr lvl="1"/>
            <a:r>
              <a:rPr lang="en-US" altLang="zh-CN" sz="1400" dirty="0"/>
              <a:t>corresponds to </a:t>
            </a:r>
            <a:r>
              <a:rPr lang="en-US" altLang="zh-CN" sz="1400" dirty="0" err="1"/>
              <a:t>Tizen</a:t>
            </a:r>
            <a:r>
              <a:rPr lang="en-US" altLang="zh-CN" sz="1400" dirty="0"/>
              <a:t> IVI 3.0</a:t>
            </a:r>
            <a:r>
              <a:rPr lang="en-US" altLang="zh-CN" sz="1400" dirty="0" smtClean="0"/>
              <a:t>.</a:t>
            </a:r>
          </a:p>
          <a:p>
            <a:pPr lvl="1"/>
            <a:endParaRPr lang="en-US" altLang="zh-CN" sz="1400" dirty="0" smtClean="0"/>
          </a:p>
          <a:p>
            <a:r>
              <a:rPr lang="en-US" altLang="zh-CN" sz="1400" dirty="0" err="1" smtClean="0"/>
              <a:t>Tizen</a:t>
            </a:r>
            <a:r>
              <a:rPr lang="en-US" altLang="zh-CN" sz="1400" dirty="0" smtClean="0"/>
              <a:t> Common: rev_0.9</a:t>
            </a:r>
          </a:p>
          <a:p>
            <a:endParaRPr lang="en-US" altLang="zh-CN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102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+mn-lt"/>
              </a:rPr>
              <a:t>Meta-</a:t>
            </a:r>
            <a:r>
              <a:rPr lang="en-US" sz="2800" dirty="0" err="1" smtClean="0">
                <a:latin typeface="+mn-lt"/>
              </a:rPr>
              <a:t>tizen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Meta </a:t>
            </a:r>
            <a:r>
              <a:rPr lang="en-US" dirty="0"/>
              <a:t>container of the project </a:t>
            </a:r>
            <a:r>
              <a:rPr lang="en-US" dirty="0" err="1"/>
              <a:t>Tizen</a:t>
            </a:r>
            <a:r>
              <a:rPr lang="en-US" dirty="0"/>
              <a:t> On </a:t>
            </a:r>
            <a:r>
              <a:rPr lang="en-US" dirty="0" err="1"/>
              <a:t>Yocto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-common-base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-common-demo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-common-shared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</a:t>
            </a:r>
            <a:r>
              <a:rPr lang="en-US" dirty="0" err="1"/>
              <a:t>ivi</a:t>
            </a:r>
            <a:endParaRPr lang="en-US" dirty="0"/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-common-</a:t>
            </a:r>
            <a:r>
              <a:rPr lang="en-US" dirty="0" err="1"/>
              <a:t>devtools</a:t>
            </a:r>
            <a:endParaRPr lang="en-US" dirty="0"/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-adaptation-</a:t>
            </a:r>
            <a:r>
              <a:rPr lang="en-US" dirty="0" err="1"/>
              <a:t>oe</a:t>
            </a:r>
            <a:r>
              <a:rPr lang="en-US" dirty="0"/>
              <a:t>-core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tizen</a:t>
            </a:r>
            <a:r>
              <a:rPr lang="en-US" dirty="0"/>
              <a:t>-adaptation-meta-</a:t>
            </a:r>
            <a:r>
              <a:rPr lang="en-US" dirty="0" err="1"/>
              <a:t>oe</a:t>
            </a:r>
            <a:endParaRPr lang="en-US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15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Build(1)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 For </a:t>
            </a:r>
            <a:r>
              <a:rPr lang="en-US" altLang="zh-CN" sz="2000" dirty="0" err="1"/>
              <a:t>Tizen</a:t>
            </a:r>
            <a:r>
              <a:rPr lang="en-US" altLang="zh-CN" sz="2000" dirty="0"/>
              <a:t> Common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tizen-distro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err="1"/>
              <a:t>tizen</a:t>
            </a:r>
            <a:endParaRPr lang="en-US" altLang="zh-CN" dirty="0"/>
          </a:p>
          <a:p>
            <a:pPr lvl="1"/>
            <a:r>
              <a:rPr lang="en-US" altLang="zh-CN" dirty="0" err="1"/>
              <a:t>build_directory_name</a:t>
            </a:r>
            <a:r>
              <a:rPr lang="en-US" altLang="zh-CN" dirty="0"/>
              <a:t>=build-common</a:t>
            </a:r>
          </a:p>
          <a:p>
            <a:pPr lvl="1"/>
            <a:r>
              <a:rPr lang="en-US" altLang="zh-CN" dirty="0"/>
              <a:t>source ./</a:t>
            </a:r>
            <a:r>
              <a:rPr lang="en-US" altLang="zh-CN" dirty="0" err="1"/>
              <a:t>tizen</a:t>
            </a:r>
            <a:r>
              <a:rPr lang="en-US" altLang="zh-CN" dirty="0"/>
              <a:t>-common-</a:t>
            </a:r>
            <a:r>
              <a:rPr lang="en-US" altLang="zh-CN" dirty="0" err="1"/>
              <a:t>init</a:t>
            </a:r>
            <a:r>
              <a:rPr lang="en-US" altLang="zh-CN" dirty="0"/>
              <a:t>-build-</a:t>
            </a:r>
            <a:r>
              <a:rPr lang="en-US" altLang="zh-CN" dirty="0" err="1"/>
              <a:t>env</a:t>
            </a:r>
            <a:r>
              <a:rPr lang="en-US" altLang="zh-CN" dirty="0"/>
              <a:t> $</a:t>
            </a:r>
            <a:r>
              <a:rPr lang="en-US" altLang="zh-CN" dirty="0" err="1"/>
              <a:t>build_directory_name</a:t>
            </a:r>
            <a:endParaRPr lang="en-US" altLang="zh-CN" dirty="0"/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Tizen</a:t>
            </a:r>
            <a:r>
              <a:rPr lang="en-US" altLang="zh-CN" sz="2000" dirty="0"/>
              <a:t> IVI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tizen-distro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err="1"/>
              <a:t>tizen-ivi</a:t>
            </a:r>
            <a:endParaRPr lang="en-US" altLang="zh-CN" dirty="0"/>
          </a:p>
          <a:p>
            <a:pPr lvl="1"/>
            <a:r>
              <a:rPr lang="en-US" altLang="zh-CN" dirty="0" err="1"/>
              <a:t>build_directory_name</a:t>
            </a:r>
            <a:r>
              <a:rPr lang="en-US" altLang="zh-CN" dirty="0"/>
              <a:t>=build-</a:t>
            </a:r>
            <a:r>
              <a:rPr lang="en-US" altLang="zh-CN" dirty="0" err="1"/>
              <a:t>modello</a:t>
            </a:r>
            <a:endParaRPr lang="en-US" altLang="zh-CN" dirty="0"/>
          </a:p>
          <a:p>
            <a:pPr lvl="1"/>
            <a:r>
              <a:rPr lang="en-US" altLang="zh-CN" dirty="0"/>
              <a:t>source ./</a:t>
            </a:r>
            <a:r>
              <a:rPr lang="en-US" altLang="zh-CN" dirty="0" err="1"/>
              <a:t>tizen</a:t>
            </a:r>
            <a:r>
              <a:rPr lang="en-US" altLang="zh-CN" dirty="0"/>
              <a:t>-</a:t>
            </a:r>
            <a:r>
              <a:rPr lang="en-US" altLang="zh-CN" dirty="0" err="1"/>
              <a:t>ivi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en-US" altLang="zh-CN" dirty="0"/>
              <a:t>-build-</a:t>
            </a:r>
            <a:r>
              <a:rPr lang="en-US" altLang="zh-CN" dirty="0" err="1"/>
              <a:t>env</a:t>
            </a:r>
            <a:r>
              <a:rPr lang="en-US" altLang="zh-CN" dirty="0"/>
              <a:t> $</a:t>
            </a:r>
            <a:r>
              <a:rPr lang="en-US" altLang="zh-CN" dirty="0" err="1"/>
              <a:t>build_directory_name</a:t>
            </a:r>
            <a:endParaRPr lang="en-US" altLang="zh-CN" dirty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775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Build(2)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local.conf</a:t>
            </a:r>
            <a:endParaRPr lang="en-US" dirty="0"/>
          </a:p>
          <a:p>
            <a:pPr lvl="1"/>
            <a:r>
              <a:rPr lang="en-US" dirty="0"/>
              <a:t>64 bits build: MACHINE ??= "genericx86-64"</a:t>
            </a:r>
          </a:p>
          <a:p>
            <a:pPr lvl="1"/>
            <a:r>
              <a:rPr lang="en-US" dirty="0"/>
              <a:t>32 bits build: MACHINE ??= "</a:t>
            </a:r>
            <a:r>
              <a:rPr lang="en-US" dirty="0" smtClean="0"/>
              <a:t>genericx86“</a:t>
            </a:r>
          </a:p>
          <a:p>
            <a:pPr lvl="1"/>
            <a:endParaRPr lang="en-US" dirty="0"/>
          </a:p>
          <a:p>
            <a:r>
              <a:rPr lang="en-US" dirty="0"/>
              <a:t>Build an image</a:t>
            </a:r>
          </a:p>
          <a:p>
            <a:pPr lvl="1"/>
            <a:r>
              <a:rPr lang="en-US" dirty="0" err="1"/>
              <a:t>bitbake</a:t>
            </a:r>
            <a:r>
              <a:rPr lang="en-US" dirty="0"/>
              <a:t> </a:t>
            </a:r>
            <a:r>
              <a:rPr lang="en-US" dirty="0" err="1"/>
              <a:t>tizen</a:t>
            </a:r>
            <a:r>
              <a:rPr lang="en-US" dirty="0"/>
              <a:t>-</a:t>
            </a:r>
            <a:r>
              <a:rPr lang="en-US" dirty="0" err="1"/>
              <a:t>ivi</a:t>
            </a:r>
            <a:r>
              <a:rPr lang="en-US" dirty="0"/>
              <a:t>-</a:t>
            </a:r>
            <a:r>
              <a:rPr lang="en-US" dirty="0" err="1"/>
              <a:t>Modello</a:t>
            </a:r>
            <a:r>
              <a:rPr lang="en-US" dirty="0"/>
              <a:t>-image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94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Tizen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Distro</a:t>
            </a:r>
            <a:r>
              <a:rPr lang="en-US" dirty="0" smtClean="0">
                <a:latin typeface="+mn-lt"/>
              </a:rPr>
              <a:t> Introduction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440040" y="834013"/>
            <a:ext cx="7732360" cy="3450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1pPr>
            <a:lvl2pPr marL="5095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2pPr>
            <a:lvl3pPr marL="744538" indent="-2349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3pPr>
            <a:lvl4pPr marL="966788" indent="-2222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following is a proposal for combining the current </a:t>
            </a:r>
            <a:r>
              <a:rPr lang="en-US" sz="1400" dirty="0" err="1"/>
              <a:t>Tizen</a:t>
            </a:r>
            <a:r>
              <a:rPr lang="en-US" sz="1400" dirty="0"/>
              <a:t> workflow and repository layout with a new </a:t>
            </a:r>
            <a:r>
              <a:rPr lang="en-US" sz="1400" dirty="0" err="1"/>
              <a:t>BitBake</a:t>
            </a:r>
            <a:r>
              <a:rPr lang="en-US" sz="1400" dirty="0"/>
              <a:t>-based development model:</a:t>
            </a:r>
          </a:p>
          <a:p>
            <a:pPr lvl="1"/>
            <a:r>
              <a:rPr lang="en-US" sz="1400" dirty="0"/>
              <a:t>It does not try to change existing </a:t>
            </a:r>
            <a:r>
              <a:rPr lang="en-US" sz="1400" dirty="0" err="1"/>
              <a:t>Tizen</a:t>
            </a:r>
            <a:r>
              <a:rPr lang="en-US" sz="1400" dirty="0"/>
              <a:t> practices, but, add a </a:t>
            </a:r>
            <a:r>
              <a:rPr lang="en-US" sz="1400" dirty="0" err="1"/>
              <a:t>BitBake</a:t>
            </a:r>
            <a:r>
              <a:rPr lang="en-US" sz="1400" dirty="0"/>
              <a:t> workflow parallel to that.</a:t>
            </a:r>
          </a:p>
          <a:p>
            <a:endParaRPr lang="en-US" sz="1400" dirty="0"/>
          </a:p>
          <a:p>
            <a:r>
              <a:rPr lang="en-US" sz="1400" dirty="0" smtClean="0"/>
              <a:t>Mapping </a:t>
            </a:r>
            <a:r>
              <a:rPr lang="en-US" sz="1400" dirty="0"/>
              <a:t>to the current </a:t>
            </a:r>
            <a:r>
              <a:rPr lang="en-US" sz="1400" dirty="0" err="1"/>
              <a:t>Tizen</a:t>
            </a:r>
            <a:r>
              <a:rPr lang="en-US" sz="1400" dirty="0"/>
              <a:t> development model:</a:t>
            </a:r>
          </a:p>
          <a:p>
            <a:r>
              <a:rPr lang="en-US" sz="1400" dirty="0"/>
              <a:t>The combined </a:t>
            </a:r>
            <a:r>
              <a:rPr lang="en-US" sz="1400" dirty="0" err="1"/>
              <a:t>tizen-distro</a:t>
            </a:r>
            <a:r>
              <a:rPr lang="en-US" sz="1400" dirty="0"/>
              <a:t> repository reflects whatever has been currently integrated into </a:t>
            </a:r>
            <a:r>
              <a:rPr lang="en-US" sz="1400" dirty="0" err="1"/>
              <a:t>Tizen</a:t>
            </a:r>
            <a:r>
              <a:rPr lang="en-US" sz="1400" dirty="0"/>
              <a:t> image.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88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40040" y="210409"/>
            <a:ext cx="7732360" cy="34511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Tizen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Distro</a:t>
            </a:r>
            <a:r>
              <a:rPr lang="en-US" dirty="0" smtClean="0">
                <a:latin typeface="+mn-lt"/>
              </a:rPr>
              <a:t> Workflow</a:t>
            </a:r>
            <a:endParaRPr lang="en-US" sz="2800" dirty="0">
              <a:latin typeface="+mn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0040" y="723481"/>
            <a:ext cx="77323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5" y="739499"/>
            <a:ext cx="4930751" cy="37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c_powerpoint_template_internal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otc_powerpoint_template_internal</Template>
  <TotalTime>0</TotalTime>
  <Words>495</Words>
  <Application>Microsoft Office PowerPoint</Application>
  <PresentationFormat>On-screen Show (16:9)</PresentationFormat>
  <Paragraphs>133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Clear Sans</vt:lpstr>
      <vt:lpstr>Clear Sans </vt:lpstr>
      <vt:lpstr>Clear Sans Bold</vt:lpstr>
      <vt:lpstr>Clear Sans Medium</vt:lpstr>
      <vt:lpstr>宋体</vt:lpstr>
      <vt:lpstr>Arial</vt:lpstr>
      <vt:lpstr>Calibri</vt:lpstr>
      <vt:lpstr>Verdana</vt:lpstr>
      <vt:lpstr>otc_powerpoint_template_internal</vt:lpstr>
      <vt:lpstr>Tizen Distro Introduction</vt:lpstr>
      <vt:lpstr>Objective</vt:lpstr>
      <vt:lpstr>Tizen Distro</vt:lpstr>
      <vt:lpstr>Tizen Distro Release</vt:lpstr>
      <vt:lpstr>Meta-tizen</vt:lpstr>
      <vt:lpstr>Build(1)</vt:lpstr>
      <vt:lpstr>Build(2)</vt:lpstr>
      <vt:lpstr>Tizen Distro Introduction</vt:lpstr>
      <vt:lpstr>Tizen Distro Workflow</vt:lpstr>
      <vt:lpstr>Workflow Sequence</vt:lpstr>
      <vt:lpstr>Spec autoupdate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2014-11-14T10:07:54Z</dcterms:created>
  <dcterms:modified xsi:type="dcterms:W3CDTF">2015-03-03T04:53:12Z</dcterms:modified>
</cp:coreProperties>
</file>