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5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58150-F211-464E-A3EC-06969035C9C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7ABA9-E573-4504-B934-B910ED96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5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7ABA9-E573-4504-B934-B910ED96E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8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6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6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3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5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D000-FD04-45D0-BE80-11CAAF2B3E54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ADA5-92E5-4ADE-BCBD-E3F85CBC1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5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eleryproject.org/en/latest/userguide/tasks.html" TargetMode="External"/><Relationship Id="rId2" Type="http://schemas.openxmlformats.org/officeDocument/2006/relationships/hyperlink" Target="http://docs.celeryproject.org/en/latest/getting-started/broker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uanghao/ppt/blob/master/MiniJenkinsViaCelery/tasks.py" TargetMode="External"/><Relationship Id="rId4" Type="http://schemas.openxmlformats.org/officeDocument/2006/relationships/hyperlink" Target="https://github.com/huanghao/ppt/blob/master/MiniJenkinsViaCelery/webapp.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lery/celery/graphs/contributors" TargetMode="External"/><Relationship Id="rId2" Type="http://schemas.openxmlformats.org/officeDocument/2006/relationships/hyperlink" Target="http://docs.celeryproject.org/en/latest/faq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mytask/?arg1=a&amp;arg2=b&amp;arg3=c" TargetMode="External"/><Relationship Id="rId2" Type="http://schemas.openxmlformats.org/officeDocument/2006/relationships/hyperlink" Target="http://docs.celeryproject.org/en/latest/userguide/remote-task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00"/>
            <a:ext cx="9144000" cy="7186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6912768" cy="1368152"/>
          </a:xfrm>
          <a:solidFill>
            <a:schemeClr val="accent6">
              <a:lumMod val="20000"/>
              <a:lumOff val="80000"/>
              <a:alpha val="65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dirty="0" smtClean="0"/>
              <a:t>Writing distributed </a:t>
            </a:r>
            <a:r>
              <a:rPr lang="en-US" altLang="zh-CN" dirty="0" smtClean="0"/>
              <a:t>tasks</a:t>
            </a:r>
            <a:br>
              <a:rPr lang="en-US" altLang="zh-CN" dirty="0" smtClean="0"/>
            </a:br>
            <a:r>
              <a:rPr lang="en-US" altLang="zh-CN" sz="9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Using Celery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v4.0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463720" cy="54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steps to armed with Celery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Choosing a message broker</a:t>
            </a:r>
          </a:p>
          <a:p>
            <a:pPr lvl="1"/>
            <a:r>
              <a:rPr lang="en-US" altLang="zh-CN" dirty="0" err="1" smtClean="0"/>
              <a:t>rabbitmq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http://docs.celeryproject.org/en/latest/getting-started/brokers/index.html#broker-overview</a:t>
            </a:r>
            <a:endParaRPr lang="en-US" altLang="zh-CN" dirty="0" smtClean="0"/>
          </a:p>
          <a:p>
            <a:r>
              <a:rPr lang="en-US" altLang="zh-CN" dirty="0" smtClean="0"/>
              <a:t>Choosing a result backend</a:t>
            </a:r>
          </a:p>
          <a:p>
            <a:pPr lvl="1"/>
            <a:r>
              <a:rPr lang="en-US" altLang="zh-CN" dirty="0" err="1" smtClean="0"/>
              <a:t>rabbitmq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http://docs.celeryproject.org/en/latest/userguide/tasks.html#task-result-backends</a:t>
            </a:r>
            <a:endParaRPr lang="en-US" altLang="zh-CN" dirty="0" smtClean="0"/>
          </a:p>
          <a:p>
            <a:r>
              <a:rPr lang="en-US" altLang="zh-CN" dirty="0" smtClean="0"/>
              <a:t>Running celery workers</a:t>
            </a:r>
          </a:p>
          <a:p>
            <a:pPr lvl="1"/>
            <a:r>
              <a:rPr lang="en-US" altLang="zh-CN" dirty="0" smtClean="0"/>
              <a:t>$ celery -A tasks worker --</a:t>
            </a:r>
            <a:r>
              <a:rPr lang="en-US" altLang="zh-CN" dirty="0" err="1" smtClean="0"/>
              <a:t>loglevel</a:t>
            </a:r>
            <a:r>
              <a:rPr lang="en-US" altLang="zh-CN" dirty="0" smtClean="0"/>
              <a:t>=info</a:t>
            </a:r>
          </a:p>
          <a:p>
            <a:r>
              <a:rPr lang="en-US" altLang="zh-CN" dirty="0" smtClean="0"/>
              <a:t>Calling the task</a:t>
            </a:r>
          </a:p>
          <a:p>
            <a:pPr lvl="1"/>
            <a:r>
              <a:rPr lang="en-US" altLang="zh-CN" dirty="0" smtClean="0"/>
              <a:t>result = </a:t>
            </a:r>
            <a:r>
              <a:rPr lang="en-US" altLang="zh-CN" dirty="0" err="1" smtClean="0"/>
              <a:t>task.delay</a:t>
            </a:r>
            <a:r>
              <a:rPr lang="en-US" altLang="zh-CN" dirty="0" smtClean="0"/>
              <a:t>(x, y, z)</a:t>
            </a:r>
          </a:p>
          <a:p>
            <a:endParaRPr lang="en-US" altLang="zh-CN" dirty="0"/>
          </a:p>
          <a:p>
            <a:r>
              <a:rPr lang="en-US" altLang="zh-CN" dirty="0" smtClean="0"/>
              <a:t>Example: </a:t>
            </a:r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github.com/huanghao/ppt/blob/master/MiniJenkinsViaCelery/webapp.py#L69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github.com/huanghao/ppt/blob/master/MiniJenkinsViaCelery/tasks.py#L32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2: Celery 3.1.7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Lines code less than 30k (53k including tests)</a:t>
            </a:r>
            <a:endParaRPr lang="en-US" altLang="zh-CN" dirty="0"/>
          </a:p>
          <a:p>
            <a:r>
              <a:rPr lang="en-US" altLang="zh-CN" dirty="0" smtClean="0">
                <a:hlinkClick r:id="rId2"/>
              </a:rPr>
              <a:t>http://docs.celeryproject.org/en/latest/faq.html#does-celery-really-consist-of-50-000-lines-of-code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https://github.com/celery/celery/graphs/contributors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Canvas: Designing Workflows</a:t>
            </a:r>
          </a:p>
          <a:p>
            <a:pPr lvl="1"/>
            <a:r>
              <a:rPr lang="en-US" altLang="zh-CN" dirty="0" smtClean="0"/>
              <a:t>Group/chain/chord/map/</a:t>
            </a:r>
            <a:r>
              <a:rPr lang="en-US" altLang="zh-CN" dirty="0" err="1" smtClean="0"/>
              <a:t>starmap</a:t>
            </a:r>
            <a:r>
              <a:rPr lang="en-US" altLang="zh-CN" dirty="0" smtClean="0"/>
              <a:t>/chunks</a:t>
            </a:r>
          </a:p>
          <a:p>
            <a:r>
              <a:rPr lang="en-US" altLang="zh-CN" dirty="0" smtClean="0"/>
              <a:t>Periodic Tasks</a:t>
            </a:r>
          </a:p>
          <a:p>
            <a:pPr lvl="1"/>
            <a:r>
              <a:rPr lang="en-US" altLang="zh-CN" dirty="0" smtClean="0"/>
              <a:t>$ celery beat</a:t>
            </a:r>
          </a:p>
          <a:p>
            <a:r>
              <a:rPr lang="en-US" altLang="zh-CN" dirty="0" smtClean="0"/>
              <a:t>HTTP Callback Tasks (</a:t>
            </a:r>
            <a:r>
              <a:rPr lang="en-US" altLang="zh-CN" dirty="0" err="1" smtClean="0"/>
              <a:t>WebHooks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://docs.celeryproject.org/en/latest/userguide/remote-tasks.html#ruby-on-rails-webhook-example</a:t>
            </a:r>
            <a:endParaRPr lang="en-US" altLang="zh-CN" dirty="0" smtClean="0"/>
          </a:p>
          <a:p>
            <a:pPr lvl="1"/>
            <a:r>
              <a:rPr lang="en-US" altLang="zh-CN" dirty="0"/>
              <a:t>GET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://example.com/mytask/?</a:t>
            </a:r>
            <a:r>
              <a:rPr lang="en-US" altLang="zh-CN" dirty="0" smtClean="0">
                <a:hlinkClick r:id="rId3"/>
              </a:rPr>
              <a:t>arg1=a&amp;arg2=b&amp;arg3=c</a:t>
            </a:r>
            <a:endParaRPr lang="en-US" altLang="zh-CN" dirty="0" smtClean="0"/>
          </a:p>
          <a:p>
            <a:pPr lvl="1"/>
            <a:r>
              <a:rPr lang="en-US" altLang="zh-CN" dirty="0"/>
              <a:t>{'status': 'success', '</a:t>
            </a:r>
            <a:r>
              <a:rPr lang="en-US" altLang="zh-CN" dirty="0" err="1"/>
              <a:t>retval</a:t>
            </a:r>
            <a:r>
              <a:rPr lang="en-US" altLang="zh-CN" dirty="0"/>
              <a:t>': </a:t>
            </a:r>
            <a:r>
              <a:rPr lang="en-US" altLang="zh-CN" dirty="0" smtClean="0"/>
              <a:t>…}</a:t>
            </a:r>
          </a:p>
          <a:p>
            <a:pPr lvl="1"/>
            <a:r>
              <a:rPr lang="en-US" altLang="zh-CN" dirty="0"/>
              <a:t>{'status': 'failure': 'reason': 'Invalid moon alignment</a:t>
            </a:r>
            <a:r>
              <a:rPr lang="en-US" altLang="zh-CN" dirty="0" smtClean="0"/>
              <a:t>.'}</a:t>
            </a:r>
          </a:p>
          <a:p>
            <a:pPr lvl="1"/>
            <a:r>
              <a:rPr lang="en-US" altLang="zh-CN" dirty="0"/>
              <a:t>&gt;&gt;&gt; from </a:t>
            </a:r>
            <a:r>
              <a:rPr lang="en-US" altLang="zh-CN" dirty="0" err="1"/>
              <a:t>celery.task.http</a:t>
            </a:r>
            <a:r>
              <a:rPr lang="en-US" altLang="zh-CN" dirty="0"/>
              <a:t> import </a:t>
            </a:r>
            <a:r>
              <a:rPr lang="en-US" altLang="zh-CN" dirty="0" smtClean="0"/>
              <a:t>URL</a:t>
            </a:r>
          </a:p>
          <a:p>
            <a:pPr lvl="1"/>
            <a:r>
              <a:rPr lang="es-ES" altLang="zh-CN" dirty="0" smtClean="0"/>
              <a:t>&gt;&gt;&gt; res </a:t>
            </a:r>
            <a:r>
              <a:rPr lang="es-ES" altLang="zh-CN" dirty="0"/>
              <a:t>= URL('http://example.com/</a:t>
            </a:r>
            <a:r>
              <a:rPr lang="es-ES" altLang="zh-CN" dirty="0" err="1"/>
              <a:t>multiply</a:t>
            </a:r>
            <a:r>
              <a:rPr lang="es-ES" altLang="zh-CN" dirty="0"/>
              <a:t>').</a:t>
            </a:r>
            <a:r>
              <a:rPr lang="es-ES" altLang="zh-CN" dirty="0" err="1"/>
              <a:t>get_async</a:t>
            </a:r>
            <a:r>
              <a:rPr lang="es-ES" altLang="zh-CN" dirty="0"/>
              <a:t>(x=10, y=10</a:t>
            </a:r>
            <a:r>
              <a:rPr lang="es-ES" altLang="zh-CN" dirty="0" smtClean="0"/>
              <a:t>)</a:t>
            </a:r>
          </a:p>
          <a:p>
            <a:pPr lvl="1"/>
            <a:r>
              <a:rPr lang="en-US" altLang="zh-CN" dirty="0"/>
              <a:t>&gt;&gt;&gt; </a:t>
            </a:r>
            <a:r>
              <a:rPr lang="en-US" altLang="zh-CN" dirty="0" err="1"/>
              <a:t>res.get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100</a:t>
            </a:r>
          </a:p>
          <a:p>
            <a:r>
              <a:rPr lang="en-US" altLang="zh-CN" dirty="0"/>
              <a:t>Routing </a:t>
            </a:r>
            <a:r>
              <a:rPr lang="en-US" altLang="zh-CN" dirty="0" smtClean="0"/>
              <a:t>tasks (AMQP)</a:t>
            </a:r>
          </a:p>
          <a:p>
            <a:r>
              <a:rPr lang="en-US" altLang="zh-CN" dirty="0" smtClean="0"/>
              <a:t>Monitoring</a:t>
            </a:r>
          </a:p>
          <a:p>
            <a:pPr lvl="1"/>
            <a:r>
              <a:rPr lang="en-US" altLang="zh-CN" dirty="0" smtClean="0"/>
              <a:t>celery flower/celery events/</a:t>
            </a:r>
            <a:r>
              <a:rPr lang="en-US" altLang="zh-CN" dirty="0" err="1" smtClean="0"/>
              <a:t>Munin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3: AMQP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5"/>
            <a:ext cx="9204527" cy="43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715200" cy="504056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Private or shared</a:t>
            </a:r>
          </a:p>
          <a:p>
            <a:r>
              <a:rPr lang="en-US" altLang="zh-CN" sz="2000" dirty="0" smtClean="0"/>
              <a:t>Durable or temporary</a:t>
            </a:r>
          </a:p>
          <a:p>
            <a:r>
              <a:rPr lang="en-US" altLang="zh-CN" sz="2000" dirty="0" smtClean="0"/>
              <a:t>Client-named or server-named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Store-and-forward queue</a:t>
            </a:r>
          </a:p>
          <a:p>
            <a:r>
              <a:rPr lang="en-US" altLang="zh-CN" sz="2000" dirty="0" smtClean="0"/>
              <a:t>Temporary reply queue</a:t>
            </a:r>
          </a:p>
          <a:p>
            <a:r>
              <a:rPr lang="en-US" altLang="zh-CN" sz="2000" dirty="0" smtClean="0"/>
              <a:t>Pub-sub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92896"/>
            <a:ext cx="8928992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94"/>
            <a:ext cx="9168659" cy="6876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904656" cy="7920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Exchange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Exchange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 exchange accepts messages from a producer application and routes these to message queues according to pre-arranged </a:t>
            </a:r>
            <a:r>
              <a:rPr lang="en-US" altLang="zh-CN" dirty="0" smtClean="0"/>
              <a:t>criteria</a:t>
            </a:r>
            <a:r>
              <a:rPr lang="en-US" altLang="zh-CN" dirty="0"/>
              <a:t>. These criteria are called `"bindings</a:t>
            </a:r>
            <a:r>
              <a:rPr lang="en-US" altLang="zh-CN" dirty="0" smtClean="0"/>
              <a:t>"`.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Exchanges </a:t>
            </a:r>
            <a:r>
              <a:rPr lang="en-US" altLang="zh-CN" dirty="0"/>
              <a:t>are matching and routing engines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Exchanges never store messages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Routing key</a:t>
            </a:r>
          </a:p>
          <a:p>
            <a:pPr lvl="1"/>
            <a:r>
              <a:rPr lang="en-US" altLang="zh-CN" dirty="0"/>
              <a:t>direct: for </a:t>
            </a:r>
            <a:r>
              <a:rPr lang="en-US" altLang="zh-CN" dirty="0" smtClean="0"/>
              <a:t>point-to-point routing</a:t>
            </a:r>
          </a:p>
          <a:p>
            <a:pPr lvl="1"/>
            <a:r>
              <a:rPr lang="en-US" altLang="zh-CN" dirty="0"/>
              <a:t>topic: for </a:t>
            </a:r>
            <a:r>
              <a:rPr lang="en-US" altLang="zh-CN" dirty="0" smtClean="0"/>
              <a:t>topic </a:t>
            </a:r>
            <a:r>
              <a:rPr lang="en-US" altLang="zh-CN" dirty="0"/>
              <a:t>pub-sub </a:t>
            </a:r>
            <a:r>
              <a:rPr lang="en-US" altLang="zh-CN" dirty="0" smtClean="0"/>
              <a:t>routing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Analogy to Email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An </a:t>
            </a:r>
            <a:r>
              <a:rPr lang="en-US" altLang="zh-CN" dirty="0"/>
              <a:t>AMQP message is analogous to email </a:t>
            </a:r>
            <a:r>
              <a:rPr lang="en-US" altLang="zh-CN" dirty="0" smtClean="0"/>
              <a:t>message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message queue is like a </a:t>
            </a:r>
            <a:r>
              <a:rPr lang="en-US" altLang="zh-CN" dirty="0" smtClean="0"/>
              <a:t>mailbox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consumer is like a mail client that fetches and deletes </a:t>
            </a:r>
            <a:r>
              <a:rPr lang="en-US" altLang="zh-CN" dirty="0" smtClean="0"/>
              <a:t>email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exchange is </a:t>
            </a:r>
            <a:r>
              <a:rPr lang="en-US" altLang="zh-CN" dirty="0" smtClean="0"/>
              <a:t>like </a:t>
            </a:r>
            <a:r>
              <a:rPr lang="en-US" altLang="zh-CN" dirty="0"/>
              <a:t>a MTA (mail transfer agent) that inspects email and decides, on the basis of routing keys and tables, </a:t>
            </a:r>
            <a:r>
              <a:rPr lang="en-US" altLang="zh-CN" dirty="0" smtClean="0"/>
              <a:t>how </a:t>
            </a:r>
            <a:r>
              <a:rPr lang="en-US" altLang="zh-CN" dirty="0"/>
              <a:t>to send the email to one or more </a:t>
            </a:r>
            <a:r>
              <a:rPr lang="en-US" altLang="zh-CN" dirty="0" smtClean="0"/>
              <a:t>mailboxes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routing key corresponds to an email To: or Cc: or Bcc: address, without the server information (routing is entirely </a:t>
            </a:r>
            <a:r>
              <a:rPr lang="en-US" altLang="zh-CN" dirty="0" smtClean="0"/>
              <a:t>internal </a:t>
            </a:r>
            <a:r>
              <a:rPr lang="en-US" altLang="zh-CN" dirty="0"/>
              <a:t>to an AMQP server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exchange instance is like a separate MTA process, handing some email sub-domain, or particular type of email </a:t>
            </a:r>
            <a:r>
              <a:rPr lang="en-US" altLang="zh-CN" dirty="0" smtClean="0"/>
              <a:t>traffic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binding is like an entry in a MTA routing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18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6624736" cy="4992382"/>
          </a:xfrm>
        </p:spPr>
      </p:pic>
    </p:spTree>
    <p:extLst>
      <p:ext uri="{BB962C8B-B14F-4D97-AF65-F5344CB8AC3E}">
        <p14:creationId xmlns:p14="http://schemas.microsoft.com/office/powerpoint/2010/main" val="6120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 example</a:t>
            </a:r>
          </a:p>
          <a:p>
            <a:r>
              <a:rPr lang="en-US" altLang="zh-CN" dirty="0" smtClean="0"/>
              <a:t>Celery</a:t>
            </a:r>
          </a:p>
          <a:p>
            <a:r>
              <a:rPr lang="en-US" altLang="zh-CN" dirty="0" smtClean="0"/>
              <a:t>AMQP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5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 everywhere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</a:p>
          <a:p>
            <a:r>
              <a:rPr lang="en-US" altLang="zh-CN" dirty="0" smtClean="0"/>
              <a:t>OBS</a:t>
            </a:r>
          </a:p>
          <a:p>
            <a:r>
              <a:rPr lang="en-US" altLang="zh-CN" dirty="0" smtClean="0"/>
              <a:t>BOSS</a:t>
            </a:r>
            <a:endParaRPr lang="en-US" altLang="zh-CN" dirty="0" smtClean="0"/>
          </a:p>
          <a:p>
            <a:r>
              <a:rPr lang="en-US" altLang="zh-CN" dirty="0" err="1" smtClean="0"/>
              <a:t>iTest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03773"/>
            <a:ext cx="5616624" cy="56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1: Mini Jenkins via Celery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As an example, we are trying to implement a mini Jenkins by using Celery.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08920"/>
            <a:ext cx="6192688" cy="1991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0053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app: User interface</a:t>
            </a:r>
          </a:p>
          <a:p>
            <a:r>
              <a:rPr lang="en-US" altLang="zh-CN" dirty="0" smtClean="0"/>
              <a:t>Start real tasks in the same process of web app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Block frontend process. Even timeout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Difficult to scale up/out</a:t>
            </a:r>
          </a:p>
        </p:txBody>
      </p:sp>
    </p:spTree>
    <p:extLst>
      <p:ext uri="{BB962C8B-B14F-4D97-AF65-F5344CB8AC3E}">
        <p14:creationId xmlns:p14="http://schemas.microsoft.com/office/powerpoint/2010/main" val="3339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04800"/>
            <a:ext cx="8128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v2.0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tasks in background thread/process</a:t>
            </a:r>
          </a:p>
          <a:p>
            <a:endParaRPr lang="en-US" altLang="zh-CN" dirty="0" smtClean="0"/>
          </a:p>
          <a:p>
            <a:r>
              <a:rPr lang="en-US" altLang="zh-CN" strike="sngStrike" dirty="0" smtClean="0">
                <a:solidFill>
                  <a:srgbClr val="FF0000"/>
                </a:solidFill>
              </a:rPr>
              <a:t>Block frontend process. Even timeout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Still difficult to scale out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8" y="3212976"/>
            <a:ext cx="4170760" cy="2808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4119"/>
            <a:ext cx="6552728" cy="2860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12976"/>
            <a:ext cx="412457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v3.0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Put tasks into message queue. Producer/Consumer pattern</a:t>
            </a:r>
          </a:p>
          <a:p>
            <a:endParaRPr lang="en-US" altLang="zh-CN" dirty="0"/>
          </a:p>
          <a:p>
            <a:r>
              <a:rPr lang="en-US" altLang="zh-CN" strike="sngStrike" dirty="0" smtClean="0">
                <a:solidFill>
                  <a:srgbClr val="FF0000"/>
                </a:solidFill>
              </a:rPr>
              <a:t>Block frontend process. Even timeout</a:t>
            </a:r>
          </a:p>
          <a:p>
            <a:r>
              <a:rPr lang="en-US" altLang="zh-CN" strike="sngStrike" dirty="0" smtClean="0">
                <a:solidFill>
                  <a:srgbClr val="FF0000"/>
                </a:solidFill>
              </a:rPr>
              <a:t>Still difficult to scale out</a:t>
            </a:r>
          </a:p>
          <a:p>
            <a:pPr marL="0" indent="0">
              <a:buNone/>
            </a:pPr>
            <a:endParaRPr lang="en-US" altLang="zh-CN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Choose message broker: </a:t>
            </a:r>
            <a:r>
              <a:rPr lang="en-US" altLang="zh-CN" dirty="0" err="1" smtClean="0">
                <a:solidFill>
                  <a:srgbClr val="FF0000"/>
                </a:solidFill>
              </a:rPr>
              <a:t>rabbitmq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zmq</a:t>
            </a:r>
            <a:r>
              <a:rPr lang="en-US" altLang="zh-CN" dirty="0" smtClean="0">
                <a:solidFill>
                  <a:srgbClr val="FF0000"/>
                </a:solidFill>
              </a:rPr>
              <a:t> …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Choose Python library: </a:t>
            </a:r>
            <a:r>
              <a:rPr lang="en-US" altLang="zh-CN" dirty="0" err="1" smtClean="0">
                <a:solidFill>
                  <a:srgbClr val="FF0000"/>
                </a:solidFill>
              </a:rPr>
              <a:t>pika</a:t>
            </a:r>
            <a:r>
              <a:rPr lang="en-US" altLang="zh-CN" dirty="0" smtClean="0">
                <a:solidFill>
                  <a:srgbClr val="FF0000"/>
                </a:solidFill>
              </a:rPr>
              <a:t>, carrot, </a:t>
            </a:r>
            <a:r>
              <a:rPr lang="en-US" altLang="zh-CN" dirty="0" err="1" smtClean="0">
                <a:solidFill>
                  <a:srgbClr val="FF0000"/>
                </a:solidFill>
              </a:rPr>
              <a:t>amqplib</a:t>
            </a:r>
            <a:r>
              <a:rPr lang="en-US" altLang="zh-CN" dirty="0" smtClean="0">
                <a:solidFill>
                  <a:srgbClr val="FF0000"/>
                </a:solidFill>
              </a:rPr>
              <a:t> …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Maintain boring producer and consumer template code. (ORM vs. </a:t>
            </a:r>
            <a:r>
              <a:rPr lang="en-US" altLang="zh-CN" dirty="0" err="1" smtClean="0">
                <a:solidFill>
                  <a:srgbClr val="FF0000"/>
                </a:solidFill>
              </a:rPr>
              <a:t>MySQLdb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5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492</Words>
  <Application>Microsoft Office PowerPoint</Application>
  <PresentationFormat>On-screen Show (4:3)</PresentationFormat>
  <Paragraphs>107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Writing distributed tasks   Using Celery</vt:lpstr>
      <vt:lpstr>Agenda</vt:lpstr>
      <vt:lpstr>Distributed everywhere</vt:lpstr>
      <vt:lpstr>Part 1: Mini Jenkins via Celery</vt:lpstr>
      <vt:lpstr>v1.0</vt:lpstr>
      <vt:lpstr>PowerPoint Presentation</vt:lpstr>
      <vt:lpstr>v2.0</vt:lpstr>
      <vt:lpstr>PowerPoint Presentation</vt:lpstr>
      <vt:lpstr>v3.0</vt:lpstr>
      <vt:lpstr>v4.0</vt:lpstr>
      <vt:lpstr>4 steps to armed with Celery</vt:lpstr>
      <vt:lpstr>Part 2: Celery 3.1.7</vt:lpstr>
      <vt:lpstr>Features</vt:lpstr>
      <vt:lpstr>Part 3: AMQP</vt:lpstr>
      <vt:lpstr>Queue</vt:lpstr>
      <vt:lpstr>Exchange</vt:lpstr>
      <vt:lpstr>The Exchange</vt:lpstr>
      <vt:lpstr>Analogy to Email</vt:lpstr>
      <vt:lpstr>PowerPoint Presentation</vt:lpstr>
      <vt:lpstr>Thanks !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Hao H</dc:creator>
  <cp:lastModifiedBy>Huang, Hao H</cp:lastModifiedBy>
  <cp:revision>115</cp:revision>
  <dcterms:created xsi:type="dcterms:W3CDTF">2014-01-06T02:10:12Z</dcterms:created>
  <dcterms:modified xsi:type="dcterms:W3CDTF">2014-01-07T04:51:04Z</dcterms:modified>
</cp:coreProperties>
</file>