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64" r:id="rId3"/>
    <p:sldId id="257" r:id="rId4"/>
    <p:sldId id="258" r:id="rId5"/>
    <p:sldId id="261" r:id="rId6"/>
    <p:sldId id="262" r:id="rId7"/>
    <p:sldId id="263" r:id="rId8"/>
    <p:sldId id="260" r:id="rId9"/>
    <p:sldId id="265" r:id="rId10"/>
    <p:sldId id="259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7" d="100"/>
          <a:sy n="67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F060-8150-4A2B-A39C-575D7D32C0C1}" type="datetimeFigureOut">
              <a:rPr lang="zh-CN" altLang="en-US" smtClean="0"/>
              <a:pPr/>
              <a:t>2011-8-24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81D2-661E-499A-A9DB-B1267742DE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F060-8150-4A2B-A39C-575D7D32C0C1}" type="datetimeFigureOut">
              <a:rPr lang="zh-CN" altLang="en-US" smtClean="0"/>
              <a:pPr/>
              <a:t>2011-8-24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81D2-661E-499A-A9DB-B1267742DE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F060-8150-4A2B-A39C-575D7D32C0C1}" type="datetimeFigureOut">
              <a:rPr lang="zh-CN" altLang="en-US" smtClean="0"/>
              <a:pPr/>
              <a:t>2011-8-24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81D2-661E-499A-A9DB-B1267742DE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F060-8150-4A2B-A39C-575D7D32C0C1}" type="datetimeFigureOut">
              <a:rPr lang="zh-CN" altLang="en-US" smtClean="0"/>
              <a:pPr/>
              <a:t>2011-8-24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81D2-661E-499A-A9DB-B1267742DE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F060-8150-4A2B-A39C-575D7D32C0C1}" type="datetimeFigureOut">
              <a:rPr lang="zh-CN" altLang="en-US" smtClean="0"/>
              <a:pPr/>
              <a:t>2011-8-24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81D2-661E-499A-A9DB-B1267742DE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F060-8150-4A2B-A39C-575D7D32C0C1}" type="datetimeFigureOut">
              <a:rPr lang="zh-CN" altLang="en-US" smtClean="0"/>
              <a:pPr/>
              <a:t>2011-8-24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81D2-661E-499A-A9DB-B1267742DE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F060-8150-4A2B-A39C-575D7D32C0C1}" type="datetimeFigureOut">
              <a:rPr lang="zh-CN" altLang="en-US" smtClean="0"/>
              <a:pPr/>
              <a:t>2011-8-24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81D2-661E-499A-A9DB-B1267742DE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F060-8150-4A2B-A39C-575D7D32C0C1}" type="datetimeFigureOut">
              <a:rPr lang="zh-CN" altLang="en-US" smtClean="0"/>
              <a:pPr/>
              <a:t>2011-8-24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81D2-661E-499A-A9DB-B1267742DE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F060-8150-4A2B-A39C-575D7D32C0C1}" type="datetimeFigureOut">
              <a:rPr lang="zh-CN" altLang="en-US" smtClean="0"/>
              <a:pPr/>
              <a:t>2011-8-24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81D2-661E-499A-A9DB-B1267742DE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F060-8150-4A2B-A39C-575D7D32C0C1}" type="datetimeFigureOut">
              <a:rPr lang="zh-CN" altLang="en-US" smtClean="0"/>
              <a:pPr/>
              <a:t>2011-8-24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81D2-661E-499A-A9DB-B1267742DE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F060-8150-4A2B-A39C-575D7D32C0C1}" type="datetimeFigureOut">
              <a:rPr lang="zh-CN" altLang="en-US" smtClean="0"/>
              <a:pPr/>
              <a:t>2011-8-24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50D81D2-661E-499A-A9DB-B1267742DE0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8FF060-8150-4A2B-A39C-575D7D32C0C1}" type="datetimeFigureOut">
              <a:rPr lang="zh-CN" altLang="en-US" smtClean="0"/>
              <a:pPr/>
              <a:t>2011-8-24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0D81D2-661E-499A-A9DB-B1267742DE0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        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Fuzzing</a:t>
            </a:r>
            <a:r>
              <a:rPr lang="en-US" altLang="zh-CN" dirty="0" smtClean="0"/>
              <a:t> </a:t>
            </a:r>
            <a:r>
              <a:rPr lang="en-US" altLang="zh-CN" dirty="0" smtClean="0"/>
              <a:t>introduction</a:t>
            </a:r>
            <a:endParaRPr lang="en-US" altLang="zh-CN" dirty="0" smtClean="0"/>
          </a:p>
          <a:p>
            <a:r>
              <a:rPr lang="en-US" altLang="zh-CN" dirty="0" smtClean="0"/>
              <a:t>Monkey </a:t>
            </a:r>
            <a:r>
              <a:rPr lang="en-US" altLang="zh-CN" dirty="0" smtClean="0"/>
              <a:t>Demo</a:t>
            </a:r>
          </a:p>
          <a:p>
            <a:r>
              <a:rPr lang="en-US" altLang="zh-CN" dirty="0" smtClean="0"/>
              <a:t>Monkey Introduction</a:t>
            </a:r>
            <a:endParaRPr lang="en-US" altLang="zh-CN" dirty="0" smtClean="0"/>
          </a:p>
          <a:p>
            <a:r>
              <a:rPr lang="en-US" altLang="zh-CN" dirty="0" smtClean="0"/>
              <a:t>Monkey useful options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smtClean="0"/>
              <a:t>    </a:t>
            </a:r>
            <a:r>
              <a:rPr lang="en-US" altLang="zh-CN" dirty="0" smtClean="0"/>
              <a:t>Monkey useful options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Event types and frequencies:</a:t>
            </a:r>
          </a:p>
          <a:p>
            <a:pPr>
              <a:buNone/>
            </a:pPr>
            <a:r>
              <a:rPr lang="en-US" altLang="zh-CN" dirty="0" smtClean="0"/>
              <a:t>   .</a:t>
            </a:r>
            <a:r>
              <a:rPr lang="en-US" dirty="0" smtClean="0"/>
              <a:t> </a:t>
            </a:r>
            <a:r>
              <a:rPr lang="en-US" dirty="0" smtClean="0"/>
              <a:t>seed </a:t>
            </a:r>
            <a:r>
              <a:rPr lang="en-US" dirty="0" smtClean="0"/>
              <a:t>value for pseudo-random number generator. If you re-run the Monkey with the same seed value, it will generate the same sequence of </a:t>
            </a:r>
            <a:r>
              <a:rPr lang="en-US" dirty="0" smtClean="0"/>
              <a:t>events: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$ 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shell monkey –p </a:t>
            </a:r>
            <a:r>
              <a:rPr lang="en-US" altLang="zh-CN" dirty="0" err="1" smtClean="0"/>
              <a:t>com.cooliris.media</a:t>
            </a:r>
            <a:r>
              <a:rPr lang="en-US" altLang="zh-CN" dirty="0" smtClean="0"/>
              <a:t> –s 1 1000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$ 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shell monkey –p </a:t>
            </a:r>
            <a:r>
              <a:rPr lang="en-US" altLang="zh-CN" dirty="0" err="1" smtClean="0"/>
              <a:t>com.cooliris.media</a:t>
            </a:r>
            <a:r>
              <a:rPr lang="en-US" altLang="zh-CN" dirty="0" smtClean="0"/>
              <a:t>(without event sequence record) 1000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Monkey </a:t>
            </a:r>
            <a:r>
              <a:rPr lang="en-US" altLang="zh-CN" dirty="0" smtClean="0"/>
              <a:t>useful options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 </a:t>
            </a:r>
            <a:r>
              <a:rPr lang="en-US" dirty="0" smtClean="0"/>
              <a:t>options: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/>
              <a:t>. </a:t>
            </a:r>
            <a:r>
              <a:rPr lang="en-US" dirty="0" smtClean="0"/>
              <a:t>i</a:t>
            </a:r>
            <a:r>
              <a:rPr lang="en-US" dirty="0" smtClean="0"/>
              <a:t>gnore any </a:t>
            </a:r>
            <a:r>
              <a:rPr lang="en-US" dirty="0" smtClean="0"/>
              <a:t>type of timeout error such as a "Application Not </a:t>
            </a:r>
            <a:r>
              <a:rPr lang="en-US" dirty="0" smtClean="0"/>
              <a:t>Responding“ dialog: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$ </a:t>
            </a:r>
            <a:r>
              <a:rPr lang="en-US" dirty="0" err="1" smtClean="0"/>
              <a:t>adb</a:t>
            </a:r>
            <a:r>
              <a:rPr lang="en-US" dirty="0" smtClean="0"/>
              <a:t> shell monkey –p </a:t>
            </a:r>
            <a:r>
              <a:rPr lang="en-US" dirty="0" err="1" smtClean="0"/>
              <a:t>com.cooliris.media</a:t>
            </a:r>
            <a:r>
              <a:rPr lang="en-US" smtClean="0"/>
              <a:t> --ignore-timeouts </a:t>
            </a:r>
            <a:r>
              <a:rPr lang="en-US" dirty="0" smtClean="0"/>
              <a:t>1000</a:t>
            </a:r>
            <a:endParaRPr 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</a:t>
            </a:r>
            <a:r>
              <a:rPr lang="en-US" altLang="zh-CN" dirty="0" err="1" smtClean="0"/>
              <a:t>Fuzzing</a:t>
            </a:r>
            <a:r>
              <a:rPr lang="en-US" altLang="zh-CN" dirty="0" smtClean="0"/>
              <a:t> </a:t>
            </a:r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         Monkey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935480"/>
            <a:ext cx="8291264" cy="43891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Monkey</a:t>
            </a:r>
            <a:r>
              <a:rPr lang="en-US" dirty="0" smtClean="0"/>
              <a:t> </a:t>
            </a:r>
            <a:r>
              <a:rPr lang="en-US" dirty="0" smtClean="0"/>
              <a:t>is a </a:t>
            </a:r>
            <a:r>
              <a:rPr lang="en-US" b="1" dirty="0" smtClean="0"/>
              <a:t>command-line tool </a:t>
            </a:r>
            <a:r>
              <a:rPr lang="en-US" dirty="0" smtClean="0"/>
              <a:t>that that you can </a:t>
            </a:r>
            <a:r>
              <a:rPr lang="en-US" dirty="0" smtClean="0"/>
              <a:t>run on any </a:t>
            </a:r>
            <a:r>
              <a:rPr lang="en-US" dirty="0" smtClean="0"/>
              <a:t>emulator instance or on a device. It sends </a:t>
            </a:r>
            <a:r>
              <a:rPr lang="en-US" dirty="0" smtClean="0"/>
              <a:t>a </a:t>
            </a:r>
            <a:r>
              <a:rPr lang="en-US" b="1" dirty="0" smtClean="0"/>
              <a:t>pseudo-random </a:t>
            </a:r>
            <a:r>
              <a:rPr lang="en-US" b="1" dirty="0" smtClean="0"/>
              <a:t>stream of user events</a:t>
            </a:r>
            <a:r>
              <a:rPr lang="en-US" dirty="0" smtClean="0"/>
              <a:t> such as clicks, touches, or gestures, as well as a number of system-level events into the system, which acts as a stress test on the application software you are developing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</a:t>
            </a:r>
            <a:r>
              <a:rPr lang="en-US" altLang="zh-CN" dirty="0" smtClean="0"/>
              <a:t>Monkey </a:t>
            </a:r>
            <a:r>
              <a:rPr lang="en-US" altLang="zh-CN" dirty="0" smtClean="0"/>
              <a:t>useful options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</a:t>
            </a:r>
            <a:r>
              <a:rPr lang="en-US" dirty="0" smtClean="0"/>
              <a:t>asic </a:t>
            </a:r>
            <a:r>
              <a:rPr lang="en-US" dirty="0" smtClean="0"/>
              <a:t>configuration options, such as setting the number of events to attempt.</a:t>
            </a:r>
          </a:p>
          <a:p>
            <a:r>
              <a:rPr lang="en-US" dirty="0" smtClean="0"/>
              <a:t>O</a:t>
            </a:r>
            <a:r>
              <a:rPr lang="en-US" dirty="0" smtClean="0"/>
              <a:t>perational </a:t>
            </a:r>
            <a:r>
              <a:rPr lang="en-US" dirty="0" smtClean="0"/>
              <a:t>constraints, such as restricting the test to a single package.</a:t>
            </a:r>
          </a:p>
          <a:p>
            <a:r>
              <a:rPr lang="en-US" dirty="0" smtClean="0"/>
              <a:t>E</a:t>
            </a:r>
            <a:r>
              <a:rPr lang="en-US" dirty="0" smtClean="0"/>
              <a:t>vent </a:t>
            </a:r>
            <a:r>
              <a:rPr lang="en-US" dirty="0" smtClean="0"/>
              <a:t>types and frequencies.</a:t>
            </a:r>
          </a:p>
          <a:p>
            <a:r>
              <a:rPr lang="en-US" dirty="0" smtClean="0"/>
              <a:t>D</a:t>
            </a:r>
            <a:r>
              <a:rPr lang="en-US" dirty="0" smtClean="0"/>
              <a:t>ebugging options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Monkey </a:t>
            </a:r>
            <a:r>
              <a:rPr lang="en-US" altLang="zh-CN" dirty="0" smtClean="0"/>
              <a:t>useful options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Get help: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$ 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shell monkey</a:t>
            </a:r>
            <a:r>
              <a:rPr lang="en-US" altLang="zh-CN" dirty="0" smtClean="0"/>
              <a:t> or   $ 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shell monkey --help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</a:t>
            </a:r>
            <a:r>
              <a:rPr lang="en-US" altLang="zh-CN" dirty="0" smtClean="0"/>
              <a:t>Monkey useful options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Basic </a:t>
            </a:r>
            <a:r>
              <a:rPr lang="en-US" dirty="0" smtClean="0"/>
              <a:t>configuration </a:t>
            </a:r>
            <a:r>
              <a:rPr lang="en-US" dirty="0" smtClean="0"/>
              <a:t>options: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. </a:t>
            </a:r>
            <a:r>
              <a:rPr lang="en-US" dirty="0" smtClean="0"/>
              <a:t>define event count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$ 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shell monkey 100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</a:t>
            </a:r>
            <a:r>
              <a:rPr lang="en-US" altLang="zh-CN" b="1" dirty="0" smtClean="0"/>
              <a:t>. </a:t>
            </a:r>
            <a:r>
              <a:rPr lang="en-US" altLang="zh-CN" dirty="0" smtClean="0"/>
              <a:t>define </a:t>
            </a:r>
            <a:r>
              <a:rPr lang="en-US" dirty="0" smtClean="0"/>
              <a:t>verbosity </a:t>
            </a:r>
            <a:r>
              <a:rPr lang="en-US" dirty="0" smtClean="0"/>
              <a:t>level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$ 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shell monkey –v 100</a:t>
            </a:r>
          </a:p>
          <a:p>
            <a:pPr>
              <a:buNone/>
            </a:pPr>
            <a:r>
              <a:rPr lang="en-US" altLang="zh-CN" dirty="0" smtClean="0"/>
              <a:t>	 </a:t>
            </a:r>
            <a:r>
              <a:rPr lang="en-US" altLang="zh-CN" dirty="0" smtClean="0"/>
              <a:t>     or $ 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shell monkey –v –v 100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Monkey </a:t>
            </a:r>
            <a:r>
              <a:rPr lang="en-US" altLang="zh-CN" dirty="0" smtClean="0"/>
              <a:t>useful options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smtClean="0"/>
              <a:t>. </a:t>
            </a:r>
            <a:r>
              <a:rPr lang="en-US" dirty="0" smtClean="0"/>
              <a:t>Operational </a:t>
            </a:r>
            <a:r>
              <a:rPr lang="en-US" dirty="0" smtClean="0"/>
              <a:t>constraints, such as restricting the test to a single </a:t>
            </a:r>
            <a:r>
              <a:rPr lang="en-US" dirty="0" smtClean="0"/>
              <a:t>package: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$ 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shell –p </a:t>
            </a:r>
            <a:r>
              <a:rPr lang="en-US" altLang="zh-CN" dirty="0" err="1" smtClean="0"/>
              <a:t>com.cooliris.media</a:t>
            </a:r>
            <a:r>
              <a:rPr lang="en-US" altLang="zh-CN" dirty="0" smtClean="0"/>
              <a:t>  1000</a:t>
            </a:r>
          </a:p>
          <a:p>
            <a:pPr>
              <a:buNone/>
            </a:pPr>
            <a:r>
              <a:rPr lang="en-US" altLang="zh-CN" dirty="0" smtClean="0"/>
              <a:t> </a:t>
            </a:r>
          </a:p>
          <a:p>
            <a:pPr>
              <a:buNone/>
            </a:pPr>
            <a:r>
              <a:rPr lang="en-US" b="1" dirty="0" smtClean="0"/>
              <a:t> . </a:t>
            </a:r>
            <a:r>
              <a:rPr lang="en-US" dirty="0" smtClean="0"/>
              <a:t>Multiple packages: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$ </a:t>
            </a:r>
            <a:r>
              <a:rPr lang="en-US" dirty="0" err="1" smtClean="0"/>
              <a:t>adb</a:t>
            </a:r>
            <a:r>
              <a:rPr lang="en-US" dirty="0" smtClean="0"/>
              <a:t> shell –p </a:t>
            </a:r>
            <a:r>
              <a:rPr lang="en-US" dirty="0" err="1" smtClean="0"/>
              <a:t>com.cooliris.media</a:t>
            </a:r>
            <a:r>
              <a:rPr lang="en-US" dirty="0" smtClean="0"/>
              <a:t> –p        </a:t>
            </a:r>
            <a:r>
              <a:rPr lang="en-US" dirty="0" err="1" smtClean="0"/>
              <a:t>com.android.camera</a:t>
            </a:r>
            <a:r>
              <a:rPr lang="en-US" dirty="0" smtClean="0"/>
              <a:t>     1000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endParaRPr 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smtClean="0"/>
              <a:t>      Monkey </a:t>
            </a:r>
            <a:r>
              <a:rPr lang="en-US" altLang="zh-CN" dirty="0" smtClean="0"/>
              <a:t>useful options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</a:t>
            </a:r>
            <a:r>
              <a:rPr lang="en-US" dirty="0" smtClean="0"/>
              <a:t>vent </a:t>
            </a:r>
            <a:r>
              <a:rPr lang="en-US" dirty="0" smtClean="0"/>
              <a:t>types and </a:t>
            </a:r>
            <a:r>
              <a:rPr lang="en-US" dirty="0" smtClean="0"/>
              <a:t>frequencies: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b="1" dirty="0" smtClean="0"/>
              <a:t>. </a:t>
            </a:r>
            <a:r>
              <a:rPr lang="en-US" dirty="0" smtClean="0"/>
              <a:t>only touch and motion event: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$ 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shell monkey –p </a:t>
            </a:r>
            <a:r>
              <a:rPr lang="en-US" altLang="zh-CN" dirty="0" err="1" smtClean="0"/>
              <a:t>com.cooliris.media</a:t>
            </a:r>
            <a:r>
              <a:rPr lang="en-US" altLang="zh-CN" dirty="0" smtClean="0"/>
              <a:t>  --pct-touch 50       --pct-motion 50 1000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 . </a:t>
            </a:r>
            <a:r>
              <a:rPr lang="en-US" altLang="zh-CN" dirty="0" smtClean="0"/>
              <a:t>only system keys: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$ 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shell monkey –p </a:t>
            </a:r>
            <a:r>
              <a:rPr lang="en-US" altLang="zh-CN" dirty="0" err="1" smtClean="0"/>
              <a:t>com.cooliris.media</a:t>
            </a:r>
            <a:r>
              <a:rPr lang="en-US" altLang="zh-CN" dirty="0" smtClean="0"/>
              <a:t>  --pct-</a:t>
            </a:r>
            <a:r>
              <a:rPr lang="en-US" altLang="zh-CN" dirty="0" err="1" smtClean="0"/>
              <a:t>syskeys</a:t>
            </a:r>
            <a:r>
              <a:rPr lang="en-US" altLang="zh-CN" dirty="0" smtClean="0"/>
              <a:t> 100 1000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</a:t>
            </a:r>
            <a:r>
              <a:rPr lang="en-US" altLang="zh-CN" b="1" dirty="0" smtClean="0"/>
              <a:t>.</a:t>
            </a:r>
            <a:r>
              <a:rPr lang="en-US" altLang="zh-CN" dirty="0" smtClean="0"/>
              <a:t> keep default settings: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$ 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shell monkey –p </a:t>
            </a:r>
            <a:r>
              <a:rPr lang="en-US" altLang="zh-CN" dirty="0" err="1" smtClean="0"/>
              <a:t>com.cooliris.media</a:t>
            </a:r>
            <a:r>
              <a:rPr lang="en-US" altLang="zh-CN" dirty="0" smtClean="0"/>
              <a:t> 1000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Monkey </a:t>
            </a:r>
            <a:r>
              <a:rPr lang="en-US" altLang="zh-CN" dirty="0" smtClean="0"/>
              <a:t>useful options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Event </a:t>
            </a:r>
            <a:r>
              <a:rPr lang="en-US" dirty="0" smtClean="0"/>
              <a:t>types and </a:t>
            </a:r>
            <a:r>
              <a:rPr lang="en-US" dirty="0" smtClean="0"/>
              <a:t>frequencies: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. i</a:t>
            </a:r>
            <a:r>
              <a:rPr lang="en-US" dirty="0" smtClean="0"/>
              <a:t>nserts </a:t>
            </a:r>
            <a:r>
              <a:rPr lang="en-US" dirty="0" smtClean="0"/>
              <a:t>a fixed delay between </a:t>
            </a:r>
            <a:r>
              <a:rPr lang="en-US" dirty="0" smtClean="0"/>
              <a:t>events(ms)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/>
              <a:t> $ 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shell monkey –p </a:t>
            </a:r>
            <a:r>
              <a:rPr lang="en-US" altLang="zh-CN" dirty="0" err="1" smtClean="0"/>
              <a:t>com.cooliris.media</a:t>
            </a:r>
            <a:r>
              <a:rPr lang="en-US" altLang="zh-CN" dirty="0" smtClean="0"/>
              <a:t> </a:t>
            </a:r>
            <a:r>
              <a:rPr lang="en-US" altLang="zh-CN" dirty="0" smtClean="0"/>
              <a:t>--throttle 1000  </a:t>
            </a:r>
            <a:r>
              <a:rPr lang="en-US" altLang="zh-CN" dirty="0" smtClean="0"/>
              <a:t>1000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/>
              <a:t>. </a:t>
            </a:r>
            <a:r>
              <a:rPr lang="en-US" altLang="zh-CN" dirty="0" smtClean="0"/>
              <a:t>i</a:t>
            </a:r>
            <a:r>
              <a:rPr lang="en-US" dirty="0" smtClean="0"/>
              <a:t>nserts </a:t>
            </a:r>
            <a:r>
              <a:rPr lang="en-US" dirty="0" smtClean="0"/>
              <a:t>a random delay </a:t>
            </a:r>
            <a:r>
              <a:rPr lang="en-US" dirty="0" smtClean="0"/>
              <a:t>between </a:t>
            </a:r>
            <a:r>
              <a:rPr lang="en-US" dirty="0" smtClean="0"/>
              <a:t>events(0~n ms):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altLang="zh-CN" dirty="0" smtClean="0"/>
              <a:t>$ 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shell monkey –p </a:t>
            </a:r>
            <a:r>
              <a:rPr lang="en-US" altLang="zh-CN" dirty="0" err="1" smtClean="0"/>
              <a:t>com.cooliris.media</a:t>
            </a:r>
            <a:r>
              <a:rPr lang="en-US" altLang="zh-CN" dirty="0" smtClean="0"/>
              <a:t> </a:t>
            </a:r>
            <a:r>
              <a:rPr lang="en-US" altLang="zh-CN" dirty="0" smtClean="0"/>
              <a:t>--throttle </a:t>
            </a:r>
            <a:r>
              <a:rPr lang="en-US" altLang="zh-CN" dirty="0" smtClean="0"/>
              <a:t>1000 </a:t>
            </a:r>
            <a:r>
              <a:rPr lang="en-US" altLang="zh-CN" dirty="0" smtClean="0"/>
              <a:t>--randomize-throttle </a:t>
            </a:r>
            <a:r>
              <a:rPr lang="en-US" altLang="zh-CN" dirty="0" smtClean="0"/>
              <a:t>1000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92</TotalTime>
  <Words>431</Words>
  <Application>Microsoft Office PowerPoint</Application>
  <PresentationFormat>全屏显示(4:3)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流畅</vt:lpstr>
      <vt:lpstr>                  Agenda</vt:lpstr>
      <vt:lpstr>         Fuzzing introduction</vt:lpstr>
      <vt:lpstr>          Monkey Introduction</vt:lpstr>
      <vt:lpstr>        Monkey useful options</vt:lpstr>
      <vt:lpstr>      Monkey useful options</vt:lpstr>
      <vt:lpstr>       Monkey useful options</vt:lpstr>
      <vt:lpstr>       Monkey useful options</vt:lpstr>
      <vt:lpstr>       Monkey useful options</vt:lpstr>
      <vt:lpstr>      Monkey useful options</vt:lpstr>
      <vt:lpstr>     Monkey useful options</vt:lpstr>
      <vt:lpstr>      Monkey useful options</vt:lpstr>
    </vt:vector>
  </TitlesOfParts>
  <Company>联想中国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Agenda</dc:title>
  <dc:creator>LENOVO</dc:creator>
  <cp:lastModifiedBy>LENOVO</cp:lastModifiedBy>
  <cp:revision>36</cp:revision>
  <dcterms:created xsi:type="dcterms:W3CDTF">2011-08-23T14:28:57Z</dcterms:created>
  <dcterms:modified xsi:type="dcterms:W3CDTF">2011-08-24T13:20:58Z</dcterms:modified>
</cp:coreProperties>
</file>