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57" autoAdjust="0"/>
  </p:normalViewPr>
  <p:slideViewPr>
    <p:cSldViewPr>
      <p:cViewPr varScale="1">
        <p:scale>
          <a:sx n="90" d="100"/>
          <a:sy n="90" d="100"/>
        </p:scale>
        <p:origin x="-229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A19C-3454-44C3-8181-837092B804B1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3470D-7DA8-48DB-BD33-02DFD030F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8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Microsoft YaHei"/>
              </a:rPr>
              <a:t>Tox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Microsoft YaHei"/>
              </a:rPr>
              <a:t>是一个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Microsoft YaHei"/>
              </a:rPr>
              <a:t>python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Microsoft YaHei"/>
              </a:rPr>
              <a:t>的自动化测试工具，做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Microsoft YaHei"/>
              </a:rPr>
              <a:t>python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Microsoft YaHei"/>
              </a:rPr>
              <a:t>项目针对不同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Microsoft YaHei"/>
              </a:rPr>
              <a:t>python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Microsoft YaHei"/>
              </a:rPr>
              <a:t>环境兼容性测试。</a:t>
            </a:r>
            <a:endParaRPr lang="en-US" altLang="zh-CN" b="0" i="0" dirty="0" smtClean="0">
              <a:solidFill>
                <a:srgbClr val="333333"/>
              </a:solidFill>
              <a:effectLst/>
              <a:latin typeface="Microsoft YaHei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 smtClean="0">
                <a:solidFill>
                  <a:srgbClr val="333333"/>
                </a:solidFill>
                <a:effectLst/>
                <a:latin typeface="Microsoft YaHei"/>
              </a:rPr>
              <a:t>比如我现在有一个项目，它是在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Microsoft YaHei"/>
              </a:rPr>
              <a:t>python2.7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Microsoft YaHei"/>
              </a:rPr>
              <a:t>环境下开发的</a:t>
            </a:r>
            <a:r>
              <a:rPr lang="zh-CN" altLang="en-US" b="0" i="0" baseline="0" dirty="0" smtClean="0">
                <a:solidFill>
                  <a:srgbClr val="333333"/>
                </a:solidFill>
                <a:effectLst/>
                <a:latin typeface="Microsoft YaHei"/>
              </a:rPr>
              <a:t>，但是我想测试下它是否能在其他环境下运</a:t>
            </a:r>
            <a:r>
              <a:rPr lang="zh-CN" altLang="en-US" b="0" i="0" baseline="0" dirty="0" smtClean="0">
                <a:solidFill>
                  <a:srgbClr val="333333"/>
                </a:solidFill>
                <a:effectLst/>
                <a:latin typeface="Microsoft YaHei"/>
              </a:rPr>
              <a:t>行。</a:t>
            </a:r>
            <a:endParaRPr lang="en-US" altLang="zh-CN" b="0" i="0" baseline="0" dirty="0" smtClean="0">
              <a:solidFill>
                <a:srgbClr val="333333"/>
              </a:solidFill>
              <a:effectLst/>
              <a:latin typeface="Microsoft YaHei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baseline="0" dirty="0" smtClean="0">
                <a:solidFill>
                  <a:srgbClr val="333333"/>
                </a:solidFill>
                <a:effectLst/>
                <a:latin typeface="Microsoft YaHei"/>
              </a:rPr>
              <a:t>工作原理：创建一个</a:t>
            </a:r>
            <a:r>
              <a:rPr lang="en-US" altLang="zh-CN" b="0" i="0" baseline="0" dirty="0" err="1" smtClean="0">
                <a:solidFill>
                  <a:srgbClr val="333333"/>
                </a:solidFill>
                <a:effectLst/>
                <a:latin typeface="Microsoft YaHei"/>
              </a:rPr>
              <a:t>virtualenv</a:t>
            </a:r>
            <a:r>
              <a:rPr lang="zh-CN" altLang="en-US" b="0" i="0" baseline="0" dirty="0" smtClean="0">
                <a:solidFill>
                  <a:srgbClr val="333333"/>
                </a:solidFill>
                <a:effectLst/>
                <a:latin typeface="Microsoft YaHei"/>
              </a:rPr>
              <a:t>，然后把项目</a:t>
            </a:r>
            <a:r>
              <a:rPr lang="en-US" altLang="zh-CN" b="0" i="0" baseline="0" dirty="0" smtClean="0">
                <a:solidFill>
                  <a:srgbClr val="333333"/>
                </a:solidFill>
                <a:effectLst/>
                <a:latin typeface="Microsoft YaHei"/>
              </a:rPr>
              <a:t>install</a:t>
            </a:r>
            <a:r>
              <a:rPr lang="zh-CN" altLang="en-US" b="0" i="0" baseline="0" dirty="0" smtClean="0">
                <a:solidFill>
                  <a:srgbClr val="333333"/>
                </a:solidFill>
                <a:effectLst/>
                <a:latin typeface="Microsoft YaHei"/>
              </a:rPr>
              <a:t>到</a:t>
            </a:r>
            <a:r>
              <a:rPr lang="en-US" altLang="zh-CN" b="0" i="0" baseline="0" dirty="0" err="1" smtClean="0">
                <a:solidFill>
                  <a:srgbClr val="333333"/>
                </a:solidFill>
                <a:effectLst/>
                <a:latin typeface="Microsoft YaHei"/>
              </a:rPr>
              <a:t>env</a:t>
            </a:r>
            <a:r>
              <a:rPr lang="zh-CN" altLang="en-US" b="0" i="0" baseline="0" dirty="0" smtClean="0">
                <a:solidFill>
                  <a:srgbClr val="333333"/>
                </a:solidFill>
                <a:effectLst/>
                <a:latin typeface="Microsoft YaHei"/>
              </a:rPr>
              <a:t>中，运行</a:t>
            </a:r>
            <a:r>
              <a:rPr lang="en-US" altLang="zh-CN" b="0" i="0" baseline="0" dirty="0" smtClean="0">
                <a:solidFill>
                  <a:srgbClr val="333333"/>
                </a:solidFill>
                <a:effectLst/>
                <a:latin typeface="Microsoft YaHei"/>
              </a:rPr>
              <a:t>tox.ini</a:t>
            </a:r>
            <a:r>
              <a:rPr lang="zh-CN" altLang="en-US" b="0" i="0" baseline="0" dirty="0" smtClean="0">
                <a:solidFill>
                  <a:srgbClr val="333333"/>
                </a:solidFill>
                <a:effectLst/>
                <a:latin typeface="Microsoft YaHei"/>
              </a:rPr>
              <a:t>文件中配置好的</a:t>
            </a:r>
            <a:r>
              <a:rPr lang="en-US" altLang="zh-CN" b="0" i="0" baseline="0" dirty="0" smtClean="0">
                <a:solidFill>
                  <a:srgbClr val="333333"/>
                </a:solidFill>
                <a:effectLst/>
                <a:latin typeface="Microsoft YaHei"/>
              </a:rPr>
              <a:t>command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baseline="0" dirty="0" smtClean="0">
              <a:solidFill>
                <a:srgbClr val="333333"/>
              </a:solidFill>
              <a:effectLst/>
              <a:latin typeface="Microsoft Ya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3470D-7DA8-48DB-BD33-02DFD030F41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459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setup.py</a:t>
            </a:r>
            <a:r>
              <a:rPr lang="zh-CN" altLang="en-US" dirty="0" smtClean="0"/>
              <a:t>文件目录，编写</a:t>
            </a:r>
            <a:r>
              <a:rPr lang="en-US" altLang="zh-CN" dirty="0" smtClean="0"/>
              <a:t>tox.ini</a:t>
            </a:r>
            <a:r>
              <a:rPr lang="zh-CN" altLang="en-US" dirty="0" smtClean="0"/>
              <a:t>文件，也可以自动生成。</a:t>
            </a:r>
            <a:endParaRPr lang="en-US" altLang="zh-CN" dirty="0" smtClean="0"/>
          </a:p>
          <a:p>
            <a:r>
              <a:rPr lang="zh-CN" altLang="en-US" dirty="0" smtClean="0"/>
              <a:t>运行</a:t>
            </a:r>
            <a:r>
              <a:rPr lang="en-US" altLang="zh-CN" dirty="0" err="1" smtClean="0"/>
              <a:t>tox-quickstart</a:t>
            </a:r>
            <a:r>
              <a:rPr lang="zh-CN" altLang="en-US" dirty="0" smtClean="0"/>
              <a:t>来</a:t>
            </a:r>
            <a:r>
              <a:rPr lang="zh-CN" altLang="en-US" dirty="0" smtClean="0"/>
              <a:t>执行测试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3470D-7DA8-48DB-BD33-02DFD030F41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077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除了以上基本测试外，还可以集成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pep8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flake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sphinx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setuptools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、等吧。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setuptools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整合，这样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setup.py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测试可以运行你的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将一段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到你的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setup.py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官方文档有例子可以一看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3470D-7DA8-48DB-BD33-02DFD030F41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558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Tox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630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31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Basic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altLang="zh-CN" dirty="0" smtClean="0"/>
              <a:t>tox.ini file</a:t>
            </a:r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 err="1"/>
              <a:t>tox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 err="1" smtClean="0"/>
              <a:t>envlist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py26,py27</a:t>
            </a:r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 err="1" smtClean="0"/>
              <a:t>testenv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 smtClean="0"/>
              <a:t>commands=</a:t>
            </a:r>
            <a:r>
              <a:rPr lang="en-US" altLang="zh-CN" dirty="0" err="1" smtClean="0"/>
              <a:t>py.test</a:t>
            </a:r>
            <a:r>
              <a:rPr lang="en-US" altLang="zh-CN" dirty="0" smtClean="0"/>
              <a:t>         </a:t>
            </a:r>
            <a:r>
              <a:rPr lang="en-US" altLang="zh-CN" i="1" dirty="0" smtClean="0"/>
              <a:t># </a:t>
            </a:r>
            <a:r>
              <a:rPr lang="en-US" altLang="zh-CN" i="1" dirty="0"/>
              <a:t>or '</a:t>
            </a:r>
            <a:r>
              <a:rPr lang="en-US" altLang="zh-CN" i="1" dirty="0" err="1"/>
              <a:t>nosetests</a:t>
            </a:r>
            <a:r>
              <a:rPr lang="en-US" altLang="zh-CN" i="1" dirty="0"/>
              <a:t>' or </a:t>
            </a:r>
            <a:r>
              <a:rPr lang="en-US" altLang="zh-CN" i="1" dirty="0" smtClean="0"/>
              <a:t>...</a:t>
            </a:r>
            <a:endParaRPr lang="en-US" altLang="zh-CN" i="1" dirty="0"/>
          </a:p>
          <a:p>
            <a:r>
              <a:rPr lang="en-US" altLang="zh-CN" dirty="0"/>
              <a:t>generating a </a:t>
            </a:r>
            <a:r>
              <a:rPr lang="en-US" altLang="zh-CN" dirty="0" smtClean="0"/>
              <a:t>tox.ini by running</a:t>
            </a:r>
            <a:r>
              <a:rPr lang="en-US" altLang="zh-CN" dirty="0"/>
              <a:t> 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tox-quickstart</a:t>
            </a:r>
            <a:endParaRPr lang="en-US" altLang="zh-CN" dirty="0" smtClean="0"/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tox</a:t>
            </a:r>
            <a:r>
              <a:rPr lang="en-US" altLang="zh-CN" dirty="0" smtClean="0"/>
              <a:t> or </a:t>
            </a:r>
            <a:r>
              <a:rPr lang="en-US" altLang="zh-CN" dirty="0" err="1" smtClean="0"/>
              <a:t>tox</a:t>
            </a:r>
            <a:r>
              <a:rPr lang="en-US" altLang="zh-CN" dirty="0" smtClean="0"/>
              <a:t> –e py26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051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Integration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543800" cy="490696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pep8</a:t>
            </a:r>
            <a:r>
              <a:rPr lang="zh-CN" altLang="en-US" sz="3600" dirty="0"/>
              <a:t>、</a:t>
            </a:r>
            <a:r>
              <a:rPr lang="en-US" altLang="zh-CN" sz="3600" dirty="0" smtClean="0"/>
              <a:t>flake8</a:t>
            </a:r>
            <a:r>
              <a:rPr lang="zh-CN" altLang="en-US" sz="3600" dirty="0" smtClean="0"/>
              <a:t>、</a:t>
            </a:r>
            <a:r>
              <a:rPr lang="en-US" altLang="zh-CN" sz="3600" dirty="0" err="1" smtClean="0"/>
              <a:t>pylint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sphinx</a:t>
            </a:r>
            <a:r>
              <a:rPr lang="zh-CN" altLang="en-US" sz="3600" dirty="0"/>
              <a:t>、</a:t>
            </a:r>
            <a:r>
              <a:rPr lang="en-US" altLang="zh-CN" sz="3600" dirty="0"/>
              <a:t>discover</a:t>
            </a:r>
            <a:r>
              <a:rPr lang="zh-CN" altLang="en-US" sz="3600" dirty="0"/>
              <a:t>、</a:t>
            </a:r>
            <a:r>
              <a:rPr lang="en-US" altLang="zh-CN" sz="3600" dirty="0" smtClean="0"/>
              <a:t>coverage</a:t>
            </a:r>
            <a:endParaRPr lang="en-US" altLang="zh-CN" sz="3600" dirty="0"/>
          </a:p>
          <a:p>
            <a:pPr marL="0" indent="0">
              <a:buNone/>
            </a:pPr>
            <a:endParaRPr lang="en-US" altLang="zh-CN" sz="1800" dirty="0" smtClean="0"/>
          </a:p>
          <a:p>
            <a:r>
              <a:rPr lang="en-US" altLang="zh-CN" sz="3600" dirty="0" err="1" smtClean="0"/>
              <a:t>setuptools</a:t>
            </a:r>
            <a:r>
              <a:rPr lang="en-US" altLang="zh-CN" sz="3600" dirty="0" smtClean="0"/>
              <a:t>: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1800" dirty="0" smtClean="0"/>
              <a:t>       python</a:t>
            </a:r>
            <a:r>
              <a:rPr lang="en-US" altLang="zh-CN" sz="1800" dirty="0"/>
              <a:t> setup.py </a:t>
            </a:r>
            <a:r>
              <a:rPr lang="en-US" altLang="zh-CN" sz="1800" dirty="0" smtClean="0"/>
              <a:t> test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r>
              <a:rPr lang="en-US" altLang="zh-CN" sz="3600" dirty="0" smtClean="0"/>
              <a:t>Jenkins</a:t>
            </a:r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</a:t>
            </a:r>
            <a:r>
              <a:rPr lang="en-US" altLang="zh-CN" sz="1800" dirty="0"/>
              <a:t>install Python plugin</a:t>
            </a:r>
          </a:p>
        </p:txBody>
      </p:sp>
    </p:spTree>
    <p:extLst>
      <p:ext uri="{BB962C8B-B14F-4D97-AF65-F5344CB8AC3E}">
        <p14:creationId xmlns:p14="http://schemas.microsoft.com/office/powerpoint/2010/main" val="28132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2371</TotalTime>
  <Words>260</Words>
  <Application>Microsoft Office PowerPoint</Application>
  <PresentationFormat>On-screen Show (4:3)</PresentationFormat>
  <Paragraphs>29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What is Tox?</vt:lpstr>
      <vt:lpstr>Basic usage</vt:lpstr>
      <vt:lpstr>Integration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Tox?</dc:title>
  <dc:creator>Gao, XuesongX</dc:creator>
  <cp:lastModifiedBy>Gao, XuesongX</cp:lastModifiedBy>
  <cp:revision>81</cp:revision>
  <dcterms:created xsi:type="dcterms:W3CDTF">2006-08-16T00:00:00Z</dcterms:created>
  <dcterms:modified xsi:type="dcterms:W3CDTF">2014-02-18T08:29:00Z</dcterms:modified>
</cp:coreProperties>
</file>