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6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7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8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0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6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7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6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B96F-94C1-45E9-BA13-32D230ECEF0D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CE59-2D1F-47DA-BA41-CBBDC4597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9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ubernete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Flannel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Cloud Foundry </a:t>
            </a:r>
            <a:r>
              <a:rPr lang="en-US" altLang="zh-CN" b="1" dirty="0" smtClean="0"/>
              <a:t>Diego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Docker</a:t>
            </a:r>
            <a:r>
              <a:rPr lang="zh-CN" altLang="en-US" b="1" dirty="0" smtClean="0"/>
              <a:t>在</a:t>
            </a:r>
            <a:r>
              <a:rPr lang="en-US" altLang="zh-CN" b="1" dirty="0" err="1" smtClean="0"/>
              <a:t>DevOps</a:t>
            </a:r>
            <a:r>
              <a:rPr lang="zh-CN" altLang="en-US" b="1" dirty="0" smtClean="0"/>
              <a:t>中的应用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网络功能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weave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Flannel</a:t>
            </a:r>
            <a:r>
              <a:rPr lang="zh-CN" altLang="en-US" dirty="0"/>
              <a:t>，</a:t>
            </a:r>
            <a:r>
              <a:rPr lang="en-US" altLang="zh-CN" dirty="0"/>
              <a:t>Pipework</a:t>
            </a:r>
            <a:r>
              <a:rPr lang="zh-CN" altLang="en-US" dirty="0"/>
              <a:t>，</a:t>
            </a:r>
            <a:r>
              <a:rPr lang="en-US" altLang="zh-CN" dirty="0" err="1"/>
              <a:t>SocketPlane</a:t>
            </a:r>
            <a:r>
              <a:rPr lang="zh-CN" altLang="en-US" dirty="0"/>
              <a:t>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2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集群管理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，</a:t>
            </a:r>
            <a:r>
              <a:rPr lang="en-US" altLang="zh-CN" dirty="0" err="1"/>
              <a:t>mesos</a:t>
            </a:r>
            <a:r>
              <a:rPr lang="zh-CN" altLang="en-US" dirty="0"/>
              <a:t>，</a:t>
            </a:r>
            <a:r>
              <a:rPr lang="en-US" altLang="zh-CN" dirty="0"/>
              <a:t>swarm</a:t>
            </a:r>
            <a:r>
              <a:rPr lang="zh-CN" altLang="en-US" dirty="0"/>
              <a:t>等项目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7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能做什么？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核心解决的问题是利用</a:t>
            </a:r>
            <a:r>
              <a:rPr lang="en-US" altLang="zh-CN" dirty="0" smtClean="0"/>
              <a:t>LXC</a:t>
            </a:r>
            <a:r>
              <a:rPr lang="zh-CN" altLang="en-US" dirty="0" smtClean="0"/>
              <a:t>实现类似</a:t>
            </a:r>
            <a:r>
              <a:rPr lang="en-US" altLang="zh-CN" dirty="0" smtClean="0"/>
              <a:t>VM</a:t>
            </a:r>
            <a:r>
              <a:rPr lang="zh-CN" altLang="en-US" dirty="0" smtClean="0"/>
              <a:t>的功能。</a:t>
            </a:r>
            <a:endParaRPr lang="en-US" altLang="zh-CN" dirty="0" smtClean="0"/>
          </a:p>
          <a:p>
            <a:r>
              <a:rPr lang="en-US" altLang="zh-CN" dirty="0" smtClean="0"/>
              <a:t>LXC</a:t>
            </a:r>
            <a:r>
              <a:rPr lang="zh-CN" altLang="en-US" smtClean="0"/>
              <a:t>所实现的隔离性主要是来自内核的命名空间。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5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altLang="zh-CN" dirty="0" err="1" smtClean="0"/>
              <a:t>Deis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/>
          <a:lstStyle/>
          <a:p>
            <a:r>
              <a:rPr lang="zh-CN" altLang="en-US" dirty="0"/>
              <a:t>基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CoreOS</a:t>
            </a:r>
            <a:r>
              <a:rPr lang="zh-CN" altLang="en-US" dirty="0" smtClean="0"/>
              <a:t>的开源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平台，</a:t>
            </a:r>
            <a:r>
              <a:rPr lang="zh-CN" altLang="en-US" dirty="0"/>
              <a:t>旨在让部属和管理服务器上的应用变得轻松容易。</a:t>
            </a:r>
          </a:p>
        </p:txBody>
      </p:sp>
    </p:spTree>
    <p:extLst>
      <p:ext uri="{BB962C8B-B14F-4D97-AF65-F5344CB8AC3E}">
        <p14:creationId xmlns:p14="http://schemas.microsoft.com/office/powerpoint/2010/main" val="22090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swarm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Cloudbreak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service 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Cloudbreak</a:t>
            </a:r>
            <a:r>
              <a:rPr lang="en-US" altLang="zh-CN" dirty="0"/>
              <a:t> </a:t>
            </a:r>
            <a:r>
              <a:rPr lang="zh-CN" altLang="en-US" dirty="0"/>
              <a:t>建立于</a:t>
            </a:r>
            <a:r>
              <a:rPr lang="en-US" altLang="zh-CN" dirty="0"/>
              <a:t>Apache </a:t>
            </a:r>
            <a:r>
              <a:rPr lang="en-US" altLang="zh-CN" dirty="0" err="1"/>
              <a:t>Ambari</a:t>
            </a:r>
            <a:r>
              <a:rPr lang="en-US" altLang="zh-CN" dirty="0"/>
              <a:t>, </a:t>
            </a:r>
            <a:r>
              <a:rPr lang="en-US" altLang="zh-CN" dirty="0" err="1"/>
              <a:t>Docker</a:t>
            </a:r>
            <a:r>
              <a:rPr lang="en-US" altLang="zh-CN" dirty="0"/>
              <a:t> containers, Serf </a:t>
            </a:r>
            <a:r>
              <a:rPr lang="zh-CN" altLang="en-US" dirty="0"/>
              <a:t>和 </a:t>
            </a:r>
            <a:r>
              <a:rPr lang="en-US" altLang="zh-CN" dirty="0" err="1"/>
              <a:t>dnsmasq</a:t>
            </a:r>
            <a:r>
              <a:rPr lang="en-US" altLang="zh-CN" dirty="0"/>
              <a:t> </a:t>
            </a:r>
            <a:r>
              <a:rPr lang="zh-CN" altLang="en-US" dirty="0"/>
              <a:t>这类云提供者的</a:t>
            </a:r>
            <a:r>
              <a:rPr lang="en-US" altLang="zh-CN" dirty="0"/>
              <a:t>API</a:t>
            </a:r>
            <a:r>
              <a:rPr lang="zh-CN" altLang="en-US" dirty="0"/>
              <a:t>之上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是一</a:t>
            </a:r>
            <a:r>
              <a:rPr lang="zh-CN" altLang="en-US" dirty="0" smtClean="0"/>
              <a:t>个与云无关的解决方案，所以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服务和组件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4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Kubernetes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http://kubernetes.io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b="1" dirty="0"/>
              <a:t>Manage a cluster of Linux containers as a single system to accelerate Dev and simplify Ops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加速开发，简化运维。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7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Docker</a:t>
            </a:r>
            <a:r>
              <a:rPr lang="en-US" altLang="zh-CN" b="1" dirty="0"/>
              <a:t> </a:t>
            </a:r>
            <a:r>
              <a:rPr lang="en-US" altLang="zh-CN" b="1" dirty="0" smtClean="0"/>
              <a:t>Pods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165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Theme</vt:lpstr>
      <vt:lpstr>PowerPoint Presentation</vt:lpstr>
      <vt:lpstr>Docker能做什么？</vt:lpstr>
      <vt:lpstr>Deis</vt:lpstr>
      <vt:lpstr>swarm</vt:lpstr>
      <vt:lpstr>Cloudbreak</vt:lpstr>
      <vt:lpstr>NodeJS</vt:lpstr>
      <vt:lpstr>Mesos</vt:lpstr>
      <vt:lpstr>Kubernetes</vt:lpstr>
      <vt:lpstr>Docker Pods</vt:lpstr>
      <vt:lpstr>Flannel</vt:lpstr>
      <vt:lpstr> Cloud Foundry Diego</vt:lpstr>
      <vt:lpstr>Docker在DevOps中的应用</vt:lpstr>
      <vt:lpstr>网络功能</vt:lpstr>
      <vt:lpstr>集群管理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XuesongX</dc:creator>
  <cp:lastModifiedBy>Gao, XuesongX</cp:lastModifiedBy>
  <cp:revision>20</cp:revision>
  <dcterms:created xsi:type="dcterms:W3CDTF">2015-04-23T09:44:32Z</dcterms:created>
  <dcterms:modified xsi:type="dcterms:W3CDTF">2015-04-29T02:11:51Z</dcterms:modified>
</cp:coreProperties>
</file>