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3" r:id="rId13"/>
    <p:sldId id="266" r:id="rId14"/>
    <p:sldId id="271" r:id="rId15"/>
    <p:sldId id="267" r:id="rId16"/>
    <p:sldId id="268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4F501-64CA-4BCB-9F5A-DE10D66A345B}" type="datetimeFigureOut">
              <a:rPr lang="zh-CN" altLang="en-US" smtClean="0"/>
              <a:t>2015/1/12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2FE-B85F-4276-A375-AEA28EE8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4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http://uwsgi-docs.readthedocs.org/en/latest/Namespaces.html</a:t>
            </a:r>
          </a:p>
          <a:p>
            <a:r>
              <a:rPr lang="en-US" altLang="zh-CN" dirty="0" smtClean="0"/>
              <a:t>http://man7.org/linux/man-pages/man7/namespaces.7.html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12FE-B85F-4276-A375-AEA28EE83C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3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userns_child_exec.c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E12FE-B85F-4276-A375-AEA28EE83C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n7.org/linux/man-pages/man7/user_namespaces.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wn.net/Articles/53349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libcontainer/blob/6415e8becc2c47845cf565b87229b5dbd2fa40ad/namespaces/mount.go#L16" TargetMode="External"/><Relationship Id="rId2" Type="http://schemas.openxmlformats.org/officeDocument/2006/relationships/hyperlink" Target="https://github.com/docker/libcontainer/blob/6415e8becc2c47845cf565b87229b5dbd2fa40ad/namespaces/namespaces.go#L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cker/libcontainer/blob/6415e8becc2c47845cf565b87229b5dbd2fa40ad/namespaces/calls_linux.g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7/namespaces.7.html" TargetMode="External"/><Relationship Id="rId2" Type="http://schemas.openxmlformats.org/officeDocument/2006/relationships/hyperlink" Target="http://lwn.net/Articles/53111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otcloud.com/under-the-hood-linux-kernels-on-dotcloud-pa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 to Linux Namespaces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Techs behind docker-part2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9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/PID/ns/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 </a:t>
            </a:r>
            <a:r>
              <a:rPr lang="en-US" altLang="zh-CN" dirty="0" err="1"/>
              <a:t>ls</a:t>
            </a:r>
            <a:r>
              <a:rPr lang="en-US" altLang="zh-CN" dirty="0"/>
              <a:t> -l /</a:t>
            </a:r>
            <a:r>
              <a:rPr lang="en-US" altLang="zh-CN" dirty="0" err="1"/>
              <a:t>proc</a:t>
            </a:r>
            <a:r>
              <a:rPr lang="en-US" altLang="zh-CN" dirty="0"/>
              <a:t>/$$/ns</a:t>
            </a:r>
          </a:p>
          <a:p>
            <a:pPr marL="0" indent="0">
              <a:buNone/>
            </a:pPr>
            <a:r>
              <a:rPr lang="en-US" altLang="zh-CN" dirty="0" err="1" smtClean="0"/>
              <a:t>lrwxrwxrwx</a:t>
            </a:r>
            <a:r>
              <a:rPr lang="en-US" altLang="zh-CN" dirty="0" smtClean="0"/>
              <a:t> </a:t>
            </a:r>
            <a:r>
              <a:rPr lang="en-US" altLang="zh-CN" dirty="0"/>
              <a:t>1 </a:t>
            </a:r>
            <a:r>
              <a:rPr lang="en-US" altLang="zh-CN" dirty="0" err="1"/>
              <a:t>huanghao</a:t>
            </a:r>
            <a:r>
              <a:rPr lang="en-US" altLang="zh-CN" dirty="0"/>
              <a:t> </a:t>
            </a:r>
            <a:r>
              <a:rPr lang="en-US" altLang="zh-CN" dirty="0" err="1"/>
              <a:t>huanghao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17:59 </a:t>
            </a:r>
            <a:r>
              <a:rPr lang="en-US" altLang="zh-CN" dirty="0" err="1"/>
              <a:t>ipc</a:t>
            </a:r>
            <a:r>
              <a:rPr lang="en-US" altLang="zh-CN" dirty="0"/>
              <a:t> -&gt; </a:t>
            </a:r>
            <a:r>
              <a:rPr lang="en-US" altLang="zh-CN" dirty="0" err="1"/>
              <a:t>ipc</a:t>
            </a:r>
            <a:r>
              <a:rPr lang="en-US" altLang="zh-CN" dirty="0"/>
              <a:t>:[4026531839]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</a:t>
            </a:r>
            <a:r>
              <a:rPr lang="en-US" altLang="zh-CN" dirty="0" err="1"/>
              <a:t>huanghao</a:t>
            </a:r>
            <a:r>
              <a:rPr lang="en-US" altLang="zh-CN" dirty="0"/>
              <a:t> </a:t>
            </a:r>
            <a:r>
              <a:rPr lang="en-US" altLang="zh-CN" dirty="0" err="1"/>
              <a:t>huanghao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17:59 </a:t>
            </a:r>
            <a:r>
              <a:rPr lang="en-US" altLang="zh-CN" dirty="0" err="1"/>
              <a:t>mnt</a:t>
            </a:r>
            <a:r>
              <a:rPr lang="en-US" altLang="zh-CN" dirty="0"/>
              <a:t> -&gt; </a:t>
            </a:r>
            <a:r>
              <a:rPr lang="en-US" altLang="zh-CN" dirty="0" err="1"/>
              <a:t>mnt</a:t>
            </a:r>
            <a:r>
              <a:rPr lang="en-US" altLang="zh-CN" dirty="0"/>
              <a:t>:[4026531840]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</a:t>
            </a:r>
            <a:r>
              <a:rPr lang="en-US" altLang="zh-CN" dirty="0" err="1"/>
              <a:t>huanghao</a:t>
            </a:r>
            <a:r>
              <a:rPr lang="en-US" altLang="zh-CN" dirty="0"/>
              <a:t> </a:t>
            </a:r>
            <a:r>
              <a:rPr lang="en-US" altLang="zh-CN" dirty="0" err="1"/>
              <a:t>huanghao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17:59 net -&gt; net:[4026531956]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</a:t>
            </a:r>
            <a:r>
              <a:rPr lang="en-US" altLang="zh-CN" dirty="0" err="1"/>
              <a:t>huanghao</a:t>
            </a:r>
            <a:r>
              <a:rPr lang="en-US" altLang="zh-CN" dirty="0"/>
              <a:t> </a:t>
            </a:r>
            <a:r>
              <a:rPr lang="en-US" altLang="zh-CN" dirty="0" err="1"/>
              <a:t>huanghao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17:59 </a:t>
            </a:r>
            <a:r>
              <a:rPr lang="en-US" altLang="zh-CN" dirty="0" err="1"/>
              <a:t>pid</a:t>
            </a:r>
            <a:r>
              <a:rPr lang="en-US" altLang="zh-CN" dirty="0"/>
              <a:t> -&gt; </a:t>
            </a:r>
            <a:r>
              <a:rPr lang="en-US" altLang="zh-CN" dirty="0" err="1"/>
              <a:t>pid</a:t>
            </a:r>
            <a:r>
              <a:rPr lang="en-US" altLang="zh-CN" dirty="0"/>
              <a:t>:[4026531836]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</a:t>
            </a:r>
            <a:r>
              <a:rPr lang="en-US" altLang="zh-CN" dirty="0" err="1"/>
              <a:t>huanghao</a:t>
            </a:r>
            <a:r>
              <a:rPr lang="en-US" altLang="zh-CN" dirty="0"/>
              <a:t> </a:t>
            </a:r>
            <a:r>
              <a:rPr lang="en-US" altLang="zh-CN" dirty="0" err="1"/>
              <a:t>huanghao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17:59 user -&gt; user:[4026531837]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</a:t>
            </a:r>
            <a:r>
              <a:rPr lang="en-US" altLang="zh-CN" dirty="0" err="1"/>
              <a:t>huanghao</a:t>
            </a:r>
            <a:r>
              <a:rPr lang="en-US" altLang="zh-CN" dirty="0"/>
              <a:t> </a:t>
            </a:r>
            <a:r>
              <a:rPr lang="en-US" altLang="zh-CN" dirty="0" err="1"/>
              <a:t>huanghao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17:59 </a:t>
            </a:r>
            <a:r>
              <a:rPr lang="en-US" altLang="zh-CN" dirty="0" err="1"/>
              <a:t>uts</a:t>
            </a:r>
            <a:r>
              <a:rPr lang="en-US" altLang="zh-CN" dirty="0"/>
              <a:t> -&gt; </a:t>
            </a:r>
            <a:r>
              <a:rPr lang="en-US" altLang="zh-CN" dirty="0" err="1"/>
              <a:t>uts</a:t>
            </a:r>
            <a:r>
              <a:rPr lang="en-US" altLang="zh-CN" dirty="0"/>
              <a:t>:[4026531838]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0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userns_child_exec.c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80670"/>
            <a:ext cx="10240927" cy="42545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Read the code: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man7.org/linux/man-pages/man7/user_namespaces.7.html</a:t>
            </a:r>
            <a:endParaRPr lang="en-US" altLang="zh-CN" dirty="0" smtClean="0"/>
          </a:p>
          <a:p>
            <a:r>
              <a:rPr lang="en-US" altLang="zh-CN" dirty="0" smtClean="0"/>
              <a:t>$ id</a:t>
            </a:r>
          </a:p>
          <a:p>
            <a:pPr marL="0" indent="0">
              <a:buNone/>
            </a:pPr>
            <a:r>
              <a:rPr lang="en-US" altLang="zh-CN" dirty="0" err="1" smtClean="0"/>
              <a:t>uid</a:t>
            </a:r>
            <a:r>
              <a:rPr lang="en-US" altLang="zh-CN" dirty="0" smtClean="0"/>
              <a:t>=1000(</a:t>
            </a:r>
            <a:r>
              <a:rPr lang="en-US" altLang="zh-CN" dirty="0" err="1" smtClean="0"/>
              <a:t>huanghao</a:t>
            </a:r>
            <a:r>
              <a:rPr lang="en-US" altLang="zh-CN" dirty="0"/>
              <a:t>) </a:t>
            </a:r>
            <a:r>
              <a:rPr lang="en-US" altLang="zh-CN" dirty="0" err="1"/>
              <a:t>gid</a:t>
            </a:r>
            <a:r>
              <a:rPr lang="en-US" altLang="zh-CN" dirty="0"/>
              <a:t>=1000(</a:t>
            </a:r>
            <a:r>
              <a:rPr lang="en-US" altLang="zh-CN" dirty="0" err="1"/>
              <a:t>huanghao</a:t>
            </a:r>
            <a:r>
              <a:rPr lang="en-US" altLang="zh-CN" dirty="0"/>
              <a:t>) groups=1000(</a:t>
            </a:r>
            <a:r>
              <a:rPr lang="en-US" altLang="zh-CN" dirty="0" err="1"/>
              <a:t>huanghao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userns_child_exec</a:t>
            </a:r>
            <a:r>
              <a:rPr lang="en-US" altLang="zh-CN" dirty="0"/>
              <a:t> -m -p -u -U -M '0 1000 1' -G '0 1000 1' </a:t>
            </a:r>
            <a:r>
              <a:rPr lang="en-US" altLang="zh-CN" dirty="0" smtClean="0"/>
              <a:t>bash</a:t>
            </a:r>
          </a:p>
          <a:p>
            <a:r>
              <a:rPr lang="en-US" altLang="zh-CN" dirty="0" smtClean="0"/>
              <a:t># mount –t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none /</a:t>
            </a:r>
            <a:r>
              <a:rPr lang="en-US" altLang="zh-CN" dirty="0" err="1" smtClean="0"/>
              <a:t>proc</a:t>
            </a:r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/$$/ns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root </a:t>
            </a:r>
            <a:r>
              <a:rPr lang="en-US" altLang="zh-CN" dirty="0" err="1"/>
              <a:t>root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18:20 </a:t>
            </a:r>
            <a:r>
              <a:rPr lang="en-US" altLang="zh-CN" dirty="0" err="1"/>
              <a:t>ipc</a:t>
            </a:r>
            <a:r>
              <a:rPr lang="en-US" altLang="zh-CN" dirty="0"/>
              <a:t> -&gt; </a:t>
            </a:r>
            <a:r>
              <a:rPr lang="en-US" altLang="zh-CN" dirty="0" err="1"/>
              <a:t>ipc</a:t>
            </a:r>
            <a:r>
              <a:rPr lang="en-US" altLang="zh-CN" dirty="0"/>
              <a:t>:[4026531839]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root </a:t>
            </a:r>
            <a:r>
              <a:rPr lang="en-US" altLang="zh-CN" dirty="0" err="1"/>
              <a:t>root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18:20 </a:t>
            </a:r>
            <a:r>
              <a:rPr lang="en-US" altLang="zh-CN" dirty="0" err="1"/>
              <a:t>mnt</a:t>
            </a:r>
            <a:r>
              <a:rPr lang="en-US" altLang="zh-CN" dirty="0"/>
              <a:t> -&gt; </a:t>
            </a:r>
            <a:r>
              <a:rPr lang="en-US" altLang="zh-CN" dirty="0" err="1"/>
              <a:t>mnt</a:t>
            </a:r>
            <a:r>
              <a:rPr lang="en-US" altLang="zh-CN" dirty="0"/>
              <a:t>:[4026532382]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root </a:t>
            </a:r>
            <a:r>
              <a:rPr lang="en-US" altLang="zh-CN" dirty="0" err="1"/>
              <a:t>root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18:20 net -&gt; net:[4026531956]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root </a:t>
            </a:r>
            <a:r>
              <a:rPr lang="en-US" altLang="zh-CN" dirty="0" err="1"/>
              <a:t>root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18:20 </a:t>
            </a:r>
            <a:r>
              <a:rPr lang="en-US" altLang="zh-CN" dirty="0" err="1"/>
              <a:t>pid</a:t>
            </a:r>
            <a:r>
              <a:rPr lang="en-US" altLang="zh-CN" dirty="0"/>
              <a:t> -&gt; </a:t>
            </a:r>
            <a:r>
              <a:rPr lang="en-US" altLang="zh-CN" dirty="0" err="1"/>
              <a:t>pid</a:t>
            </a:r>
            <a:r>
              <a:rPr lang="en-US" altLang="zh-CN" dirty="0"/>
              <a:t>:[4026532384]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root </a:t>
            </a:r>
            <a:r>
              <a:rPr lang="en-US" altLang="zh-CN" dirty="0" err="1"/>
              <a:t>root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18:20 user -&gt; user:[4026532381]</a:t>
            </a:r>
          </a:p>
          <a:p>
            <a:pPr marL="0" indent="0">
              <a:buNone/>
            </a:pPr>
            <a:r>
              <a:rPr lang="en-US" altLang="zh-CN" dirty="0" err="1"/>
              <a:t>lrwxrwxrwx</a:t>
            </a:r>
            <a:r>
              <a:rPr lang="en-US" altLang="zh-CN" dirty="0"/>
              <a:t> 1 root </a:t>
            </a:r>
            <a:r>
              <a:rPr lang="en-US" altLang="zh-CN" dirty="0" err="1"/>
              <a:t>root</a:t>
            </a:r>
            <a:r>
              <a:rPr lang="en-US" altLang="zh-CN" dirty="0"/>
              <a:t> 0  </a:t>
            </a:r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/>
              <a:t>11 18:20 </a:t>
            </a:r>
            <a:r>
              <a:rPr lang="en-US" altLang="zh-CN" dirty="0" err="1"/>
              <a:t>uts</a:t>
            </a:r>
            <a:r>
              <a:rPr lang="en-US" altLang="zh-CN" dirty="0"/>
              <a:t> -&gt; </a:t>
            </a:r>
            <a:r>
              <a:rPr lang="en-US" altLang="zh-CN" dirty="0" err="1"/>
              <a:t>uts</a:t>
            </a:r>
            <a:r>
              <a:rPr lang="en-US" altLang="zh-CN" dirty="0"/>
              <a:t>:[4026532383]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8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questions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 argument in clone()</a:t>
            </a:r>
          </a:p>
          <a:p>
            <a:r>
              <a:rPr lang="en-US" altLang="zh-CN" dirty="0" smtClean="0"/>
              <a:t>What’s the difference between </a:t>
            </a:r>
            <a:r>
              <a:rPr lang="en-US" altLang="zh-CN" dirty="0" err="1" smtClean="0"/>
              <a:t>mntns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chroot</a:t>
            </a:r>
            <a:endParaRPr lang="en-US" altLang="zh-CN" dirty="0" smtClean="0"/>
          </a:p>
          <a:p>
            <a:r>
              <a:rPr lang="en-US" altLang="zh-CN" dirty="0" smtClean="0"/>
              <a:t>What’s the disadvantages of </a:t>
            </a:r>
            <a:r>
              <a:rPr lang="en-US" altLang="zh-CN" dirty="0" err="1" smtClean="0"/>
              <a:t>chroot</a:t>
            </a:r>
            <a:endParaRPr lang="en-US" altLang="zh-CN" dirty="0" smtClean="0"/>
          </a:p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need to </a:t>
            </a:r>
            <a:r>
              <a:rPr lang="en-US" altLang="zh-CN" dirty="0" err="1" smtClean="0"/>
              <a:t>chroot</a:t>
            </a:r>
            <a:r>
              <a:rPr lang="en-US" altLang="zh-CN" dirty="0" smtClean="0"/>
              <a:t> into a </a:t>
            </a:r>
            <a:r>
              <a:rPr lang="en-US" altLang="zh-CN" dirty="0" err="1" smtClean="0"/>
              <a:t>rootfs</a:t>
            </a:r>
            <a:r>
              <a:rPr lang="en-US" altLang="zh-CN" dirty="0" smtClean="0"/>
              <a:t> after mounting it</a:t>
            </a:r>
          </a:p>
          <a:p>
            <a:r>
              <a:rPr lang="en-US" altLang="zh-CN" dirty="0" smtClean="0"/>
              <a:t>Clone creates multiple ns at the same time in a single call, how to join all of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83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setns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nstype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fd</a:t>
            </a:r>
            <a:r>
              <a:rPr lang="en-US" altLang="zh-CN" dirty="0"/>
              <a:t> argument is a file descriptor referring  to  one  of  the  namespace  entries  in  </a:t>
            </a:r>
            <a:r>
              <a:rPr lang="en-US" altLang="zh-CN" dirty="0" smtClean="0"/>
              <a:t>a /</a:t>
            </a:r>
            <a:r>
              <a:rPr lang="en-US" altLang="zh-CN" dirty="0" err="1" smtClean="0"/>
              <a:t>proc</a:t>
            </a:r>
            <a:r>
              <a:rPr lang="en-US" altLang="zh-CN" dirty="0"/>
              <a:t>/[</a:t>
            </a:r>
            <a:r>
              <a:rPr lang="en-US" altLang="zh-CN" dirty="0" err="1"/>
              <a:t>pid</a:t>
            </a:r>
            <a:r>
              <a:rPr lang="en-US" altLang="zh-CN" dirty="0"/>
              <a:t>]/ns/  </a:t>
            </a:r>
            <a:r>
              <a:rPr lang="en-US" altLang="zh-CN" dirty="0" smtClean="0"/>
              <a:t>directory</a:t>
            </a:r>
          </a:p>
          <a:p>
            <a:pPr lvl="1"/>
            <a:r>
              <a:rPr lang="en-US" altLang="zh-CN" dirty="0"/>
              <a:t>The  </a:t>
            </a:r>
            <a:r>
              <a:rPr lang="en-US" altLang="zh-CN" dirty="0" err="1"/>
              <a:t>nstype</a:t>
            </a:r>
            <a:r>
              <a:rPr lang="en-US" altLang="zh-CN" dirty="0"/>
              <a:t>  argument specifies which type of namespace the calling thread may be </a:t>
            </a:r>
            <a:r>
              <a:rPr lang="en-US" altLang="zh-CN" dirty="0" err="1" smtClean="0"/>
              <a:t>reassociated</a:t>
            </a:r>
            <a:r>
              <a:rPr lang="en-US" altLang="zh-CN" dirty="0" smtClean="0"/>
              <a:t> </a:t>
            </a:r>
            <a:r>
              <a:rPr lang="en-US" altLang="zh-CN" dirty="0"/>
              <a:t>with.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s_run.c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the </a:t>
            </a:r>
            <a:r>
              <a:rPr lang="en-US" altLang="zh-CN" dirty="0"/>
              <a:t>code: </a:t>
            </a:r>
            <a:r>
              <a:rPr lang="en-US" altLang="zh-CN" dirty="0">
                <a:hlinkClick r:id="rId2"/>
              </a:rPr>
              <a:t>http://lwn.net/Articles/533495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Join a ns started </a:t>
            </a:r>
            <a:r>
              <a:rPr lang="en-US" altLang="zh-CN" dirty="0" smtClean="0"/>
              <a:t>by </a:t>
            </a:r>
            <a:r>
              <a:rPr lang="en-US" altLang="zh-CN" dirty="0" err="1" smtClean="0"/>
              <a:t>userns_child_exec</a:t>
            </a:r>
            <a:endParaRPr lang="en-US" altLang="zh-CN" dirty="0" smtClean="0"/>
          </a:p>
          <a:p>
            <a:r>
              <a:rPr lang="en-US" altLang="zh-CN" dirty="0" smtClean="0"/>
              <a:t>Join a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container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18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Unshare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unshare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flags);</a:t>
            </a:r>
          </a:p>
          <a:p>
            <a:pPr lvl="1"/>
            <a:r>
              <a:rPr lang="en-US" altLang="zh-CN" dirty="0"/>
              <a:t>The  main  use  of  </a:t>
            </a:r>
            <a:r>
              <a:rPr lang="en-US" altLang="zh-CN" dirty="0" err="1"/>
              <a:t>unshare</a:t>
            </a:r>
            <a:r>
              <a:rPr lang="en-US" altLang="zh-CN" dirty="0"/>
              <a:t>() is to allow a process to control its shared execution </a:t>
            </a:r>
            <a:r>
              <a:rPr lang="en-US" altLang="zh-CN" dirty="0" smtClean="0"/>
              <a:t>context without </a:t>
            </a:r>
            <a:r>
              <a:rPr lang="en-US" altLang="zh-CN" dirty="0"/>
              <a:t>creating a new process.</a:t>
            </a:r>
            <a:endParaRPr lang="en-US" altLang="zh-CN" dirty="0" smtClean="0"/>
          </a:p>
          <a:p>
            <a:r>
              <a:rPr lang="en-US" altLang="zh-CN" dirty="0" smtClean="0"/>
              <a:t>CLONE_NEWPID</a:t>
            </a:r>
          </a:p>
          <a:p>
            <a:pPr lvl="1"/>
            <a:r>
              <a:rPr lang="en-US" altLang="zh-CN" dirty="0" smtClean="0"/>
              <a:t>The calling process is NOT moved into the new ns.</a:t>
            </a:r>
          </a:p>
          <a:p>
            <a:pPr lvl="1"/>
            <a:r>
              <a:rPr lang="en-US" altLang="zh-CN" dirty="0" smtClean="0"/>
              <a:t>The first child created by the calling process will have the process ID 1 and will assume the role of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(1) in th</a:t>
            </a:r>
            <a:r>
              <a:rPr lang="en-US" altLang="zh-CN" dirty="0" smtClean="0"/>
              <a:t>e new namespace.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5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example in 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version of </a:t>
            </a:r>
            <a:r>
              <a:rPr lang="en-US" altLang="zh-CN" dirty="0" err="1" smtClean="0"/>
              <a:t>libcontainer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github.com/docker/libcontainer/blob/6415e8becc2c47845cf565b87229b5dbd2fa40ad/namespaces/namespaces.go#L35</a:t>
            </a:r>
            <a:endParaRPr lang="en-US" altLang="zh-CN" dirty="0" smtClean="0"/>
          </a:p>
          <a:p>
            <a:pPr lvl="1"/>
            <a:r>
              <a:rPr lang="en-US" altLang="zh-CN" dirty="0"/>
              <a:t>Bind mount ns file to keep it </a:t>
            </a:r>
            <a:r>
              <a:rPr lang="en-US" altLang="zh-CN" dirty="0" smtClean="0"/>
              <a:t>alive</a:t>
            </a:r>
          </a:p>
          <a:p>
            <a:r>
              <a:rPr lang="en-US" altLang="zh-CN" dirty="0" err="1" smtClean="0"/>
              <a:t>SetupNewMountNamespace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github.com/docker/libcontainer/blob/6415e8becc2c47845cf565b87229b5dbd2fa40ad/namespaces/mount.go#L16</a:t>
            </a:r>
            <a:endParaRPr lang="en-US" altLang="zh-CN" dirty="0"/>
          </a:p>
          <a:p>
            <a:r>
              <a:rPr lang="en-US" altLang="zh-CN" dirty="0" err="1" smtClean="0"/>
              <a:t>Syscalls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github.com/docker/libcontainer/blob/6415e8becc2c47845cf565b87229b5dbd2fa40ad/namespaces/calls_linux.go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1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&amp; group mapping in </a:t>
            </a:r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22813" cy="393377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/>
              <a:t>top </a:t>
            </a:r>
            <a:r>
              <a:rPr lang="en-US" altLang="zh-CN" dirty="0" err="1"/>
              <a:t>docpreview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UID                 PID                 PPID                C                   STIME               TTY                 TIME                CMD</a:t>
            </a:r>
          </a:p>
          <a:p>
            <a:pPr marL="0" indent="0">
              <a:buNone/>
            </a:pPr>
            <a:r>
              <a:rPr lang="en-US" altLang="zh-CN" dirty="0"/>
              <a:t>root                10657               10598               0                   2014                ?                   00:32:07            java -jar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jenkins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jenkins.war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 smtClean="0"/>
              <a:t> 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/10657/</a:t>
            </a:r>
            <a:r>
              <a:rPr lang="en-US" altLang="zh-CN" dirty="0" err="1" smtClean="0"/>
              <a:t>uid_map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0          0 4294967295</a:t>
            </a:r>
            <a:endParaRPr lang="en-US" altLang="zh-CN" dirty="0" smtClean="0"/>
          </a:p>
          <a:p>
            <a:r>
              <a:rPr lang="en-US" altLang="zh-CN" dirty="0" smtClean="0"/>
              <a:t>$ 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/10657/</a:t>
            </a:r>
            <a:r>
              <a:rPr lang="en-US" altLang="zh-CN" dirty="0" err="1" smtClean="0"/>
              <a:t>gid_map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0          0 </a:t>
            </a:r>
            <a:r>
              <a:rPr lang="en-US" altLang="zh-CN" dirty="0" smtClean="0"/>
              <a:t>4294967295</a:t>
            </a:r>
          </a:p>
        </p:txBody>
      </p:sp>
    </p:spTree>
    <p:extLst>
      <p:ext uri="{BB962C8B-B14F-4D97-AF65-F5344CB8AC3E}">
        <p14:creationId xmlns:p14="http://schemas.microsoft.com/office/powerpoint/2010/main" val="3859935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http://lwn.net/Articles/531114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man7.org/linux/man-pages/man7/namespaces.7.html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blog.dotcloud.com/under-the-hood-linux-kernels-on-dotcloud-part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 types of namespaces to make isolated instance of the global resource</a:t>
            </a:r>
          </a:p>
          <a:p>
            <a:pPr lvl="1"/>
            <a:r>
              <a:rPr lang="en-US" altLang="zh-CN" dirty="0" smtClean="0"/>
              <a:t>Mount points: CLONE_NEWNS,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2.4.19</a:t>
            </a:r>
          </a:p>
          <a:p>
            <a:pPr lvl="1"/>
            <a:r>
              <a:rPr lang="en-US" altLang="zh-CN" dirty="0" smtClean="0"/>
              <a:t>Hostname and NIS domain name: CLONE_NEWUTS, 2.6.19</a:t>
            </a:r>
          </a:p>
          <a:p>
            <a:pPr lvl="1"/>
            <a:r>
              <a:rPr lang="en-US" altLang="zh-CN" dirty="0" smtClean="0"/>
              <a:t>System V IPC, POSIX message queues: CLONE_NEWIPC, 2.6.19</a:t>
            </a:r>
          </a:p>
          <a:p>
            <a:pPr lvl="1"/>
            <a:r>
              <a:rPr lang="en-US" altLang="zh-CN" dirty="0" smtClean="0"/>
              <a:t>Process IDs: CLONE_NEWPID, 2.6.24</a:t>
            </a:r>
          </a:p>
          <a:p>
            <a:pPr lvl="1"/>
            <a:r>
              <a:rPr lang="en-US" altLang="zh-CN" dirty="0" smtClean="0"/>
              <a:t>Network devices, stacks, ports, etc. : CLONE_NEWNET, 2.6.29</a:t>
            </a:r>
          </a:p>
          <a:p>
            <a:pPr lvl="1"/>
            <a:r>
              <a:rPr lang="en-US" altLang="zh-CN" dirty="0" smtClean="0"/>
              <a:t>User and group IDs: CLONE_NEWUSER, 3.8</a:t>
            </a:r>
          </a:p>
          <a:p>
            <a:r>
              <a:rPr lang="en-US" altLang="zh-CN" dirty="0" smtClean="0"/>
              <a:t>They can be used separately or 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8309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Mount namespaces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Processes in different mount namespaces can have different views of the file system hierarchy.</a:t>
            </a:r>
          </a:p>
          <a:p>
            <a:r>
              <a:rPr lang="en-US" altLang="zh-CN" dirty="0" smtClean="0"/>
              <a:t>Mounts points are modified by mount(2) and </a:t>
            </a:r>
            <a:r>
              <a:rPr lang="en-US" altLang="zh-CN" dirty="0" err="1" smtClean="0"/>
              <a:t>umount</a:t>
            </a:r>
            <a:r>
              <a:rPr lang="en-US" altLang="zh-CN" dirty="0" smtClean="0"/>
              <a:t>(2)</a:t>
            </a:r>
          </a:p>
          <a:p>
            <a:r>
              <a:rPr lang="en-US" altLang="zh-CN" dirty="0" smtClean="0"/>
              <a:t>It was the first type of ns (2002)</a:t>
            </a:r>
          </a:p>
          <a:p>
            <a:r>
              <a:rPr lang="en-US" altLang="zh-CN" dirty="0" smtClean="0"/>
              <a:t>Similar </a:t>
            </a:r>
            <a:r>
              <a:rPr lang="en-US" altLang="zh-CN" dirty="0"/>
              <a:t>like </a:t>
            </a:r>
            <a:r>
              <a:rPr lang="en-US" altLang="zh-CN" dirty="0" err="1"/>
              <a:t>chroot</a:t>
            </a:r>
            <a:r>
              <a:rPr lang="en-US" altLang="zh-CN" dirty="0"/>
              <a:t>, </a:t>
            </a:r>
            <a:r>
              <a:rPr lang="en-US" altLang="zh-CN" dirty="0" smtClean="0"/>
              <a:t>but is more secure and flexible</a:t>
            </a:r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258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6373"/>
            <a:ext cx="8825659" cy="706964"/>
          </a:xfrm>
        </p:spPr>
        <p:txBody>
          <a:bodyPr/>
          <a:lstStyle/>
          <a:p>
            <a:r>
              <a:rPr lang="en-US" altLang="zh-CN" dirty="0" smtClean="0"/>
              <a:t>UTS namespaces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Provide isolation of two system identifies: </a:t>
            </a:r>
          </a:p>
          <a:p>
            <a:pPr lvl="1"/>
            <a:r>
              <a:rPr lang="en-US" altLang="zh-CN" dirty="0" smtClean="0"/>
              <a:t>the hostname and the NIS domain name</a:t>
            </a:r>
          </a:p>
          <a:p>
            <a:pPr lvl="1"/>
            <a:r>
              <a:rPr lang="en-US" altLang="zh-CN" dirty="0" smtClean="0"/>
              <a:t>Set by </a:t>
            </a:r>
            <a:r>
              <a:rPr lang="en-US" altLang="zh-CN" dirty="0" err="1" smtClean="0"/>
              <a:t>sethostname</a:t>
            </a:r>
            <a:r>
              <a:rPr lang="en-US" altLang="zh-CN" dirty="0" smtClean="0"/>
              <a:t>(2) and </a:t>
            </a:r>
            <a:r>
              <a:rPr lang="en-US" altLang="zh-CN" dirty="0" err="1" smtClean="0"/>
              <a:t>setdomainname</a:t>
            </a:r>
            <a:r>
              <a:rPr lang="en-US" altLang="zh-CN" dirty="0" smtClean="0"/>
              <a:t>(2)</a:t>
            </a:r>
          </a:p>
          <a:p>
            <a:pPr lvl="1"/>
            <a:r>
              <a:rPr lang="en-US" altLang="zh-CN" dirty="0" smtClean="0"/>
              <a:t>Get by </a:t>
            </a:r>
            <a:r>
              <a:rPr lang="en-US" altLang="zh-CN" dirty="0" err="1" smtClean="0"/>
              <a:t>uname</a:t>
            </a:r>
            <a:r>
              <a:rPr lang="en-US" altLang="zh-CN" dirty="0" smtClean="0"/>
              <a:t>(2), </a:t>
            </a:r>
            <a:r>
              <a:rPr lang="en-US" altLang="zh-CN" dirty="0" err="1" smtClean="0"/>
              <a:t>gethostname</a:t>
            </a:r>
            <a:r>
              <a:rPr lang="en-US" altLang="zh-CN" dirty="0" smtClean="0"/>
              <a:t>(2) and </a:t>
            </a:r>
            <a:r>
              <a:rPr lang="en-US" altLang="zh-CN" dirty="0" err="1" smtClean="0"/>
              <a:t>getdomain</a:t>
            </a:r>
            <a:r>
              <a:rPr lang="en-US" altLang="zh-CN" dirty="0" smtClean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7723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namespaces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Isolate system resources associated with networking:</a:t>
            </a:r>
          </a:p>
          <a:p>
            <a:pPr lvl="1"/>
            <a:r>
              <a:rPr lang="en-US" altLang="zh-CN" dirty="0" smtClean="0"/>
              <a:t>Network devices, IPv4 and IPv6 protocol stacks, IP routing table, firewalls,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/net directory, the /sys/class/net directory, port numbers (sockets), and so on.</a:t>
            </a:r>
          </a:p>
          <a:p>
            <a:pPr lvl="1"/>
            <a:r>
              <a:rPr lang="en-US" altLang="zh-CN" dirty="0" smtClean="0"/>
              <a:t>The new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can be used to manage </a:t>
            </a:r>
            <a:r>
              <a:rPr lang="en-US" altLang="zh-CN" dirty="0" err="1" smtClean="0"/>
              <a:t>netns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PID namespaces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Isolate the process ID number space</a:t>
            </a:r>
          </a:p>
          <a:p>
            <a:pPr lvl="1"/>
            <a:r>
              <a:rPr lang="en-US" altLang="zh-CN" dirty="0" smtClean="0"/>
              <a:t>Processes in different </a:t>
            </a:r>
            <a:r>
              <a:rPr lang="en-US" altLang="zh-CN" dirty="0" err="1" smtClean="0"/>
              <a:t>pidns</a:t>
            </a:r>
            <a:r>
              <a:rPr lang="en-US" altLang="zh-CN" dirty="0" smtClean="0"/>
              <a:t> can have the same PID</a:t>
            </a:r>
          </a:p>
          <a:p>
            <a:pPr lvl="1"/>
            <a:r>
              <a:rPr lang="en-US" altLang="zh-CN" dirty="0" err="1" smtClean="0"/>
              <a:t>Pidns</a:t>
            </a:r>
            <a:r>
              <a:rPr lang="en-US" altLang="zh-CN" dirty="0" smtClean="0"/>
              <a:t> can be nested: each </a:t>
            </a:r>
            <a:r>
              <a:rPr lang="en-US" altLang="zh-CN" dirty="0" err="1" smtClean="0"/>
              <a:t>pidns</a:t>
            </a:r>
            <a:r>
              <a:rPr lang="en-US" altLang="zh-CN" dirty="0" smtClean="0"/>
              <a:t> has a parent, except for the initial </a:t>
            </a:r>
            <a:r>
              <a:rPr lang="en-US" altLang="zh-CN" dirty="0" err="1" smtClean="0"/>
              <a:t>pidns</a:t>
            </a:r>
            <a:r>
              <a:rPr lang="en-US" altLang="zh-CN" dirty="0" smtClean="0"/>
              <a:t>. </a:t>
            </a:r>
            <a:r>
              <a:rPr lang="en-US" altLang="zh-CN" dirty="0"/>
              <a:t>A process has one </a:t>
            </a:r>
            <a:r>
              <a:rPr lang="en-US" altLang="zh-CN" dirty="0" err="1"/>
              <a:t>pid</a:t>
            </a:r>
            <a:r>
              <a:rPr lang="en-US" altLang="zh-CN" dirty="0"/>
              <a:t> for each of its </a:t>
            </a:r>
            <a:r>
              <a:rPr lang="en-US" altLang="zh-CN" dirty="0" err="1"/>
              <a:t>pidns</a:t>
            </a:r>
            <a:r>
              <a:rPr lang="en-US" altLang="zh-CN" dirty="0"/>
              <a:t>, from bottom up to the top(root) </a:t>
            </a:r>
            <a:r>
              <a:rPr lang="en-US" altLang="zh-CN" dirty="0" err="1"/>
              <a:t>pidns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Containers can be migrated between hosts while keeping the same </a:t>
            </a:r>
            <a:r>
              <a:rPr lang="en-US" altLang="zh-CN" dirty="0" err="1" smtClean="0"/>
              <a:t>pids</a:t>
            </a:r>
            <a:r>
              <a:rPr lang="en-US" altLang="zh-CN" dirty="0" smtClean="0"/>
              <a:t> for the processes inside the container</a:t>
            </a:r>
          </a:p>
          <a:p>
            <a:pPr lvl="1"/>
            <a:r>
              <a:rPr lang="en-US" altLang="zh-CN" dirty="0" smtClean="0"/>
              <a:t>The first process created in a new </a:t>
            </a:r>
            <a:r>
              <a:rPr lang="en-US" altLang="zh-CN" dirty="0" err="1" smtClean="0"/>
              <a:t>pidns</a:t>
            </a:r>
            <a:r>
              <a:rPr lang="en-US" altLang="zh-CN" dirty="0" smtClean="0"/>
              <a:t> has the PID 1, and is the “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for that </a:t>
            </a:r>
            <a:r>
              <a:rPr lang="en-US" altLang="zh-CN" dirty="0" err="1" smtClean="0"/>
              <a:t>pidns</a:t>
            </a:r>
            <a:r>
              <a:rPr lang="en-US" altLang="zh-CN" dirty="0" smtClean="0"/>
              <a:t>. A child process that is orphaned within the ns will be </a:t>
            </a:r>
            <a:r>
              <a:rPr lang="en-US" altLang="zh-CN" dirty="0" err="1" smtClean="0"/>
              <a:t>reparented</a:t>
            </a:r>
            <a:r>
              <a:rPr lang="en-US" altLang="zh-CN" dirty="0" smtClean="0"/>
              <a:t> to this process rather than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(1)*</a:t>
            </a:r>
          </a:p>
        </p:txBody>
      </p:sp>
    </p:spTree>
    <p:extLst>
      <p:ext uri="{BB962C8B-B14F-4D97-AF65-F5344CB8AC3E}">
        <p14:creationId xmlns:p14="http://schemas.microsoft.com/office/powerpoint/2010/main" val="41859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namespaces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Isolate security-related identifiers and attributes, in particular, user IDs and group IDs, the root directory, keys, and capabilities.</a:t>
            </a:r>
          </a:p>
          <a:p>
            <a:pPr lvl="1"/>
            <a:r>
              <a:rPr lang="en-US" altLang="zh-CN" dirty="0" smtClean="0"/>
              <a:t>A process’s user and group ids can be different inside and outside a </a:t>
            </a:r>
            <a:r>
              <a:rPr lang="en-US" altLang="zh-CN" dirty="0" err="1" smtClean="0"/>
              <a:t>userns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process can have a normal unprivileged user id outside a </a:t>
            </a:r>
            <a:r>
              <a:rPr lang="en-US" altLang="zh-CN" dirty="0" err="1" smtClean="0"/>
              <a:t>userns</a:t>
            </a:r>
            <a:r>
              <a:rPr lang="en-US" altLang="zh-CN" dirty="0" smtClean="0"/>
              <a:t> while at the same time having a user id of 0 inside the ns.</a:t>
            </a:r>
          </a:p>
          <a:p>
            <a:pPr lvl="1"/>
            <a:r>
              <a:rPr lang="en-US" altLang="zh-CN" dirty="0" err="1" smtClean="0"/>
              <a:t>Userns</a:t>
            </a:r>
            <a:r>
              <a:rPr lang="en-US" altLang="zh-CN" dirty="0" smtClean="0"/>
              <a:t> can be nested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NS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lone(2)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Starting a process in a new ns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/PID/ns/</a:t>
            </a:r>
          </a:p>
          <a:p>
            <a:pPr lvl="1"/>
            <a:r>
              <a:rPr lang="en-US" altLang="zh-CN" dirty="0" smtClean="0"/>
              <a:t>Containing one entry for each ns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etns</a:t>
            </a:r>
            <a:r>
              <a:rPr lang="en-US" altLang="zh-CN" dirty="0" smtClean="0"/>
              <a:t>(2)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Joining an existing namespace</a:t>
            </a:r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nshare</a:t>
            </a:r>
            <a:r>
              <a:rPr lang="en-US" altLang="zh-CN" dirty="0" smtClean="0"/>
              <a:t>(2)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Leaving from parent ns</a:t>
            </a:r>
          </a:p>
        </p:txBody>
      </p:sp>
    </p:spTree>
    <p:extLst>
      <p:ext uri="{BB962C8B-B14F-4D97-AF65-F5344CB8AC3E}">
        <p14:creationId xmlns:p14="http://schemas.microsoft.com/office/powerpoint/2010/main" val="2587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9285582" cy="352434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clone(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fn</a:t>
            </a:r>
            <a:r>
              <a:rPr lang="en-US" altLang="zh-CN" dirty="0"/>
              <a:t>)(void *), void *</a:t>
            </a:r>
            <a:r>
              <a:rPr lang="en-US" altLang="zh-CN" dirty="0" err="1"/>
              <a:t>child_stack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int</a:t>
            </a:r>
            <a:r>
              <a:rPr lang="en-US" altLang="zh-CN" dirty="0"/>
              <a:t> flags, void *</a:t>
            </a:r>
            <a:r>
              <a:rPr lang="en-US" altLang="zh-CN" dirty="0" err="1"/>
              <a:t>arg</a:t>
            </a:r>
            <a:r>
              <a:rPr lang="en-US" altLang="zh-CN" dirty="0"/>
              <a:t>, ...</a:t>
            </a:r>
          </a:p>
          <a:p>
            <a:pPr marL="0" indent="0">
              <a:buNone/>
            </a:pPr>
            <a:r>
              <a:rPr lang="en-US" altLang="zh-CN" dirty="0"/>
              <a:t>                 /* </a:t>
            </a:r>
            <a:r>
              <a:rPr lang="en-US" altLang="zh-CN" dirty="0" err="1"/>
              <a:t>pid_t</a:t>
            </a:r>
            <a:r>
              <a:rPr lang="en-US" altLang="zh-CN" dirty="0"/>
              <a:t> *</a:t>
            </a:r>
            <a:r>
              <a:rPr lang="en-US" altLang="zh-CN" dirty="0" err="1"/>
              <a:t>ptid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user_desc</a:t>
            </a:r>
            <a:r>
              <a:rPr lang="en-US" altLang="zh-CN" dirty="0"/>
              <a:t> *</a:t>
            </a:r>
            <a:r>
              <a:rPr lang="en-US" altLang="zh-CN" dirty="0" err="1"/>
              <a:t>tls</a:t>
            </a:r>
            <a:r>
              <a:rPr lang="en-US" altLang="zh-CN" dirty="0"/>
              <a:t>, </a:t>
            </a:r>
            <a:r>
              <a:rPr lang="en-US" altLang="zh-CN" dirty="0" err="1"/>
              <a:t>pid_t</a:t>
            </a:r>
            <a:r>
              <a:rPr lang="en-US" altLang="zh-CN" dirty="0"/>
              <a:t> *</a:t>
            </a:r>
            <a:r>
              <a:rPr lang="en-US" altLang="zh-CN" dirty="0" err="1"/>
              <a:t>ctid</a:t>
            </a:r>
            <a:r>
              <a:rPr lang="en-US" altLang="zh-CN" dirty="0"/>
              <a:t> */ 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Flags</a:t>
            </a:r>
          </a:p>
          <a:p>
            <a:pPr lvl="1"/>
            <a:r>
              <a:rPr lang="en-US" altLang="zh-CN" dirty="0" smtClean="0"/>
              <a:t>CLONE_NEW*</a:t>
            </a:r>
          </a:p>
          <a:p>
            <a:pPr lvl="1"/>
            <a:r>
              <a:rPr lang="en-US" altLang="zh-CN" dirty="0" smtClean="0"/>
              <a:t>Dozens of other CLONE_*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7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994</Words>
  <Application>Microsoft Office PowerPoint</Application>
  <PresentationFormat>Widescreen</PresentationFormat>
  <Paragraphs>116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Century Gothic</vt:lpstr>
      <vt:lpstr>Wingdings 3</vt:lpstr>
      <vt:lpstr>Ion Boardroom</vt:lpstr>
      <vt:lpstr>Intro to Linux Namespaces</vt:lpstr>
      <vt:lpstr>Overview</vt:lpstr>
      <vt:lpstr>Mount namespaces</vt:lpstr>
      <vt:lpstr>UTS namespaces</vt:lpstr>
      <vt:lpstr>Network namespaces</vt:lpstr>
      <vt:lpstr>PID namespaces</vt:lpstr>
      <vt:lpstr>User namespaces</vt:lpstr>
      <vt:lpstr>The NS API</vt:lpstr>
      <vt:lpstr>Clone</vt:lpstr>
      <vt:lpstr>/proc/PID/ns/</vt:lpstr>
      <vt:lpstr>userns_child_exec.c</vt:lpstr>
      <vt:lpstr>Some questions</vt:lpstr>
      <vt:lpstr>Setns</vt:lpstr>
      <vt:lpstr>ns_run.c</vt:lpstr>
      <vt:lpstr>Unshare</vt:lpstr>
      <vt:lpstr>Code example in Docker</vt:lpstr>
      <vt:lpstr>User &amp; group mapping in Docker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Linux Namespaces</dc:title>
  <dc:creator>Huang, Hao H</dc:creator>
  <cp:lastModifiedBy>Huang, Hao H</cp:lastModifiedBy>
  <cp:revision>108</cp:revision>
  <dcterms:created xsi:type="dcterms:W3CDTF">2015-01-11T08:34:10Z</dcterms:created>
  <dcterms:modified xsi:type="dcterms:W3CDTF">2015-01-12T12:34:19Z</dcterms:modified>
</cp:coreProperties>
</file>