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84" autoAdjust="0"/>
  </p:normalViewPr>
  <p:slideViewPr>
    <p:cSldViewPr>
      <p:cViewPr varScale="1">
        <p:scale>
          <a:sx n="53" d="100"/>
          <a:sy n="53" d="100"/>
        </p:scale>
        <p:origin x="-67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0" y="0"/>
            <a:ext cx="9144000" cy="2084388"/>
          </a:xfrm>
          <a:prstGeom prst="rect">
            <a:avLst/>
          </a:prstGeom>
          <a:gradFill rotWithShape="1">
            <a:gsLst>
              <a:gs pos="0">
                <a:schemeClr val="bg2">
                  <a:alpha val="39999"/>
                </a:schemeClr>
              </a:gs>
              <a:gs pos="100000">
                <a:schemeClr val="bg2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1000" y="508000"/>
            <a:ext cx="8153400" cy="669925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1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ko-KR"/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425450" y="1376363"/>
            <a:ext cx="4595813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 b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77C5EBFC-CD6A-4E21-B203-9AE207B92839}" type="slidenum">
              <a:rPr lang="ko-KR" altLang="en-US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66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BBEC49-E124-44C2-A237-A35941BC9A1D}" type="slidenum">
              <a:rPr lang="ko-KR" altLang="en-US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3641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364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A2B16D-103C-40A6-B363-45B2F0F4C088}" type="slidenum">
              <a:rPr lang="ko-KR" altLang="en-US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8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46363B-8D82-4451-9BFA-53F319B90B65}" type="slidenum">
              <a:rPr lang="ko-KR" altLang="en-US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722C7F-3CA1-4889-A546-FFC1A89F9569}" type="slidenum">
              <a:rPr lang="ko-KR" altLang="en-US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1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0200" y="2133600"/>
            <a:ext cx="2895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2895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45778A-E6C5-41EC-A532-0AD0A8DBFD4F}" type="slidenum">
              <a:rPr lang="ko-KR" altLang="en-US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57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FBEC12-B18D-4DDC-8579-59652C417B9B}" type="slidenum">
              <a:rPr lang="ko-KR" altLang="en-US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4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2DB76-E326-4C80-BC52-A65BAE691A4F}" type="slidenum">
              <a:rPr lang="ko-KR" altLang="en-US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2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70416F-853B-4F99-BDD4-0686F262F9FA}" type="slidenum">
              <a:rPr lang="ko-KR" altLang="en-US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7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2B7C91-9B10-40B7-8DF5-EAFAFF2E7941}" type="slidenum">
              <a:rPr lang="ko-KR" altLang="en-US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33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10E337-8838-4372-8111-8E5B12EEAC1C}" type="slidenum">
              <a:rPr lang="ko-KR" altLang="en-US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9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2" name="Rectangle 44"/>
          <p:cNvSpPr>
            <a:spLocks noChangeArrowheads="1"/>
          </p:cNvSpPr>
          <p:nvPr/>
        </p:nvSpPr>
        <p:spPr bwMode="auto">
          <a:xfrm>
            <a:off x="0" y="0"/>
            <a:ext cx="9144000" cy="2352675"/>
          </a:xfrm>
          <a:prstGeom prst="rect">
            <a:avLst/>
          </a:prstGeom>
          <a:gradFill rotWithShape="1">
            <a:gsLst>
              <a:gs pos="0">
                <a:schemeClr val="bg2">
                  <a:alpha val="39999"/>
                </a:schemeClr>
              </a:gs>
              <a:gs pos="100000">
                <a:schemeClr val="bg2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600200" y="2133600"/>
            <a:ext cx="5943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mtClean="0">
              <a:solidFill>
                <a:srgbClr val="FFFFFF"/>
              </a:solidFill>
            </a:endParaRP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4188" y="6148388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8EF3FF-AC0E-4684-8F1D-E6EA8B8705DC}" type="slidenum">
              <a:rPr lang="ko-KR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 smtClean="0">
              <a:solidFill>
                <a:srgbClr val="FFFFFF"/>
              </a:solidFill>
            </a:endParaRP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42025" y="64071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65890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ea typeface="Gulim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ea typeface="Gulim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ea typeface="Gulim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ea typeface="Gulim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ea typeface="Gulim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ea typeface="Gulim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ea typeface="Gulim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ea typeface="Gulim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5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480720" cy="792088"/>
          </a:xfrm>
        </p:spPr>
        <p:txBody>
          <a:bodyPr/>
          <a:lstStyle/>
          <a:p>
            <a:pPr algn="ctr"/>
            <a:r>
              <a:rPr lang="en-US" altLang="zh-CN" sz="3600" dirty="0" err="1" smtClean="0"/>
              <a:t>Docke</a:t>
            </a:r>
            <a:r>
              <a:rPr lang="en-US" altLang="zh-CN" sz="2800" dirty="0" err="1" smtClean="0"/>
              <a:t>r</a:t>
            </a:r>
            <a:endParaRPr lang="zh-CN" alt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63688" y="4149080"/>
            <a:ext cx="6336704" cy="1728192"/>
          </a:xfrm>
        </p:spPr>
        <p:txBody>
          <a:bodyPr/>
          <a:lstStyle/>
          <a:p>
            <a:r>
              <a:rPr lang="en-US" altLang="zh-CN" sz="2000" dirty="0" smtClean="0"/>
              <a:t>   Build</a:t>
            </a:r>
            <a:r>
              <a:rPr lang="en-US" altLang="zh-CN" sz="2000" dirty="0"/>
              <a:t>, Ship and Run Any App, </a:t>
            </a:r>
            <a:r>
              <a:rPr lang="en-US" altLang="zh-CN" sz="2000" dirty="0" smtClean="0"/>
              <a:t>Anywhere</a:t>
            </a:r>
          </a:p>
          <a:p>
            <a:pPr algn="ctr"/>
            <a:r>
              <a:rPr lang="en-US" altLang="zh-CN" sz="1800" b="0" dirty="0" err="1" smtClean="0"/>
              <a:t>Docker</a:t>
            </a:r>
            <a:r>
              <a:rPr lang="en-US" altLang="zh-CN" sz="1800" b="0" dirty="0" smtClean="0"/>
              <a:t> - An open platform for distributed        applications for developers and </a:t>
            </a:r>
            <a:r>
              <a:rPr lang="en-US" altLang="zh-CN" sz="1800" b="0" dirty="0" err="1" smtClean="0"/>
              <a:t>sysadmins</a:t>
            </a:r>
            <a:endParaRPr lang="en-US" altLang="zh-CN" sz="1800" b="0" dirty="0" smtClean="0"/>
          </a:p>
          <a:p>
            <a:endParaRPr lang="zh-CN" altLang="en-US" sz="2000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" r="6349"/>
          <a:stretch>
            <a:fillRect/>
          </a:stretch>
        </p:blipFill>
        <p:spPr>
          <a:xfrm>
            <a:off x="2915816" y="1268760"/>
            <a:ext cx="3600399" cy="2700299"/>
          </a:xfrm>
        </p:spPr>
      </p:pic>
    </p:spTree>
    <p:extLst>
      <p:ext uri="{BB962C8B-B14F-4D97-AF65-F5344CB8AC3E}">
        <p14:creationId xmlns:p14="http://schemas.microsoft.com/office/powerpoint/2010/main" val="29785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09800" y="3559175"/>
            <a:ext cx="4038600" cy="228600"/>
            <a:chOff x="1344" y="1464"/>
            <a:chExt cx="2544" cy="144"/>
          </a:xfrm>
        </p:grpSpPr>
        <p:sp>
          <p:nvSpPr>
            <p:cNvPr id="55300" name="Line 4"/>
            <p:cNvSpPr>
              <a:spLocks noChangeShapeType="1"/>
            </p:cNvSpPr>
            <p:nvPr/>
          </p:nvSpPr>
          <p:spPr bwMode="auto">
            <a:xfrm>
              <a:off x="1488" y="1536"/>
              <a:ext cx="2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55301" name="Oval 5"/>
            <p:cNvSpPr>
              <a:spLocks noChangeArrowheads="1"/>
            </p:cNvSpPr>
            <p:nvPr/>
          </p:nvSpPr>
          <p:spPr bwMode="auto">
            <a:xfrm>
              <a:off x="1344" y="1464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209800" y="4230688"/>
            <a:ext cx="4038600" cy="228600"/>
            <a:chOff x="1344" y="1464"/>
            <a:chExt cx="2544" cy="144"/>
          </a:xfrm>
        </p:grpSpPr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>
              <a:off x="1488" y="1536"/>
              <a:ext cx="2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55304" name="Oval 8"/>
            <p:cNvSpPr>
              <a:spLocks noChangeArrowheads="1"/>
            </p:cNvSpPr>
            <p:nvPr/>
          </p:nvSpPr>
          <p:spPr bwMode="auto">
            <a:xfrm>
              <a:off x="1344" y="1464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2339975"/>
            <a:ext cx="4038600" cy="228600"/>
            <a:chOff x="1344" y="1464"/>
            <a:chExt cx="2544" cy="144"/>
          </a:xfrm>
        </p:grpSpPr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1488" y="1536"/>
              <a:ext cx="2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55310" name="Oval 14"/>
            <p:cNvSpPr>
              <a:spLocks noChangeArrowheads="1"/>
            </p:cNvSpPr>
            <p:nvPr/>
          </p:nvSpPr>
          <p:spPr bwMode="auto">
            <a:xfrm>
              <a:off x="1344" y="1464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E96E29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209800" y="2911475"/>
            <a:ext cx="4038600" cy="228600"/>
            <a:chOff x="1344" y="1464"/>
            <a:chExt cx="2544" cy="144"/>
          </a:xfrm>
        </p:grpSpPr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>
              <a:off x="1488" y="1536"/>
              <a:ext cx="2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55313" name="Oval 17"/>
            <p:cNvSpPr>
              <a:spLocks noChangeArrowheads="1"/>
            </p:cNvSpPr>
            <p:nvPr/>
          </p:nvSpPr>
          <p:spPr bwMode="auto">
            <a:xfrm>
              <a:off x="1344" y="1464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DCDC48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2667000" y="1981200"/>
            <a:ext cx="25138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Docker</a:t>
            </a:r>
            <a:r>
              <a:rPr lang="en-US" altLang="zh-CN" sz="2400" dirty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 introduce</a:t>
            </a:r>
            <a:endParaRPr lang="en-US" altLang="zh-CN" sz="24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2666999" y="2581275"/>
            <a:ext cx="47133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Docker</a:t>
            </a:r>
            <a:r>
              <a:rPr lang="en-US" altLang="zh-CN" sz="2400" dirty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 usage and ecosystem</a:t>
            </a:r>
            <a:endParaRPr lang="en-US" altLang="zh-CN" sz="24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2447920" y="3982374"/>
            <a:ext cx="50750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  Vagrant manager </a:t>
            </a:r>
            <a:r>
              <a:rPr lang="en-US" altLang="zh-CN" sz="2400" dirty="0" err="1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docker</a:t>
            </a:r>
            <a:r>
              <a:rPr lang="en-US" altLang="zh-CN" sz="2400" dirty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 container</a:t>
            </a:r>
            <a:endParaRPr lang="en-US" altLang="zh-CN" sz="24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320" name="WordArt 24"/>
          <p:cNvSpPr>
            <a:spLocks noChangeArrowheads="1" noChangeShapeType="1" noTextEdit="1"/>
          </p:cNvSpPr>
          <p:nvPr/>
        </p:nvSpPr>
        <p:spPr bwMode="gray">
          <a:xfrm>
            <a:off x="3429000" y="203200"/>
            <a:ext cx="1828800" cy="519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10" dirty="0" err="1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71842" dir="2700000" algn="ctr" rotWithShape="0">
                    <a:srgbClr val="000000">
                      <a:alpha val="50000"/>
                    </a:srgbClr>
                  </a:outerShdw>
                </a:effectLst>
                <a:latin typeface="微软雅黑"/>
                <a:ea typeface="微软雅黑"/>
              </a:rPr>
              <a:t>Docker</a:t>
            </a:r>
            <a:endParaRPr lang="zh-CN" altLang="en-US" sz="3600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FFFF00"/>
              </a:solidFill>
              <a:effectLst>
                <a:outerShdw dist="71842" dir="2700000" algn="ctr" rotWithShape="0">
                  <a:srgbClr val="000000">
                    <a:alpha val="50000"/>
                  </a:srgbClr>
                </a:outerShdw>
              </a:effectLst>
              <a:latin typeface="微软雅黑"/>
              <a:ea typeface="微软雅黑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6999" y="3238851"/>
            <a:ext cx="3849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docker</a:t>
            </a:r>
            <a:r>
              <a:rPr lang="en-US" altLang="zh-CN" sz="2400" dirty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tools</a:t>
            </a:r>
            <a:endParaRPr lang="en-US" altLang="zh-CN" sz="24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81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>
          <a:xfrm>
            <a:off x="0" y="0"/>
            <a:ext cx="8153400" cy="669925"/>
          </a:xfrm>
        </p:spPr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introduce</a:t>
            </a:r>
            <a:endParaRPr lang="zh-CN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>
          <a:xfrm>
            <a:off x="29476" y="5661248"/>
            <a:ext cx="9114523" cy="1196752"/>
          </a:xfrm>
        </p:spPr>
        <p:txBody>
          <a:bodyPr/>
          <a:lstStyle/>
          <a:p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en-US" altLang="zh-CN" sz="2000" b="1" dirty="0" err="1" smtClean="0">
                <a:solidFill>
                  <a:schemeClr val="tx1"/>
                </a:solidFill>
              </a:rPr>
              <a:t>Docker</a:t>
            </a:r>
            <a:r>
              <a:rPr lang="zh-CN" altLang="zh-CN" sz="2000" b="1" dirty="0">
                <a:solidFill>
                  <a:schemeClr val="tx1"/>
                </a:solidFill>
              </a:rPr>
              <a:t>是一个构建在</a:t>
            </a:r>
            <a:r>
              <a:rPr lang="en-US" altLang="zh-CN" sz="2000" b="1" dirty="0">
                <a:solidFill>
                  <a:schemeClr val="tx1"/>
                </a:solidFill>
              </a:rPr>
              <a:t>LXC</a:t>
            </a:r>
            <a:r>
              <a:rPr lang="zh-CN" altLang="zh-CN" sz="2000" b="1" dirty="0">
                <a:solidFill>
                  <a:schemeClr val="tx1"/>
                </a:solidFill>
              </a:rPr>
              <a:t>之上的</a:t>
            </a:r>
            <a:r>
              <a:rPr lang="en-US" altLang="zh-CN" sz="2000" b="1" dirty="0">
                <a:solidFill>
                  <a:schemeClr val="tx1"/>
                </a:solidFill>
              </a:rPr>
              <a:t>,</a:t>
            </a:r>
            <a:r>
              <a:rPr lang="zh-CN" altLang="zh-CN" sz="2000" b="1" dirty="0">
                <a:solidFill>
                  <a:schemeClr val="tx1"/>
                </a:solidFill>
              </a:rPr>
              <a:t>基于进程容器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</a:rPr>
              <a:t>Processcontainer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r>
              <a:rPr lang="zh-CN" altLang="zh-CN" sz="2000" b="1" dirty="0">
                <a:solidFill>
                  <a:schemeClr val="tx1"/>
                </a:solidFill>
              </a:rPr>
              <a:t>的轻量级</a:t>
            </a:r>
            <a:r>
              <a:rPr lang="en-US" altLang="zh-CN" sz="2000" b="1" dirty="0">
                <a:solidFill>
                  <a:schemeClr val="tx1"/>
                </a:solidFill>
              </a:rPr>
              <a:t>VM</a:t>
            </a:r>
            <a:r>
              <a:rPr lang="zh-CN" altLang="zh-CN" sz="2000" b="1" dirty="0">
                <a:solidFill>
                  <a:schemeClr val="tx1"/>
                </a:solidFill>
              </a:rPr>
              <a:t>解决方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案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，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由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google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的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go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语言开发，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2013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年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3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月正式发布第一个版本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9" y="1052736"/>
            <a:ext cx="8130338" cy="47525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16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>
          <a:xfrm>
            <a:off x="0" y="0"/>
            <a:ext cx="8153400" cy="669925"/>
          </a:xfrm>
        </p:spPr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introduce</a:t>
            </a:r>
            <a:endParaRPr lang="zh-CN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>
          <a:xfrm>
            <a:off x="0" y="764704"/>
            <a:ext cx="9114523" cy="648072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   VM VS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Docker</a:t>
            </a:r>
            <a:endParaRPr lang="en-US" altLang="zh-CN" sz="2000" b="1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4" y="1268760"/>
            <a:ext cx="870443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usage and ecosystem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36" y="1052736"/>
            <a:ext cx="6274328" cy="50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8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usage and ecosystem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80728"/>
            <a:ext cx="6135426" cy="4248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5723964"/>
            <a:ext cx="6135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一样，一次编译随处运行，部署所有的环境都是一样的。</a:t>
            </a:r>
            <a:endParaRPr lang="en-US" altLang="zh-CN" dirty="0" smtClean="0"/>
          </a:p>
          <a:p>
            <a:r>
              <a:rPr lang="en-US" altLang="zh-CN" dirty="0" smtClean="0"/>
              <a:t>Hub.docker.com  </a:t>
            </a:r>
            <a:r>
              <a:rPr lang="zh-CN" altLang="en-US" dirty="0" smtClean="0"/>
              <a:t>丰富的</a:t>
            </a:r>
            <a:r>
              <a:rPr lang="en-US" altLang="zh-CN" dirty="0" smtClean="0"/>
              <a:t>images</a:t>
            </a:r>
            <a:r>
              <a:rPr lang="zh-CN" altLang="en-US" dirty="0" smtClean="0"/>
              <a:t>，部署各种现成的应用</a:t>
            </a:r>
            <a:endParaRPr lang="en-US" altLang="zh-CN" dirty="0" smtClean="0"/>
          </a:p>
          <a:p>
            <a:r>
              <a:rPr lang="en-US" altLang="zh-CN" dirty="0" err="1" smtClean="0"/>
              <a:t>Coreos</a:t>
            </a:r>
            <a:r>
              <a:rPr lang="en-US" altLang="zh-CN" dirty="0" smtClean="0"/>
              <a:t> rocker VS 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288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tools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836712"/>
            <a:ext cx="87129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     基于</a:t>
            </a:r>
            <a:r>
              <a:rPr lang="en-US" altLang="zh-CN" dirty="0" err="1"/>
              <a:t>Docker</a:t>
            </a:r>
            <a:r>
              <a:rPr lang="zh-CN" altLang="en-US" dirty="0"/>
              <a:t>的开发者工具，主要</a:t>
            </a:r>
            <a:r>
              <a:rPr lang="zh-CN" altLang="en-US" dirty="0" smtClean="0"/>
              <a:t>是云计算的</a:t>
            </a:r>
            <a:r>
              <a:rPr lang="en-US" altLang="zh-CN" dirty="0"/>
              <a:t>PAAS</a:t>
            </a:r>
            <a:r>
              <a:rPr lang="zh-CN" altLang="en-US" dirty="0"/>
              <a:t>平台产品、混合产</a:t>
            </a:r>
            <a:r>
              <a:rPr lang="zh-CN" altLang="en-US" dirty="0" smtClean="0"/>
              <a:t>品</a:t>
            </a:r>
            <a:r>
              <a:rPr lang="en-US" altLang="zh-CN" dirty="0" smtClean="0"/>
              <a:t>ORCHESTRATION</a:t>
            </a:r>
            <a:r>
              <a:rPr lang="zh-CN" altLang="en-US" dirty="0"/>
              <a:t>和</a:t>
            </a:r>
            <a:r>
              <a:rPr lang="en-US" altLang="zh-CN" dirty="0"/>
              <a:t>CI</a:t>
            </a:r>
            <a:r>
              <a:rPr lang="zh-CN" altLang="en-US" dirty="0"/>
              <a:t>持续集成 </a:t>
            </a:r>
            <a:r>
              <a:rPr lang="en-US" altLang="zh-CN" dirty="0" err="1"/>
              <a:t>Docker</a:t>
            </a:r>
            <a:r>
              <a:rPr lang="zh-CN" altLang="en-US" dirty="0"/>
              <a:t>的管理界面等四个方面。</a:t>
            </a:r>
            <a:endParaRPr lang="en-US" altLang="zh-CN" dirty="0" smtClean="0"/>
          </a:p>
          <a:p>
            <a:r>
              <a:rPr lang="en-US" altLang="zh-CN" dirty="0" smtClean="0"/>
              <a:t>Fig</a:t>
            </a:r>
            <a:r>
              <a:rPr lang="zh-CN" altLang="en-US" dirty="0" smtClean="0"/>
              <a:t>：通过编写一个简单的</a:t>
            </a:r>
            <a:r>
              <a:rPr lang="en-US" altLang="zh-CN" dirty="0" smtClean="0"/>
              <a:t>fig.xml</a:t>
            </a:r>
            <a:r>
              <a:rPr lang="zh-CN" altLang="en-US" dirty="0" smtClean="0"/>
              <a:t>文件列表出应用需要的搜友容器。容器之间的通讯方式，语法简洁高效、一键部署应用。专属于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的一个子工程。</a:t>
            </a:r>
            <a:r>
              <a:rPr lang="en-US" altLang="zh-CN" dirty="0" smtClean="0"/>
              <a:t>Fig = vagrant +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（结构图）</a:t>
            </a:r>
            <a:endParaRPr lang="en-US" altLang="zh-CN" dirty="0" smtClean="0"/>
          </a:p>
          <a:p>
            <a:r>
              <a:rPr lang="en-US" altLang="zh-CN" dirty="0" smtClean="0"/>
              <a:t>Shipyard</a:t>
            </a:r>
            <a:r>
              <a:rPr lang="zh-CN" altLang="en-US" dirty="0" smtClean="0"/>
              <a:t>：管理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资源，包括</a:t>
            </a:r>
            <a:r>
              <a:rPr lang="en-US" altLang="zh-CN" dirty="0" smtClean="0"/>
              <a:t>containers, images, hosts, </a:t>
            </a:r>
            <a:r>
              <a:rPr lang="zh-CN" altLang="en-US" dirty="0" smtClean="0"/>
              <a:t>等等，提供统一的管理界面，包括：多主机支持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容器量衡</a:t>
            </a:r>
            <a:r>
              <a:rPr lang="en-US" altLang="zh-CN" dirty="0" smtClean="0"/>
              <a:t>, </a:t>
            </a:r>
            <a:r>
              <a:rPr lang="zh-CN" altLang="en-US" dirty="0" smtClean="0"/>
              <a:t>和一个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API. </a:t>
            </a:r>
            <a:r>
              <a:rPr lang="zh-CN" altLang="en-US" dirty="0" smtClean="0"/>
              <a:t>部署</a:t>
            </a:r>
            <a:r>
              <a:rPr lang="en-US" altLang="zh-CN" dirty="0" smtClean="0"/>
              <a:t>Shipyard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6696744" cy="359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35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Vagrant </a:t>
            </a:r>
            <a:r>
              <a:rPr lang="en-US" altLang="zh-CN" dirty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manage </a:t>
            </a:r>
            <a:r>
              <a:rPr lang="en-US" altLang="zh-CN" dirty="0" err="1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docker</a:t>
            </a:r>
            <a:r>
              <a:rPr lang="en-US" altLang="zh-CN" dirty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 container</a:t>
            </a:r>
            <a:br>
              <a:rPr lang="en-US" altLang="zh-CN" dirty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</a:br>
            <a:r>
              <a:rPr lang="en-US" altLang="zh-CN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5301208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Vagrant+docker+ansible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一键部署我们所有的集成工作环境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50562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">
  <a:themeElements>
    <a:clrScheme name="3D 1">
      <a:dk1>
        <a:srgbClr val="000000"/>
      </a:dk1>
      <a:lt1>
        <a:srgbClr val="FFFFFF"/>
      </a:lt1>
      <a:dk2>
        <a:srgbClr val="006600"/>
      </a:dk2>
      <a:lt2>
        <a:srgbClr val="99FF99"/>
      </a:lt2>
      <a:accent1>
        <a:srgbClr val="33CC33"/>
      </a:accent1>
      <a:accent2>
        <a:srgbClr val="00FF00"/>
      </a:accent2>
      <a:accent3>
        <a:srgbClr val="AAB8AA"/>
      </a:accent3>
      <a:accent4>
        <a:srgbClr val="DADADA"/>
      </a:accent4>
      <a:accent5>
        <a:srgbClr val="ADE2AD"/>
      </a:accent5>
      <a:accent6>
        <a:srgbClr val="00E700"/>
      </a:accent6>
      <a:hlink>
        <a:srgbClr val="339933"/>
      </a:hlink>
      <a:folHlink>
        <a:srgbClr val="4D4D4D"/>
      </a:folHlink>
    </a:clrScheme>
    <a:fontScheme name="3D">
      <a:majorFont>
        <a:latin typeface="Verdana"/>
        <a:ea typeface="Gulim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D 1">
        <a:dk1>
          <a:srgbClr val="000000"/>
        </a:dk1>
        <a:lt1>
          <a:srgbClr val="FFFFFF"/>
        </a:lt1>
        <a:dk2>
          <a:srgbClr val="006600"/>
        </a:dk2>
        <a:lt2>
          <a:srgbClr val="99FF99"/>
        </a:lt2>
        <a:accent1>
          <a:srgbClr val="33CC33"/>
        </a:accent1>
        <a:accent2>
          <a:srgbClr val="00FF00"/>
        </a:accent2>
        <a:accent3>
          <a:srgbClr val="AAB8AA"/>
        </a:accent3>
        <a:accent4>
          <a:srgbClr val="DADADA"/>
        </a:accent4>
        <a:accent5>
          <a:srgbClr val="ADE2AD"/>
        </a:accent5>
        <a:accent6>
          <a:srgbClr val="00E700"/>
        </a:accent6>
        <a:hlink>
          <a:srgbClr val="339933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D 2">
        <a:dk1>
          <a:srgbClr val="000000"/>
        </a:dk1>
        <a:lt1>
          <a:srgbClr val="FFFFFF"/>
        </a:lt1>
        <a:dk2>
          <a:srgbClr val="6600CC"/>
        </a:dk2>
        <a:lt2>
          <a:srgbClr val="FF99FF"/>
        </a:lt2>
        <a:accent1>
          <a:srgbClr val="9966FF"/>
        </a:accent1>
        <a:accent2>
          <a:srgbClr val="FF66FF"/>
        </a:accent2>
        <a:accent3>
          <a:srgbClr val="B8AAE2"/>
        </a:accent3>
        <a:accent4>
          <a:srgbClr val="DADADA"/>
        </a:accent4>
        <a:accent5>
          <a:srgbClr val="CAB8FF"/>
        </a:accent5>
        <a:accent6>
          <a:srgbClr val="E75CE7"/>
        </a:accent6>
        <a:hlink>
          <a:srgbClr val="9933FF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D 3">
        <a:dk1>
          <a:srgbClr val="000000"/>
        </a:dk1>
        <a:lt1>
          <a:srgbClr val="FFFFFF"/>
        </a:lt1>
        <a:dk2>
          <a:srgbClr val="003399"/>
        </a:dk2>
        <a:lt2>
          <a:srgbClr val="99CCFF"/>
        </a:lt2>
        <a:accent1>
          <a:srgbClr val="6699FF"/>
        </a:accent1>
        <a:accent2>
          <a:srgbClr val="66FFFF"/>
        </a:accent2>
        <a:accent3>
          <a:srgbClr val="AAADCA"/>
        </a:accent3>
        <a:accent4>
          <a:srgbClr val="DADADA"/>
        </a:accent4>
        <a:accent5>
          <a:srgbClr val="B8CAFF"/>
        </a:accent5>
        <a:accent6>
          <a:srgbClr val="5CE7E7"/>
        </a:accent6>
        <a:hlink>
          <a:srgbClr val="0066FF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6322</TotalTime>
  <Words>346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PowerPoint Template</vt:lpstr>
      <vt:lpstr>Docker</vt:lpstr>
      <vt:lpstr>PowerPoint Presentation</vt:lpstr>
      <vt:lpstr>Docker introduce</vt:lpstr>
      <vt:lpstr>Docker introduce</vt:lpstr>
      <vt:lpstr>Docker usage and ecosystem</vt:lpstr>
      <vt:lpstr>Docker usage and ecosystem</vt:lpstr>
      <vt:lpstr>Docker tools</vt:lpstr>
      <vt:lpstr>Vagrant manage docker container   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Zheng H</dc:creator>
  <cp:lastModifiedBy>Huang, Zheng H</cp:lastModifiedBy>
  <cp:revision>43</cp:revision>
  <dcterms:created xsi:type="dcterms:W3CDTF">2014-12-08T02:57:19Z</dcterms:created>
  <dcterms:modified xsi:type="dcterms:W3CDTF">2014-12-16T07:33:03Z</dcterms:modified>
</cp:coreProperties>
</file>