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5AFB20-E0D1-418F-87D3-E56DBC17B409}" type="datetimeFigureOut">
              <a:rPr lang="zh-CN" altLang="en-US" smtClean="0"/>
              <a:t>2011-11-19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96BCB2-19AB-448F-8571-5745EDEF44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www.python.org/dev/peps/pep-000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1052736"/>
            <a:ext cx="5550768" cy="1152128"/>
          </a:xfrm>
        </p:spPr>
        <p:txBody>
          <a:bodyPr/>
          <a:lstStyle/>
          <a:p>
            <a:r>
              <a:rPr lang="en-US" altLang="zh-CN" dirty="0" smtClean="0"/>
              <a:t>Python Training   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228536"/>
            <a:ext cx="2447944" cy="1752600"/>
          </a:xfrm>
        </p:spPr>
        <p:txBody>
          <a:bodyPr/>
          <a:lstStyle/>
          <a:p>
            <a:r>
              <a:rPr lang="en-US" altLang="zh-CN" dirty="0" err="1" smtClean="0"/>
              <a:t>Huanhuan</a:t>
            </a:r>
            <a:r>
              <a:rPr lang="en-US" altLang="zh-CN" dirty="0" smtClean="0"/>
              <a:t> Li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 Flow Controls: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1)if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a=90</a:t>
            </a:r>
          </a:p>
          <a:p>
            <a:pPr>
              <a:buNone/>
            </a:pPr>
            <a:r>
              <a:rPr lang="en-US" altLang="zh-CN" dirty="0" smtClean="0"/>
              <a:t>       if </a:t>
            </a:r>
            <a:r>
              <a:rPr lang="en-US" altLang="zh-CN" dirty="0" smtClean="0"/>
              <a:t>a&gt;=100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en-US" altLang="zh-CN" dirty="0" smtClean="0"/>
              <a:t>print 'more than 100'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en-US" altLang="zh-CN" dirty="0" smtClean="0"/>
              <a:t>a&gt;=90: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smtClean="0"/>
              <a:t>print 'more than 90'</a:t>
            </a:r>
          </a:p>
          <a:p>
            <a:pPr>
              <a:buNone/>
            </a:pPr>
            <a:r>
              <a:rPr lang="en-US" altLang="zh-CN" dirty="0" smtClean="0"/>
              <a:t>       else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print </a:t>
            </a:r>
            <a:r>
              <a:rPr lang="en-US" altLang="zh-CN" dirty="0" smtClean="0"/>
              <a:t>'less than 90'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altLang="zh-CN" dirty="0" smtClean="0"/>
              <a:t>2) for:</a:t>
            </a:r>
          </a:p>
          <a:p>
            <a:r>
              <a:rPr lang="en-US" altLang="zh-CN" dirty="0" smtClean="0"/>
              <a:t>    a = ['cat', 'window', 'defenestrate']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for x in a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print </a:t>
            </a:r>
            <a:r>
              <a:rPr lang="en-US" altLang="zh-CN" dirty="0" smtClean="0"/>
              <a:t>x,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(x)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US" altLang="zh-CN" dirty="0" smtClean="0"/>
              <a:t>3)while: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a=0</a:t>
            </a:r>
          </a:p>
          <a:p>
            <a:pPr lvl="1">
              <a:buNone/>
            </a:pPr>
            <a:r>
              <a:rPr lang="en-US" altLang="zh-CN" dirty="0" smtClean="0"/>
              <a:t>  while a&lt;10:</a:t>
            </a:r>
          </a:p>
          <a:p>
            <a:pPr lvl="1">
              <a:buNone/>
            </a:pPr>
            <a:r>
              <a:rPr lang="en-US" altLang="zh-CN" dirty="0" smtClean="0"/>
              <a:t>    print '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am still less than 10'</a:t>
            </a:r>
          </a:p>
          <a:p>
            <a:pPr lvl="1">
              <a:buNone/>
            </a:pPr>
            <a:r>
              <a:rPr lang="en-US" altLang="zh-CN" dirty="0" smtClean="0"/>
              <a:t>    a=a+1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4) break and continue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a=10</a:t>
            </a:r>
          </a:p>
          <a:p>
            <a:pPr>
              <a:buNone/>
            </a:pPr>
            <a:r>
              <a:rPr lang="en-US" altLang="zh-CN" dirty="0" smtClean="0"/>
              <a:t>   while </a:t>
            </a:r>
            <a:r>
              <a:rPr lang="en-US" altLang="zh-CN" dirty="0" smtClean="0"/>
              <a:t>True:</a:t>
            </a:r>
          </a:p>
          <a:p>
            <a:pPr>
              <a:buNone/>
            </a:pPr>
            <a:r>
              <a:rPr lang="en-US" altLang="zh-CN" dirty="0" smtClean="0"/>
              <a:t>        a=a+1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if </a:t>
            </a:r>
            <a:r>
              <a:rPr lang="en-US" altLang="zh-CN" dirty="0" smtClean="0"/>
              <a:t>a &gt;20: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en-US" altLang="zh-CN" dirty="0" smtClean="0"/>
              <a:t>break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if a == 15:</a:t>
            </a:r>
          </a:p>
          <a:p>
            <a:pPr>
              <a:buNone/>
            </a:pPr>
            <a:r>
              <a:rPr lang="en-US" altLang="zh-CN" dirty="0" smtClean="0"/>
              <a:t>            continue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print a</a:t>
            </a:r>
          </a:p>
          <a:p>
            <a:pPr>
              <a:buNone/>
            </a:pPr>
            <a:r>
              <a:rPr lang="en-US" altLang="zh-CN" dirty="0" smtClean="0"/>
              <a:t>Output is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11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12</a:t>
            </a:r>
          </a:p>
          <a:p>
            <a:pPr>
              <a:buNone/>
            </a:pPr>
            <a:r>
              <a:rPr lang="en-US" altLang="zh-CN" dirty="0" smtClean="0"/>
              <a:t>13</a:t>
            </a:r>
          </a:p>
          <a:p>
            <a:pPr>
              <a:buNone/>
            </a:pPr>
            <a:r>
              <a:rPr lang="en-US" altLang="zh-CN" dirty="0" smtClean="0"/>
              <a:t>14</a:t>
            </a:r>
          </a:p>
          <a:p>
            <a:pPr>
              <a:buNone/>
            </a:pPr>
            <a:r>
              <a:rPr lang="en-US" altLang="zh-CN" dirty="0" smtClean="0"/>
              <a:t>16</a:t>
            </a:r>
          </a:p>
          <a:p>
            <a:pPr>
              <a:buNone/>
            </a:pPr>
            <a:r>
              <a:rPr lang="en-US" altLang="zh-CN" dirty="0" smtClean="0"/>
              <a:t>17</a:t>
            </a:r>
          </a:p>
          <a:p>
            <a:pPr>
              <a:buNone/>
            </a:pPr>
            <a:r>
              <a:rPr lang="en-US" altLang="zh-CN" dirty="0" smtClean="0"/>
              <a:t>18</a:t>
            </a:r>
          </a:p>
          <a:p>
            <a:pPr>
              <a:buNone/>
            </a:pPr>
            <a:r>
              <a:rPr lang="en-US" altLang="zh-CN" dirty="0" smtClean="0"/>
              <a:t>19</a:t>
            </a:r>
          </a:p>
          <a:p>
            <a:pPr>
              <a:buNone/>
            </a:pPr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altLang="zh-CN" dirty="0" smtClean="0"/>
              <a:t>5)pass: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def add():</a:t>
            </a:r>
          </a:p>
          <a:p>
            <a:pPr>
              <a:buNone/>
            </a:pPr>
            <a:r>
              <a:rPr lang="en-US" altLang="zh-CN" dirty="0" smtClean="0"/>
              <a:t>            pass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3.Function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1.Function:</a:t>
            </a:r>
          </a:p>
          <a:p>
            <a:pPr>
              <a:buNone/>
            </a:pPr>
            <a:r>
              <a:rPr lang="en-US" altLang="zh-CN" dirty="0" smtClean="0"/>
              <a:t>     1)</a:t>
            </a:r>
            <a:r>
              <a:rPr lang="en-US" altLang="zh-CN" b="1" dirty="0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add(a, b):</a:t>
            </a:r>
          </a:p>
          <a:p>
            <a:pPr>
              <a:buNone/>
            </a:pPr>
            <a:r>
              <a:rPr lang="en-US" altLang="zh-CN" dirty="0" smtClean="0"/>
              <a:t>         return </a:t>
            </a:r>
            <a:r>
              <a:rPr lang="en-US" altLang="zh-CN" dirty="0" err="1" smtClean="0"/>
              <a:t>a+b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sum = add(3,4)</a:t>
            </a:r>
          </a:p>
          <a:p>
            <a:pPr>
              <a:buNone/>
            </a:pPr>
            <a:r>
              <a:rPr lang="en-US" altLang="zh-CN" dirty="0" smtClean="0"/>
              <a:t>     print sum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2)</a:t>
            </a:r>
            <a:r>
              <a:rPr lang="en-US" altLang="zh-CN" b="1" dirty="0" smtClean="0"/>
              <a:t>def </a:t>
            </a:r>
            <a:r>
              <a:rPr lang="en-US" altLang="zh-CN" dirty="0" smtClean="0"/>
              <a:t>add(a, b):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err="1" smtClean="0"/>
              <a:t>a+b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sum = add(3,4)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print </a:t>
            </a:r>
            <a:r>
              <a:rPr lang="en-US" altLang="zh-CN" dirty="0" smtClean="0"/>
              <a:t>sum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Note: if one function has no return value, the default is </a:t>
            </a:r>
            <a:r>
              <a:rPr lang="en-US" altLang="zh-CN" b="1" dirty="0" smtClean="0"/>
              <a:t>None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US" altLang="zh-CN" dirty="0" smtClean="0"/>
              <a:t>2.Class: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Student(object):</a:t>
            </a:r>
          </a:p>
          <a:p>
            <a:pPr>
              <a:buNone/>
            </a:pPr>
            <a:r>
              <a:rPr lang="en-US" altLang="zh-CN" dirty="0" smtClean="0"/>
              <a:t>     def __init__(self, name, number):</a:t>
            </a:r>
          </a:p>
          <a:p>
            <a:pPr>
              <a:buNone/>
            </a:pPr>
            <a:r>
              <a:rPr lang="en-US" altLang="zh-CN" dirty="0" smtClean="0"/>
              <a:t>             self.name=name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self.number</a:t>
            </a:r>
            <a:r>
              <a:rPr lang="en-US" altLang="zh-CN" dirty="0" smtClean="0"/>
              <a:t>=number</a:t>
            </a:r>
          </a:p>
          <a:p>
            <a:pPr>
              <a:buNone/>
            </a:pPr>
            <a:r>
              <a:rPr lang="en-US" altLang="zh-CN" dirty="0" smtClean="0"/>
              <a:t>     def </a:t>
            </a:r>
            <a:r>
              <a:rPr lang="en-US" altLang="zh-CN" dirty="0" err="1" smtClean="0"/>
              <a:t>out_info</a:t>
            </a:r>
            <a:r>
              <a:rPr lang="en-US" altLang="zh-CN" dirty="0" smtClean="0"/>
              <a:t>(self):</a:t>
            </a:r>
          </a:p>
          <a:p>
            <a:pPr>
              <a:buNone/>
            </a:pPr>
            <a:r>
              <a:rPr lang="en-US" altLang="zh-CN" dirty="0" smtClean="0"/>
              <a:t>             print "the name is " +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(self.name) + ", the No is " +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self.number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a=Student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lhh</a:t>
            </a:r>
            <a:r>
              <a:rPr lang="en-US" altLang="zh-CN" dirty="0" smtClean="0"/>
              <a:t>', 0001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a.out_info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4.Module and 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Module:</a:t>
            </a:r>
          </a:p>
          <a:p>
            <a:r>
              <a:rPr lang="en-US" altLang="zh-CN" dirty="0" smtClean="0"/>
              <a:t>The file "binky.py" is also known as the module "</a:t>
            </a:r>
            <a:r>
              <a:rPr lang="en-US" altLang="zh-CN" dirty="0" smtClean="0"/>
              <a:t>binky“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you can use import binky in other files to use the functions and classes defined in binky.py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US" altLang="zh-CN" dirty="0" smtClean="0"/>
              <a:t>2. Package</a:t>
            </a:r>
          </a:p>
          <a:p>
            <a:r>
              <a:rPr lang="en-US" altLang="zh-CN" dirty="0" smtClean="0"/>
              <a:t>Like java, we can organize our files with the same meaning in one package.</a:t>
            </a:r>
          </a:p>
          <a:p>
            <a:r>
              <a:rPr lang="en-US" altLang="zh-CN" dirty="0" smtClean="0"/>
              <a:t>The __</a:t>
            </a:r>
            <a:r>
              <a:rPr lang="en-US" altLang="zh-CN" dirty="0" err="1" smtClean="0"/>
              <a:t>init__.py</a:t>
            </a:r>
            <a:r>
              <a:rPr lang="en-US" altLang="zh-CN" dirty="0" smtClean="0"/>
              <a:t> </a:t>
            </a:r>
            <a:r>
              <a:rPr lang="en-US" altLang="zh-CN" dirty="0" smtClean="0"/>
              <a:t>file </a:t>
            </a:r>
            <a:r>
              <a:rPr lang="en-US" altLang="zh-CN" dirty="0" smtClean="0"/>
              <a:t>are required to make Python treat the directories as containing packages;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the simplest case, __</a:t>
            </a:r>
            <a:r>
              <a:rPr lang="en-US" altLang="zh-CN" dirty="0" err="1" smtClean="0"/>
              <a:t>init__.py</a:t>
            </a:r>
            <a:r>
              <a:rPr lang="en-US" altLang="zh-CN" dirty="0" smtClean="0"/>
              <a:t> can just be an empty file, but it can also execute initialization code for the package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Catch exception:</a:t>
            </a:r>
          </a:p>
          <a:p>
            <a:pPr>
              <a:buNone/>
            </a:pPr>
            <a:r>
              <a:rPr lang="en-US" altLang="zh-CN" dirty="0" smtClean="0"/>
              <a:t>while True: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try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x=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number'))</a:t>
            </a:r>
          </a:p>
          <a:p>
            <a:pPr>
              <a:buNone/>
            </a:pPr>
            <a:r>
              <a:rPr lang="en-US" altLang="zh-CN" dirty="0" smtClean="0"/>
              <a:t>            break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except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ValueError</a:t>
            </a:r>
            <a:r>
              <a:rPr lang="en-US" altLang="zh-CN" dirty="0" smtClean="0"/>
              <a:t>, e:</a:t>
            </a:r>
          </a:p>
          <a:p>
            <a:pPr>
              <a:buNone/>
            </a:pPr>
            <a:r>
              <a:rPr lang="en-US" altLang="zh-CN" dirty="0" smtClean="0"/>
              <a:t>            print 'wrong‘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b="1" dirty="0" smtClean="0"/>
              <a:t>finally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print 'finally‘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Raise Exception:</a:t>
            </a:r>
          </a:p>
          <a:p>
            <a:pPr>
              <a:buNone/>
            </a:pPr>
            <a:r>
              <a:rPr lang="en-US" altLang="zh-CN" dirty="0" smtClean="0"/>
              <a:t>try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raise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NameError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hithere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smtClean="0"/>
              <a:t>except (</a:t>
            </a:r>
            <a:r>
              <a:rPr lang="en-US" altLang="zh-CN" dirty="0" err="1" smtClean="0"/>
              <a:t>NameError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ValueError</a:t>
            </a:r>
            <a:r>
              <a:rPr lang="en-US" altLang="zh-CN" dirty="0" smtClean="0"/>
              <a:t>), e:</a:t>
            </a:r>
          </a:p>
          <a:p>
            <a:pPr>
              <a:buNone/>
            </a:pPr>
            <a:r>
              <a:rPr lang="en-US" altLang="zh-CN" dirty="0" smtClean="0"/>
              <a:t>    print 'name error'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Introduction</a:t>
            </a:r>
          </a:p>
          <a:p>
            <a:r>
              <a:rPr lang="en-US" altLang="zh-CN" dirty="0" smtClean="0"/>
              <a:t>The Main Difference between Python and Other Languages</a:t>
            </a:r>
          </a:p>
          <a:p>
            <a:r>
              <a:rPr lang="en-US" altLang="zh-CN" dirty="0" smtClean="0"/>
              <a:t>Basic Grammar(python2.x)</a:t>
            </a:r>
          </a:p>
          <a:p>
            <a:r>
              <a:rPr lang="en-US" altLang="zh-CN" dirty="0" smtClean="0"/>
              <a:t>Some Good Website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line comment:</a:t>
            </a:r>
          </a:p>
          <a:p>
            <a:pPr>
              <a:buNone/>
            </a:pPr>
            <a:r>
              <a:rPr lang="en-US" altLang="zh-CN" dirty="0" smtClean="0"/>
              <a:t>    #my comment</a:t>
            </a:r>
          </a:p>
          <a:p>
            <a:r>
              <a:rPr lang="en-US" altLang="zh-CN" dirty="0" smtClean="0"/>
              <a:t>Multi line comment:</a:t>
            </a:r>
          </a:p>
          <a:p>
            <a:pPr>
              <a:buNone/>
            </a:pPr>
            <a:r>
              <a:rPr lang="en-US" altLang="zh-CN" dirty="0" smtClean="0"/>
              <a:t>" </a:t>
            </a:r>
            <a:r>
              <a:rPr lang="en-US" altLang="zh-CN" dirty="0" smtClean="0"/>
              <a:t>" " this is a multiline comment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which </a:t>
            </a:r>
            <a:r>
              <a:rPr lang="en-US" altLang="zh-CN" dirty="0" smtClean="0"/>
              <a:t>spawns many </a:t>
            </a:r>
            <a:r>
              <a:rPr lang="en-US" altLang="zh-CN" dirty="0" smtClean="0"/>
              <a:t>lines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" " "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 smtClean="0"/>
              <a:t>.Useful Method</a:t>
            </a:r>
          </a:p>
          <a:p>
            <a:r>
              <a:rPr lang="en-US" altLang="zh-CN" dirty="0" smtClean="0"/>
              <a:t>1)</a:t>
            </a:r>
            <a:r>
              <a:rPr lang="en-US" altLang="zh-CN" b="1" dirty="0" smtClean="0"/>
              <a:t>dir</a:t>
            </a:r>
          </a:p>
          <a:p>
            <a:pPr>
              <a:buNone/>
            </a:pPr>
            <a:r>
              <a:rPr lang="en-US" altLang="zh-CN" dirty="0" smtClean="0"/>
              <a:t>	dir(list)</a:t>
            </a:r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en-US" altLang="zh-CN" b="1" dirty="0" smtClean="0"/>
              <a:t>type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a=1,</a:t>
            </a:r>
          </a:p>
          <a:p>
            <a:pPr>
              <a:buNone/>
            </a:pPr>
            <a:r>
              <a:rPr lang="en-US" altLang="zh-CN" dirty="0" smtClean="0"/>
              <a:t>      b=1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type(a)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type(b)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3)</a:t>
            </a:r>
            <a:r>
              <a:rPr lang="en-US" altLang="zh-CN" b="1" dirty="0" smtClean="0"/>
              <a:t>print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print a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Some Good Website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Coding style: </a:t>
            </a:r>
            <a:r>
              <a:rPr lang="en-US" altLang="zh-CN" dirty="0" smtClean="0">
                <a:hlinkClick r:id="rId2"/>
              </a:rPr>
              <a:t>http://www.python.org/dev/peps/pep-0008/</a:t>
            </a:r>
            <a:endParaRPr lang="en-US" altLang="zh-CN" dirty="0" smtClean="0"/>
          </a:p>
          <a:p>
            <a:r>
              <a:rPr lang="en-US" altLang="zh-CN" dirty="0" smtClean="0"/>
              <a:t>Document: </a:t>
            </a:r>
            <a:r>
              <a:rPr lang="en-US" altLang="zh-CN" dirty="0" smtClean="0">
                <a:hlinkClick r:id="rId3"/>
              </a:rPr>
              <a:t>http://www.python.org/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1)Python is a kind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object-oriented  programming language.</a:t>
            </a:r>
          </a:p>
          <a:p>
            <a:r>
              <a:rPr lang="en-US" altLang="zh-CN" dirty="0" smtClean="0"/>
              <a:t>2) </a:t>
            </a:r>
            <a:r>
              <a:rPr lang="en-US" altLang="zh-CN" dirty="0" smtClean="0"/>
              <a:t>Python runs on Windows, Linux/Unix, Mac OS X, and has been ported to the Java and .NET virtual machines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3)Python can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let </a:t>
            </a:r>
            <a:r>
              <a:rPr lang="en-US" altLang="zh-CN" dirty="0" smtClean="0"/>
              <a:t>you work more quickly and integrate your systems more </a:t>
            </a:r>
            <a:r>
              <a:rPr lang="en-US" altLang="zh-CN" dirty="0" smtClean="0"/>
              <a:t>effectively.</a:t>
            </a:r>
          </a:p>
          <a:p>
            <a:r>
              <a:rPr lang="en-US" altLang="zh-CN" dirty="0" smtClean="0"/>
              <a:t>4) Python Interpreter: </a:t>
            </a:r>
            <a:r>
              <a:rPr lang="en-US" altLang="zh-CN" dirty="0" smtClean="0"/>
              <a:t>an </a:t>
            </a:r>
            <a:r>
              <a:rPr lang="en-US" altLang="zh-CN" dirty="0" smtClean="0"/>
              <a:t>excellent way to see how </a:t>
            </a:r>
            <a:r>
              <a:rPr lang="en-US" altLang="zh-CN" dirty="0" smtClean="0"/>
              <a:t>python </a:t>
            </a:r>
            <a:r>
              <a:rPr lang="en-US" altLang="zh-CN" dirty="0" smtClean="0"/>
              <a:t>code </a:t>
            </a:r>
            <a:r>
              <a:rPr lang="en-US" altLang="zh-CN" dirty="0" smtClean="0"/>
              <a:t>works.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Main Differences between Python and Other languages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/>
          <a:lstStyle/>
          <a:p>
            <a:r>
              <a:rPr lang="en-US" altLang="zh-CN" dirty="0" smtClean="0"/>
              <a:t>1)Python uses indention to </a:t>
            </a:r>
            <a:r>
              <a:rPr lang="en-US" altLang="zh-CN" dirty="0" smtClean="0"/>
              <a:t>identify </a:t>
            </a:r>
            <a:r>
              <a:rPr lang="en-US" altLang="zh-CN" dirty="0" smtClean="0"/>
              <a:t>control structure: the </a:t>
            </a:r>
            <a:r>
              <a:rPr lang="en-US" altLang="zh-CN" dirty="0" smtClean="0"/>
              <a:t>whitespace indentation of a piece of code affects its </a:t>
            </a:r>
            <a:r>
              <a:rPr lang="en-US" altLang="zh-CN" dirty="0" smtClean="0"/>
              <a:t>meaning. The same count whitespace is okay for your code, generally it’s four whitespaces.</a:t>
            </a:r>
          </a:p>
          <a:p>
            <a:r>
              <a:rPr lang="en-US" altLang="zh-CN" dirty="0" smtClean="0"/>
              <a:t>) Source code does not declare the types of variables or parameters or methods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)</a:t>
            </a:r>
            <a:r>
              <a:rPr lang="fr-FR" altLang="zh-CN" dirty="0" smtClean="0"/>
              <a:t> </a:t>
            </a:r>
            <a:r>
              <a:rPr lang="fr-FR" altLang="zh-CN" dirty="0" smtClean="0"/>
              <a:t>Single </a:t>
            </a:r>
            <a:r>
              <a:rPr lang="fr-FR" altLang="zh-CN" dirty="0" smtClean="0"/>
              <a:t>quotes </a:t>
            </a:r>
            <a:r>
              <a:rPr lang="fr-FR" altLang="zh-CN" dirty="0" smtClean="0"/>
              <a:t>and </a:t>
            </a:r>
            <a:r>
              <a:rPr lang="fr-FR" altLang="zh-CN" dirty="0" smtClean="0"/>
              <a:t>double </a:t>
            </a:r>
            <a:r>
              <a:rPr lang="fr-FR" altLang="zh-CN" dirty="0" smtClean="0"/>
              <a:t>quotes have the same meaning.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Basic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1.Data Types</a:t>
            </a:r>
          </a:p>
          <a:p>
            <a:r>
              <a:rPr lang="en-US" altLang="zh-CN" dirty="0" smtClean="0"/>
              <a:t>1)Numbers:</a:t>
            </a:r>
          </a:p>
          <a:p>
            <a:r>
              <a:rPr lang="en-US" altLang="zh-CN" dirty="0" smtClean="0"/>
              <a:t>    width=12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length=14.75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(arithmetic operator: + - * / %</a:t>
            </a:r>
          </a:p>
          <a:p>
            <a:pPr>
              <a:buNone/>
            </a:pPr>
            <a:r>
              <a:rPr lang="en-US" altLang="zh-CN" dirty="0" smtClean="0"/>
              <a:t>        logic operator: and   or)</a:t>
            </a:r>
          </a:p>
          <a:p>
            <a:r>
              <a:rPr lang="en-US" altLang="zh-CN" dirty="0" smtClean="0"/>
              <a:t>2)String: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welcome_str</a:t>
            </a:r>
            <a:r>
              <a:rPr lang="en-US" altLang="zh-CN" dirty="0" smtClean="0"/>
              <a:t>='welcome to our company'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char_str</a:t>
            </a:r>
            <a:r>
              <a:rPr lang="en-US" altLang="zh-CN" dirty="0" smtClean="0"/>
              <a:t>='a'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long_str</a:t>
            </a:r>
            <a:r>
              <a:rPr lang="en-US" altLang="zh-CN" dirty="0" smtClean="0"/>
              <a:t>=""" hi,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welcome </a:t>
            </a:r>
            <a:r>
              <a:rPr lang="en-US" altLang="zh-CN" dirty="0" smtClean="0"/>
              <a:t>to see </a:t>
            </a:r>
            <a:r>
              <a:rPr lang="en-US" altLang="zh-CN" dirty="0" smtClean="0"/>
              <a:t>me,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can write my words on multi lines</a:t>
            </a:r>
          </a:p>
          <a:p>
            <a:pPr>
              <a:buNone/>
            </a:pPr>
            <a:r>
              <a:rPr lang="en-US" altLang="zh-CN" dirty="0" smtClean="0"/>
              <a:t>        ""“</a:t>
            </a:r>
          </a:p>
          <a:p>
            <a:r>
              <a:rPr lang="en-US" altLang="zh-CN" dirty="0" smtClean="0"/>
              <a:t>3)Boolean:</a:t>
            </a:r>
          </a:p>
          <a:p>
            <a:pPr>
              <a:buNone/>
            </a:pPr>
            <a:r>
              <a:rPr lang="en-US" altLang="zh-CN" dirty="0" smtClean="0"/>
              <a:t>        flag=True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flag=False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altLang="zh-CN" dirty="0" smtClean="0"/>
              <a:t>3)Lists: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=['banana', 'apple', 'pear', 'orange', </a:t>
            </a:r>
            <a:r>
              <a:rPr lang="en-US" altLang="zh-CN" dirty="0" smtClean="0"/>
              <a:t>'grape</a:t>
            </a:r>
            <a:r>
              <a:rPr lang="en-US" altLang="zh-CN" dirty="0" smtClean="0"/>
              <a:t>']</a:t>
            </a:r>
            <a:endParaRPr lang="en-US" altLang="zh-CN" dirty="0" smtClean="0"/>
          </a:p>
          <a:p>
            <a:r>
              <a:rPr lang="en-US" altLang="zh-CN" dirty="0" smtClean="0"/>
              <a:t> print </a:t>
            </a:r>
            <a:r>
              <a:rPr lang="en-US" altLang="zh-CN" dirty="0" err="1" smtClean="0"/>
              <a:t>fruit_list</a:t>
            </a:r>
            <a:endParaRPr lang="en-US" altLang="zh-CN" dirty="0" smtClean="0"/>
          </a:p>
          <a:p>
            <a:r>
              <a:rPr lang="en-US" altLang="zh-CN" dirty="0" smtClean="0"/>
              <a:t> 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[:4] (the default start is 0, and include 0 but exclude 4, </a:t>
            </a:r>
            <a:r>
              <a:rPr lang="en-US" altLang="zh-CN" dirty="0" smtClean="0"/>
              <a:t>the same as 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[0:4])</a:t>
            </a:r>
          </a:p>
          <a:p>
            <a:r>
              <a:rPr lang="en-US" altLang="zh-CN" dirty="0" smtClean="0"/>
              <a:t> 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[:] (output all elements in the list)</a:t>
            </a:r>
          </a:p>
          <a:p>
            <a:r>
              <a:rPr lang="en-US" altLang="zh-CN" dirty="0" smtClean="0"/>
              <a:t> 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[-5:-1</a:t>
            </a:r>
            <a:r>
              <a:rPr lang="en-US" altLang="zh-CN" dirty="0" smtClean="0"/>
              <a:t>]( the right one is -1, and decrement by -1)</a:t>
            </a:r>
          </a:p>
          <a:p>
            <a:r>
              <a:rPr lang="en-US" altLang="zh-CN" dirty="0" smtClean="0"/>
              <a:t> print </a:t>
            </a:r>
            <a:r>
              <a:rPr lang="en-US" altLang="zh-CN" dirty="0" err="1" smtClean="0"/>
              <a:t>fruit_list</a:t>
            </a:r>
            <a:r>
              <a:rPr lang="en-US" altLang="zh-CN" dirty="0" smtClean="0"/>
              <a:t>[-5:-1:2</a:t>
            </a:r>
            <a:r>
              <a:rPr lang="en-US" altLang="zh-CN" dirty="0" smtClean="0"/>
              <a:t>](the fist is the start index, the second is the end index, the third is the step)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altLang="zh-CN" dirty="0" smtClean="0"/>
              <a:t>4)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t=(1, 2, 'hello') </a:t>
            </a:r>
            <a:r>
              <a:rPr lang="en-US" altLang="zh-CN" dirty="0" smtClean="0"/>
              <a:t>or t=1</a:t>
            </a:r>
            <a:r>
              <a:rPr lang="en-US" altLang="zh-CN" dirty="0" smtClean="0"/>
              <a:t>, 2, 'hello'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print t[0]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print t[0:3]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a=(1)</a:t>
            </a:r>
          </a:p>
          <a:p>
            <a:pPr>
              <a:buNone/>
            </a:pPr>
            <a:r>
              <a:rPr lang="en-US" altLang="zh-CN" dirty="0" smtClean="0"/>
              <a:t>     b=(1,)</a:t>
            </a:r>
          </a:p>
          <a:p>
            <a:pPr>
              <a:buNone/>
            </a:pPr>
            <a:r>
              <a:rPr lang="en-US" altLang="zh-CN" dirty="0" smtClean="0"/>
              <a:t>     print type(a)</a:t>
            </a:r>
          </a:p>
          <a:p>
            <a:pPr>
              <a:buNone/>
            </a:pPr>
            <a:r>
              <a:rPr lang="en-US" altLang="zh-CN" dirty="0" smtClean="0"/>
              <a:t>     print type(b)</a:t>
            </a:r>
          </a:p>
          <a:p>
            <a:r>
              <a:rPr lang="en-US" altLang="zh-CN" dirty="0" smtClean="0"/>
              <a:t>Note: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is immutable, and list is mutable.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5)Sets</a:t>
            </a:r>
          </a:p>
          <a:p>
            <a:r>
              <a:rPr lang="en-US" altLang="zh-CN" dirty="0" smtClean="0"/>
              <a:t>basket = ['apple', 'orange', 'apple', 'pear', 'orange', 'banana']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fruit </a:t>
            </a:r>
            <a:r>
              <a:rPr lang="en-US" altLang="zh-CN" dirty="0" smtClean="0"/>
              <a:t>= set(basket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print fruit</a:t>
            </a:r>
          </a:p>
          <a:p>
            <a:r>
              <a:rPr lang="en-US" altLang="zh-CN" dirty="0" smtClean="0"/>
              <a:t>a = set('abracadabra')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print a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for </a:t>
            </a:r>
            <a:r>
              <a:rPr lang="en-US" altLang="zh-CN" dirty="0" err="1" smtClean="0"/>
              <a:t>ele</a:t>
            </a:r>
            <a:r>
              <a:rPr lang="en-US" altLang="zh-CN" dirty="0" smtClean="0"/>
              <a:t> in a: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print </a:t>
            </a:r>
            <a:r>
              <a:rPr lang="en-US" altLang="zh-CN" dirty="0" err="1" smtClean="0"/>
              <a:t>ele</a:t>
            </a:r>
            <a:endParaRPr lang="en-US" altLang="zh-CN" dirty="0" smtClean="0"/>
          </a:p>
          <a:p>
            <a:r>
              <a:rPr lang="en-US" altLang="zh-CN" dirty="0" smtClean="0"/>
              <a:t>Note: set can delete all duplicate elements, just keep one.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6)Dictionaries: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a =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([('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', 4139), ('</a:t>
            </a:r>
            <a:r>
              <a:rPr lang="en-US" altLang="zh-CN" dirty="0" err="1" smtClean="0"/>
              <a:t>guido</a:t>
            </a:r>
            <a:r>
              <a:rPr lang="en-US" altLang="zh-CN" dirty="0" smtClean="0"/>
              <a:t>', 4127), ('jack', 4098)]) </a:t>
            </a:r>
            <a:endParaRPr lang="en-US" altLang="zh-CN" dirty="0" smtClean="0"/>
          </a:p>
          <a:p>
            <a:r>
              <a:rPr lang="en-US" altLang="zh-CN" dirty="0" err="1" smtClean="0"/>
              <a:t>tel</a:t>
            </a:r>
            <a:r>
              <a:rPr lang="en-US" altLang="zh-CN" dirty="0" smtClean="0"/>
              <a:t> = {'jack': 4098, 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': 4139}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guido</a:t>
            </a:r>
            <a:r>
              <a:rPr lang="en-US" altLang="zh-CN" dirty="0" smtClean="0"/>
              <a:t>'] = 4127 </a:t>
            </a:r>
          </a:p>
          <a:p>
            <a:pPr>
              <a:buNone/>
            </a:pPr>
            <a:r>
              <a:rPr lang="en-US" altLang="zh-CN" dirty="0" smtClean="0"/>
              <a:t>    print </a:t>
            </a:r>
            <a:r>
              <a:rPr lang="en-US" altLang="zh-CN" dirty="0" err="1" smtClean="0"/>
              <a:t>tel</a:t>
            </a:r>
            <a:endParaRPr lang="en-US" altLang="zh-CN" dirty="0" smtClean="0"/>
          </a:p>
          <a:p>
            <a:r>
              <a:rPr lang="en-US" altLang="zh-CN" dirty="0" smtClean="0"/>
              <a:t>some </a:t>
            </a:r>
            <a:r>
              <a:rPr lang="en-US" altLang="zh-CN" dirty="0" smtClean="0"/>
              <a:t>common methods: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tel.keys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tel.values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tel.get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', </a:t>
            </a:r>
            <a:r>
              <a:rPr lang="en-US" altLang="zh-CN" dirty="0" smtClean="0"/>
              <a:t>'')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']=</a:t>
            </a:r>
            <a:r>
              <a:rPr lang="en-US" altLang="zh-CN" dirty="0" smtClean="0"/>
              <a:t>'hello‘  (if key exists, override its value with new value)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it’s better to check if the key exists  when you don’t want to override: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if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 not in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']='welcome</a:t>
            </a:r>
            <a:r>
              <a:rPr lang="en-US" altLang="zh-CN" dirty="0" smtClean="0"/>
              <a:t>'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del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sape</a:t>
            </a:r>
            <a:r>
              <a:rPr lang="en-US" altLang="zh-CN" dirty="0" smtClean="0"/>
              <a:t>’]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for key, value in </a:t>
            </a:r>
            <a:r>
              <a:rPr lang="en-US" altLang="zh-CN" dirty="0" err="1" smtClean="0"/>
              <a:t>tel.iteritems</a:t>
            </a:r>
            <a:r>
              <a:rPr lang="en-US" altLang="zh-CN" dirty="0" smtClean="0"/>
              <a:t>():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  print </a:t>
            </a:r>
            <a:r>
              <a:rPr lang="en-US" altLang="zh-CN" dirty="0" smtClean="0"/>
              <a:t>key, </a:t>
            </a:r>
            <a:r>
              <a:rPr lang="en-US" altLang="zh-CN" dirty="0" smtClean="0"/>
              <a:t>value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993</Words>
  <Application>Microsoft Office PowerPoint</Application>
  <PresentationFormat>全屏显示(4:3)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流畅</vt:lpstr>
      <vt:lpstr>Python Training     </vt:lpstr>
      <vt:lpstr>Agenda</vt:lpstr>
      <vt:lpstr>Python Introduction</vt:lpstr>
      <vt:lpstr>The Main Differences between Python and Other languages</vt:lpstr>
      <vt:lpstr>Basic Grammar</vt:lpstr>
      <vt:lpstr>幻灯片 6</vt:lpstr>
      <vt:lpstr>幻灯片 7</vt:lpstr>
      <vt:lpstr>幻灯片 8</vt:lpstr>
      <vt:lpstr>幻灯片 9</vt:lpstr>
      <vt:lpstr>2. Flow Controls:</vt:lpstr>
      <vt:lpstr>幻灯片 11</vt:lpstr>
      <vt:lpstr>幻灯片 12</vt:lpstr>
      <vt:lpstr>幻灯片 13</vt:lpstr>
      <vt:lpstr>幻灯片 14</vt:lpstr>
      <vt:lpstr>3.Function and Class</vt:lpstr>
      <vt:lpstr>幻灯片 16</vt:lpstr>
      <vt:lpstr>4.Module and Package</vt:lpstr>
      <vt:lpstr>幻灯片 18</vt:lpstr>
      <vt:lpstr>5.Exceptions</vt:lpstr>
      <vt:lpstr>6.Comments</vt:lpstr>
      <vt:lpstr>幻灯片 21</vt:lpstr>
      <vt:lpstr>  Some Good Website</vt:lpstr>
    </vt:vector>
  </TitlesOfParts>
  <Company>联想中国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     </dc:title>
  <dc:creator>LENOVO</dc:creator>
  <cp:lastModifiedBy>LENOVO</cp:lastModifiedBy>
  <cp:revision>51</cp:revision>
  <dcterms:created xsi:type="dcterms:W3CDTF">2011-11-19T10:50:14Z</dcterms:created>
  <dcterms:modified xsi:type="dcterms:W3CDTF">2011-11-19T14:14:45Z</dcterms:modified>
</cp:coreProperties>
</file>