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75" r:id="rId3"/>
    <p:sldId id="273" r:id="rId4"/>
    <p:sldId id="276" r:id="rId5"/>
    <p:sldId id="268" r:id="rId6"/>
    <p:sldId id="270" r:id="rId7"/>
    <p:sldId id="278" r:id="rId8"/>
    <p:sldId id="269" r:id="rId9"/>
    <p:sldId id="286" r:id="rId10"/>
    <p:sldId id="279" r:id="rId11"/>
    <p:sldId id="266" r:id="rId12"/>
    <p:sldId id="280" r:id="rId13"/>
    <p:sldId id="281" r:id="rId14"/>
    <p:sldId id="282" r:id="rId15"/>
    <p:sldId id="285" r:id="rId16"/>
    <p:sldId id="284" r:id="rId17"/>
    <p:sldId id="258" r:id="rId18"/>
    <p:sldId id="28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B9D93-464A-4445-B8FA-9EF2D12DEDA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0A727-B529-42DB-A9B3-24ADBC2C3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2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gstash.openstack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日志监控和分析在保障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openstack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业务稳定运行时，起到了很重要的作用。不过一般情况下日志都分散在各个生产服务器，且开发人员无法登陆生产服务器，这时候就需要一个集中式的日志收集装置，对日志中的关键字进行监控，触发异常时进行报警，并且开发人员能够查看相关日志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logstash+elasticsearch+kibana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就是实现这样功能的一套系统，并且功能更强大。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A727-B529-42DB-A9B3-24ADBC2C39B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3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http://logstash.openstack.org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err="1" smtClean="0"/>
              <a:t>Loastash+elasticsearch+kibana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工程搭建的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A727-B529-42DB-A9B3-24ADBC2C39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096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four major layers in our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Logstash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setup.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Pusher Scripts. Subscribes to the Jenkins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ZeroMQ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Event Publisher listening for build finished events. When a build finishes an event is received from Jenkins which is then converted into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Gearman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jobs specific to that event for each log file we care about. These jobs trigger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Gearman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workers that then fetch the logs generated by that build, chop them up, annotate them with Jenkins build info and finally sends them to a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Logstash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indexer process.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Logstash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Indexer. Reads these log events from the log pusher, filters them to remove unwanted lines, collapses multiline events together, and parses useful information out of the events before shipping them to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storage and indexing.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Provides log storage, indexing, and search.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Kibana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Logstash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oriented web client for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You can perform queries on your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Logstash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logs in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through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Kibana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language.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A727-B529-42DB-A9B3-24ADBC2C39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15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http://status.openstack.org/elastic-recheck/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A727-B529-42DB-A9B3-24ADBC2C39B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2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A727-B529-42DB-A9B3-24ADBC2C39B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6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F23A-5AD9-4C7D-8734-A24F5C35FE06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A671-C325-4DBA-8912-7B7D92C9F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F23A-5AD9-4C7D-8734-A24F5C35FE06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A671-C325-4DBA-8912-7B7D92C9F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F23A-5AD9-4C7D-8734-A24F5C35FE06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A671-C325-4DBA-8912-7B7D92C9F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F23A-5AD9-4C7D-8734-A24F5C35FE06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A671-C325-4DBA-8912-7B7D92C9F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F23A-5AD9-4C7D-8734-A24F5C35FE06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A671-C325-4DBA-8912-7B7D92C9F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F23A-5AD9-4C7D-8734-A24F5C35FE06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A671-C325-4DBA-8912-7B7D92C9F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F23A-5AD9-4C7D-8734-A24F5C35FE06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A671-C325-4DBA-8912-7B7D92C9F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F23A-5AD9-4C7D-8734-A24F5C35FE06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A671-C325-4DBA-8912-7B7D92C9F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F23A-5AD9-4C7D-8734-A24F5C35FE06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A671-C325-4DBA-8912-7B7D92C9F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F23A-5AD9-4C7D-8734-A24F5C35FE06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A671-C325-4DBA-8912-7B7D92C9F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F23A-5AD9-4C7D-8734-A24F5C35FE06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246A671-C325-4DBA-8912-7B7D92C9F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9F23A-5AD9-4C7D-8734-A24F5C35FE06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46A671-C325-4DBA-8912-7B7D92C9FD3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gstash.openstack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openstack.org/cgit/openstack-infra/elastic-recheck/tree/queries" TargetMode="External"/><Relationship Id="rId2" Type="http://schemas.openxmlformats.org/officeDocument/2006/relationships/hyperlink" Target="https://bugs.launchpad.net/neutron/+bug/134961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tus.openstack.org/elastic-recheck/data/uncategorized.html" TargetMode="External"/><Relationship Id="rId2" Type="http://schemas.openxmlformats.org/officeDocument/2006/relationships/hyperlink" Target="http://status.openstack.org/elastic-recheck/#134961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stack.org/infra/elastic-recheck/readme.html" TargetMode="External"/><Relationship Id="rId2" Type="http://schemas.openxmlformats.org/officeDocument/2006/relationships/hyperlink" Target="https://www.elastic.c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astic.co/blog/openstack-elastic-recheck-powered-elk-stack/" TargetMode="External"/><Relationship Id="rId5" Type="http://schemas.openxmlformats.org/officeDocument/2006/relationships/hyperlink" Target="http://docs.openstack.org/infra/elastic-recheck/" TargetMode="External"/><Relationship Id="rId4" Type="http://schemas.openxmlformats.org/officeDocument/2006/relationships/hyperlink" Target="http://git.openstack.org/cgit/openstack-infra/elastic-recheck/tree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Elastic-recheck </a:t>
            </a:r>
            <a:r>
              <a:rPr lang="en-US" altLang="zh-CN" sz="4400" dirty="0" smtClean="0"/>
              <a:t>For </a:t>
            </a:r>
            <a:r>
              <a:rPr lang="en-US" altLang="zh-CN" sz="4400" dirty="0" err="1" smtClean="0"/>
              <a:t>Openstack</a:t>
            </a:r>
            <a:endParaRPr lang="zh-CN" alt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/>
              <a:t>Logstash</a:t>
            </a:r>
            <a:r>
              <a:rPr lang="en-US" altLang="zh-CN" sz="1800" dirty="0" smtClean="0"/>
              <a:t> </a:t>
            </a:r>
            <a:r>
              <a:rPr lang="en-US" altLang="zh-CN" sz="1800" dirty="0" smtClean="0"/>
              <a:t>+</a:t>
            </a:r>
            <a:r>
              <a:rPr lang="en-US" altLang="zh-CN" sz="1800" dirty="0" err="1" smtClean="0"/>
              <a:t>Elasticsearch+Kibana</a:t>
            </a:r>
            <a:r>
              <a:rPr lang="en-US" altLang="zh-CN" sz="1800" dirty="0" smtClean="0"/>
              <a:t>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5784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History</a:t>
            </a:r>
          </a:p>
          <a:p>
            <a:endParaRPr lang="en-US" altLang="zh-CN" dirty="0"/>
          </a:p>
          <a:p>
            <a:r>
              <a:rPr lang="en-US" altLang="zh-CN" dirty="0" smtClean="0"/>
              <a:t>Workflow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00B0F0"/>
                </a:solidFill>
              </a:rPr>
              <a:t>Examples</a:t>
            </a:r>
          </a:p>
          <a:p>
            <a:pPr lvl="1"/>
            <a:r>
              <a:rPr lang="en-US" altLang="zh-CN" dirty="0" smtClean="0">
                <a:solidFill>
                  <a:srgbClr val="00B0F0"/>
                </a:solidFill>
              </a:rPr>
              <a:t>Creating bug 1349617 in Elastic-</a:t>
            </a:r>
            <a:r>
              <a:rPr lang="en-US" altLang="zh-CN" dirty="0" err="1" smtClean="0">
                <a:solidFill>
                  <a:srgbClr val="00B0F0"/>
                </a:solidFill>
              </a:rPr>
              <a:t>rechek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lvl="1"/>
            <a:r>
              <a:rPr lang="en-US" altLang="zh-CN" dirty="0" smtClean="0"/>
              <a:t>Automatic responses for a </a:t>
            </a:r>
            <a:r>
              <a:rPr lang="en-US" altLang="zh-CN" dirty="0" err="1" smtClean="0"/>
              <a:t>Gerrit</a:t>
            </a:r>
            <a:r>
              <a:rPr lang="en-US" altLang="zh-CN" dirty="0" smtClean="0"/>
              <a:t> patch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376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Creating </a:t>
            </a:r>
            <a:r>
              <a:rPr lang="en-US" altLang="zh-CN" sz="3600" dirty="0"/>
              <a:t>Bug </a:t>
            </a:r>
            <a:r>
              <a:rPr lang="en-US" altLang="zh-CN" sz="3600" dirty="0" smtClean="0"/>
              <a:t>1349617 </a:t>
            </a:r>
            <a:r>
              <a:rPr lang="en-US" altLang="zh-CN" sz="3600" dirty="0"/>
              <a:t>in Elastic-recheck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</a:t>
            </a:r>
            <a:r>
              <a:rPr lang="en-US" altLang="zh-CN" dirty="0"/>
              <a:t>a log that is associated with the failure. </a:t>
            </a:r>
            <a:endParaRPr lang="en-US" altLang="zh-CN" dirty="0" smtClean="0"/>
          </a:p>
          <a:p>
            <a:pPr marL="667512" lvl="2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“</a:t>
            </a:r>
            <a:r>
              <a:rPr lang="en-US" altLang="zh-CN" dirty="0" err="1">
                <a:solidFill>
                  <a:srgbClr val="00B050"/>
                </a:solidFill>
              </a:rPr>
              <a:t>SSHException</a:t>
            </a:r>
            <a:r>
              <a:rPr lang="en-US" altLang="zh-CN" dirty="0">
                <a:solidFill>
                  <a:srgbClr val="00B050"/>
                </a:solidFill>
              </a:rPr>
              <a:t>: Error reading SSH protocol banner[</a:t>
            </a:r>
            <a:r>
              <a:rPr lang="en-US" altLang="zh-CN" dirty="0" err="1">
                <a:solidFill>
                  <a:srgbClr val="00B050"/>
                </a:solidFill>
              </a:rPr>
              <a:t>Errno</a:t>
            </a:r>
            <a:r>
              <a:rPr lang="en-US" altLang="zh-CN" dirty="0">
                <a:solidFill>
                  <a:srgbClr val="00B050"/>
                </a:solidFill>
              </a:rPr>
              <a:t> 104] Connection reset by peer .”</a:t>
            </a:r>
          </a:p>
          <a:p>
            <a:pPr marL="667512" lvl="2" indent="0">
              <a:buNone/>
            </a:pP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/>
              <a:t>Go to </a:t>
            </a:r>
            <a:r>
              <a:rPr lang="en-US" altLang="zh-CN" dirty="0">
                <a:hlinkClick r:id="rId3"/>
              </a:rPr>
              <a:t>logstash.openstack.org</a:t>
            </a:r>
            <a:r>
              <a:rPr lang="en-US" altLang="zh-CN" dirty="0"/>
              <a:t> and create an elastic search query to find the log message from step </a:t>
            </a:r>
            <a:r>
              <a:rPr lang="en-US" altLang="zh-CN" dirty="0" smtClean="0"/>
              <a:t>1.</a:t>
            </a:r>
          </a:p>
          <a:p>
            <a:pPr marL="667512" lvl="2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message:"Failed</a:t>
            </a:r>
            <a:r>
              <a:rPr lang="en-US" altLang="zh-CN" dirty="0">
                <a:solidFill>
                  <a:srgbClr val="00B050"/>
                </a:solidFill>
              </a:rPr>
              <a:t> to establish authenticated </a:t>
            </a:r>
            <a:r>
              <a:rPr lang="en-US" altLang="zh-CN" dirty="0" err="1">
                <a:solidFill>
                  <a:srgbClr val="00B050"/>
                </a:solidFill>
              </a:rPr>
              <a:t>ssh</a:t>
            </a:r>
            <a:r>
              <a:rPr lang="en-US" altLang="zh-CN" dirty="0">
                <a:solidFill>
                  <a:srgbClr val="00B050"/>
                </a:solidFill>
              </a:rPr>
              <a:t> connection to </a:t>
            </a:r>
            <a:r>
              <a:rPr lang="en-US" altLang="zh-CN" dirty="0" err="1">
                <a:solidFill>
                  <a:srgbClr val="00B050"/>
                </a:solidFill>
              </a:rPr>
              <a:t>cirros</a:t>
            </a:r>
            <a:r>
              <a:rPr lang="en-US" altLang="zh-CN" dirty="0">
                <a:solidFill>
                  <a:srgbClr val="00B050"/>
                </a:solidFill>
              </a:rPr>
              <a:t>@" AND message:"(Error reading SSH protocol banner[</a:t>
            </a:r>
            <a:r>
              <a:rPr lang="en-US" altLang="zh-CN" dirty="0" err="1">
                <a:solidFill>
                  <a:srgbClr val="00B050"/>
                </a:solidFill>
              </a:rPr>
              <a:t>Errno</a:t>
            </a:r>
            <a:r>
              <a:rPr lang="en-US" altLang="zh-CN" dirty="0">
                <a:solidFill>
                  <a:srgbClr val="00B050"/>
                </a:solidFill>
              </a:rPr>
              <a:t> 104] Connection reset by peer). Number attempts: 18. Retry after 19 seconds." AND </a:t>
            </a:r>
            <a:r>
              <a:rPr lang="en-US" altLang="zh-CN" dirty="0" err="1">
                <a:solidFill>
                  <a:srgbClr val="00B050"/>
                </a:solidFill>
              </a:rPr>
              <a:t>tags:"console</a:t>
            </a:r>
            <a:r>
              <a:rPr lang="en-US" altLang="zh-CN" dirty="0">
                <a:solidFill>
                  <a:srgbClr val="00B050"/>
                </a:solidFill>
              </a:rPr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29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Creating Bug </a:t>
            </a:r>
            <a:r>
              <a:rPr lang="en-US" altLang="zh-CN" sz="3600" dirty="0" smtClean="0"/>
              <a:t>1349617 </a:t>
            </a:r>
            <a:r>
              <a:rPr lang="en-US" altLang="zh-CN" sz="3600" dirty="0"/>
              <a:t>in Elastic-recheck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Create a bug in our bug tracker for the error, add a comment to the bug with the exact query identified via </a:t>
            </a:r>
            <a:r>
              <a:rPr lang="en-US" altLang="zh-CN" dirty="0" err="1"/>
              <a:t>Kibana</a:t>
            </a:r>
            <a:r>
              <a:rPr lang="en-US" altLang="zh-CN" dirty="0"/>
              <a:t>, and a link to the </a:t>
            </a:r>
            <a:r>
              <a:rPr lang="en-US" altLang="zh-CN" dirty="0" err="1"/>
              <a:t>logstash</a:t>
            </a:r>
            <a:r>
              <a:rPr lang="en-US" altLang="zh-CN" dirty="0"/>
              <a:t> </a:t>
            </a:r>
            <a:r>
              <a:rPr lang="en-US" altLang="zh-CN" dirty="0" err="1"/>
              <a:t>url</a:t>
            </a:r>
            <a:r>
              <a:rPr lang="en-US" altLang="zh-CN" dirty="0"/>
              <a:t> for that query search.</a:t>
            </a:r>
          </a:p>
          <a:p>
            <a:pPr lvl="1"/>
            <a:r>
              <a:rPr lang="en-US" altLang="zh-CN" dirty="0">
                <a:hlinkClick r:id="rId2"/>
              </a:rPr>
              <a:t>https://bugs.launchpad.net/neutron/+</a:t>
            </a:r>
            <a:r>
              <a:rPr lang="en-US" altLang="zh-CN" dirty="0" smtClean="0">
                <a:hlinkClick r:id="rId2"/>
              </a:rPr>
              <a:t>bug/1349617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Submit a simple YAML-based change to the elastic-recheck repository's queries/ directory, which contains the list of bugs to </a:t>
            </a:r>
            <a:r>
              <a:rPr lang="en-US" altLang="zh-CN" dirty="0" smtClean="0"/>
              <a:t>track.</a:t>
            </a:r>
          </a:p>
          <a:p>
            <a:pPr lvl="1"/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://git.openstack.org/cgit/openstack-infra/elastic-recheck/tree/queries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83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Creating Bug </a:t>
            </a:r>
            <a:r>
              <a:rPr lang="en-US" altLang="zh-CN" sz="3600" dirty="0" smtClean="0"/>
              <a:t>1349617 </a:t>
            </a:r>
            <a:r>
              <a:rPr lang="en-US" altLang="zh-CN" sz="3600" dirty="0"/>
              <a:t>in Elastic-recheck</a:t>
            </a:r>
            <a:endParaRPr lang="zh-CN" alt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6832"/>
            <a:ext cx="8229600" cy="4176464"/>
          </a:xfrm>
        </p:spPr>
      </p:pic>
    </p:spTree>
    <p:extLst>
      <p:ext uri="{BB962C8B-B14F-4D97-AF65-F5344CB8AC3E}">
        <p14:creationId xmlns:p14="http://schemas.microsoft.com/office/powerpoint/2010/main" val="3393085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Creating Bug </a:t>
            </a:r>
            <a:r>
              <a:rPr lang="en-US" altLang="zh-CN" sz="3600" dirty="0" smtClean="0"/>
              <a:t>1349617 in Elastic-recheck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bug in elastic-recheck will be created after patch is merged.</a:t>
            </a:r>
          </a:p>
          <a:p>
            <a:pPr lvl="1"/>
            <a:r>
              <a:rPr lang="en-US" altLang="zh-CN" dirty="0">
                <a:hlinkClick r:id="rId2"/>
              </a:rPr>
              <a:t>http://status.openstack.org/elastic-recheck/#</a:t>
            </a:r>
            <a:r>
              <a:rPr lang="en-US" altLang="zh-CN" dirty="0" smtClean="0">
                <a:hlinkClick r:id="rId2"/>
              </a:rPr>
              <a:t>1349617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An </a:t>
            </a:r>
            <a:r>
              <a:rPr lang="en-US" altLang="zh-CN" dirty="0"/>
              <a:t>aggregation of all failed gate jobs that don’t currently have elastic-recheck </a:t>
            </a:r>
            <a:r>
              <a:rPr lang="en-US" altLang="zh-CN" dirty="0" smtClean="0"/>
              <a:t>fingerprints:</a:t>
            </a:r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status.openstack.org/elastic-recheck/data/uncategorized.html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92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History</a:t>
            </a:r>
          </a:p>
          <a:p>
            <a:endParaRPr lang="en-US" altLang="zh-CN" dirty="0"/>
          </a:p>
          <a:p>
            <a:r>
              <a:rPr lang="en-US" altLang="zh-CN" dirty="0" smtClean="0"/>
              <a:t>Workflow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00B0F0"/>
                </a:solidFill>
              </a:rPr>
              <a:t>Examples</a:t>
            </a:r>
          </a:p>
          <a:p>
            <a:pPr lvl="1"/>
            <a:r>
              <a:rPr lang="en-US" altLang="zh-CN" dirty="0" smtClean="0"/>
              <a:t>Creating bug 1349617 in Elastic-</a:t>
            </a:r>
            <a:r>
              <a:rPr lang="en-US" altLang="zh-CN" dirty="0" err="1" smtClean="0"/>
              <a:t>rechek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B0F0"/>
                </a:solidFill>
              </a:rPr>
              <a:t>Automatic responses for a </a:t>
            </a:r>
            <a:r>
              <a:rPr lang="en-US" altLang="zh-CN" dirty="0" err="1" smtClean="0">
                <a:solidFill>
                  <a:srgbClr val="00B0F0"/>
                </a:solidFill>
              </a:rPr>
              <a:t>Gerrit</a:t>
            </a:r>
            <a:r>
              <a:rPr lang="en-US" altLang="zh-CN" dirty="0" smtClean="0">
                <a:solidFill>
                  <a:srgbClr val="00B0F0"/>
                </a:solidFill>
              </a:rPr>
              <a:t> patch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14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3600" dirty="0" smtClean="0">
                <a:solidFill>
                  <a:srgbClr val="00B0F0"/>
                </a:solidFill>
              </a:rPr>
              <a:t>Automatic Responses for A </a:t>
            </a:r>
            <a:r>
              <a:rPr lang="en-US" altLang="zh-CN" sz="3600" dirty="0" err="1" smtClean="0">
                <a:solidFill>
                  <a:srgbClr val="00B0F0"/>
                </a:solidFill>
              </a:rPr>
              <a:t>Gerrit</a:t>
            </a:r>
            <a:r>
              <a:rPr lang="en-US" altLang="zh-CN" sz="3600" dirty="0" smtClean="0">
                <a:solidFill>
                  <a:srgbClr val="00B0F0"/>
                </a:solidFill>
              </a:rPr>
              <a:t> Patch</a:t>
            </a:r>
            <a:endParaRPr lang="zh-CN" alt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6" y="1916832"/>
            <a:ext cx="7687748" cy="3888432"/>
          </a:xfrm>
        </p:spPr>
      </p:pic>
    </p:spTree>
    <p:extLst>
      <p:ext uri="{BB962C8B-B14F-4D97-AF65-F5344CB8AC3E}">
        <p14:creationId xmlns:p14="http://schemas.microsoft.com/office/powerpoint/2010/main" val="1174165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ELK Stack: </a:t>
            </a:r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://www.elastic.co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/>
              <a:t>Elastic-recheck Code</a:t>
            </a:r>
            <a:r>
              <a:rPr lang="en-US" altLang="zh-CN" dirty="0"/>
              <a:t>: 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://git.openstack.org/cgit/openstack-infra/elastic-recheck/tree/</a:t>
            </a:r>
            <a:endParaRPr lang="en-US" altLang="zh-CN" dirty="0"/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/>
              <a:t>Elastic-recheck </a:t>
            </a:r>
            <a:r>
              <a:rPr lang="en-US" altLang="zh-CN" dirty="0" smtClean="0"/>
              <a:t>Documentation:</a:t>
            </a:r>
          </a:p>
          <a:p>
            <a:pPr lvl="1"/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://docs.openstack.org/infra/elastic-recheck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>
              <a:hlinkClick r:id="rId3"/>
            </a:endParaRPr>
          </a:p>
          <a:p>
            <a:pPr lvl="1"/>
            <a:r>
              <a:rPr lang="en-US" altLang="zh-CN" dirty="0" smtClean="0">
                <a:hlinkClick r:id="rId6"/>
              </a:rPr>
              <a:t>https</a:t>
            </a:r>
            <a:r>
              <a:rPr lang="en-US" altLang="zh-CN" dirty="0">
                <a:hlinkClick r:id="rId6"/>
              </a:rPr>
              <a:t>://www.elastic.co/blog/openstack-elastic-recheck-powered-elk-stack</a:t>
            </a:r>
            <a:r>
              <a:rPr lang="en-US" altLang="zh-CN" dirty="0" smtClean="0">
                <a:hlinkClick r:id="rId6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5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7272808" cy="4536504"/>
          </a:xfrm>
        </p:spPr>
      </p:pic>
    </p:spTree>
    <p:extLst>
      <p:ext uri="{BB962C8B-B14F-4D97-AF65-F5344CB8AC3E}">
        <p14:creationId xmlns:p14="http://schemas.microsoft.com/office/powerpoint/2010/main" val="327407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History</a:t>
            </a:r>
          </a:p>
          <a:p>
            <a:endParaRPr lang="en-US" altLang="zh-CN" dirty="0"/>
          </a:p>
          <a:p>
            <a:r>
              <a:rPr lang="en-US" altLang="zh-CN" dirty="0" smtClean="0"/>
              <a:t>Workflow</a:t>
            </a:r>
          </a:p>
          <a:p>
            <a:endParaRPr lang="en-US" altLang="zh-CN" dirty="0"/>
          </a:p>
          <a:p>
            <a:r>
              <a:rPr lang="en-US" altLang="zh-CN" dirty="0" smtClean="0"/>
              <a:t>Examples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25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History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Elastic-recheck: use </a:t>
            </a:r>
            <a:r>
              <a:rPr lang="en-US" altLang="zh-CN" dirty="0" err="1"/>
              <a:t>ElasticSearch</a:t>
            </a:r>
            <a:r>
              <a:rPr lang="en-US" altLang="zh-CN" dirty="0"/>
              <a:t> to classify </a:t>
            </a:r>
            <a:r>
              <a:rPr lang="en-US" altLang="zh-CN" dirty="0" err="1"/>
              <a:t>OpenStack</a:t>
            </a:r>
            <a:r>
              <a:rPr lang="en-US" altLang="zh-CN" dirty="0"/>
              <a:t> gate failures</a:t>
            </a:r>
          </a:p>
          <a:p>
            <a:endParaRPr lang="en-US" altLang="zh-CN" dirty="0"/>
          </a:p>
          <a:p>
            <a:r>
              <a:rPr lang="en-US" altLang="zh-CN" dirty="0" smtClean="0"/>
              <a:t>A more </a:t>
            </a:r>
            <a:r>
              <a:rPr lang="en-US" altLang="zh-CN" dirty="0"/>
              <a:t>automated solution, using </a:t>
            </a:r>
            <a:r>
              <a:rPr lang="en-US" altLang="zh-CN" dirty="0" err="1"/>
              <a:t>Elasticsearch</a:t>
            </a:r>
            <a:r>
              <a:rPr lang="en-US" altLang="zh-CN" dirty="0"/>
              <a:t> to address many of the issues with the manual process so that developers could be automatically notified if their change hit a known bug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In </a:t>
            </a:r>
            <a:r>
              <a:rPr lang="en-US" altLang="zh-CN" dirty="0" smtClean="0"/>
              <a:t>2013, </a:t>
            </a:r>
            <a:r>
              <a:rPr lang="en-US" altLang="zh-CN" dirty="0"/>
              <a:t>Clark began implementing an </a:t>
            </a:r>
            <a:r>
              <a:rPr lang="en-US" altLang="zh-CN" dirty="0" err="1"/>
              <a:t>Elasticsearch</a:t>
            </a:r>
            <a:r>
              <a:rPr lang="en-US" altLang="zh-CN" dirty="0"/>
              <a:t> + </a:t>
            </a:r>
            <a:r>
              <a:rPr lang="en-US" altLang="zh-CN" dirty="0" err="1"/>
              <a:t>Logstash</a:t>
            </a:r>
            <a:r>
              <a:rPr lang="en-US" altLang="zh-CN" dirty="0"/>
              <a:t> + </a:t>
            </a:r>
            <a:r>
              <a:rPr lang="en-US" altLang="zh-CN" dirty="0" err="1"/>
              <a:t>Kibana</a:t>
            </a:r>
            <a:r>
              <a:rPr lang="en-US" altLang="zh-CN" dirty="0"/>
              <a:t> (the ELK stack) solution for the </a:t>
            </a:r>
            <a:r>
              <a:rPr lang="en-US" altLang="zh-CN" dirty="0" err="1"/>
              <a:t>OpenStack</a:t>
            </a:r>
            <a:r>
              <a:rPr lang="en-US" altLang="zh-CN" dirty="0"/>
              <a:t> infrastructure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/>
              <a:t>Over that summer, Sean created some sample code to talk to the web service. Joe Gordon and Matthew </a:t>
            </a:r>
            <a:r>
              <a:rPr lang="en-US" altLang="zh-CN" dirty="0" err="1"/>
              <a:t>Treinish</a:t>
            </a:r>
            <a:r>
              <a:rPr lang="en-US" altLang="zh-CN" dirty="0"/>
              <a:t> then turned the sample code into elastic-recheck in September of 2013, when stress on the project infrastructure hit a high point and manual rechecks were common.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76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History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00B0F0"/>
                </a:solidFill>
              </a:rPr>
              <a:t>Workflow</a:t>
            </a:r>
          </a:p>
          <a:p>
            <a:pPr lvl="1"/>
            <a:r>
              <a:rPr lang="en-US" altLang="zh-CN" dirty="0" smtClean="0">
                <a:solidFill>
                  <a:srgbClr val="00B0F0"/>
                </a:solidFill>
              </a:rPr>
              <a:t>ELK Stack</a:t>
            </a:r>
          </a:p>
          <a:p>
            <a:pPr lvl="1"/>
            <a:r>
              <a:rPr lang="en-US" altLang="zh-CN" dirty="0" smtClean="0"/>
              <a:t>Elastic-recheck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19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3200" dirty="0" smtClean="0"/>
              <a:t>ELK Stack (</a:t>
            </a:r>
            <a:r>
              <a:rPr lang="en-US" altLang="zh-CN" sz="3200" dirty="0" err="1" smtClean="0"/>
              <a:t>Elasticsearch+Logstash+Kibana</a:t>
            </a:r>
            <a:r>
              <a:rPr lang="en-US" altLang="zh-CN" sz="3200" dirty="0" smtClean="0"/>
              <a:t>)</a:t>
            </a:r>
            <a:br>
              <a:rPr lang="en-US" altLang="zh-CN" sz="3200" dirty="0" smtClean="0"/>
            </a:br>
            <a:endParaRPr lang="zh-CN" alt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4784"/>
            <a:ext cx="8229600" cy="5184576"/>
          </a:xfrm>
        </p:spPr>
      </p:pic>
    </p:spTree>
    <p:extLst>
      <p:ext uri="{BB962C8B-B14F-4D97-AF65-F5344CB8AC3E}">
        <p14:creationId xmlns:p14="http://schemas.microsoft.com/office/powerpoint/2010/main" val="207109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ELK Setup For </a:t>
            </a:r>
            <a:r>
              <a:rPr lang="en-US" altLang="zh-CN" dirty="0" err="1" smtClean="0"/>
              <a:t>Openstack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60848"/>
            <a:ext cx="6676283" cy="3744415"/>
          </a:xfrm>
        </p:spPr>
      </p:pic>
    </p:spTree>
    <p:extLst>
      <p:ext uri="{BB962C8B-B14F-4D97-AF65-F5344CB8AC3E}">
        <p14:creationId xmlns:p14="http://schemas.microsoft.com/office/powerpoint/2010/main" val="83459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History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00B0F0"/>
                </a:solidFill>
              </a:rPr>
              <a:t>Workflow</a:t>
            </a:r>
          </a:p>
          <a:p>
            <a:pPr lvl="1"/>
            <a:r>
              <a:rPr lang="en-US" altLang="zh-CN" dirty="0" smtClean="0"/>
              <a:t>ELK Stack</a:t>
            </a:r>
          </a:p>
          <a:p>
            <a:pPr lvl="1"/>
            <a:r>
              <a:rPr lang="en-US" altLang="zh-CN" dirty="0" smtClean="0">
                <a:solidFill>
                  <a:srgbClr val="00B0F0"/>
                </a:solidFill>
              </a:rPr>
              <a:t>Elastic-recheck</a:t>
            </a:r>
          </a:p>
          <a:p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98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3200" dirty="0" smtClean="0"/>
              <a:t>Elastic-recheck</a:t>
            </a:r>
            <a:br>
              <a:rPr lang="en-US" altLang="zh-CN" sz="3200" dirty="0" smtClean="0"/>
            </a:br>
            <a:endParaRPr lang="zh-CN" alt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8229600" cy="4661444"/>
          </a:xfrm>
        </p:spPr>
      </p:pic>
    </p:spTree>
    <p:extLst>
      <p:ext uri="{BB962C8B-B14F-4D97-AF65-F5344CB8AC3E}">
        <p14:creationId xmlns:p14="http://schemas.microsoft.com/office/powerpoint/2010/main" val="280792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Elastic-recheck Flow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7622"/>
            <a:ext cx="8229600" cy="4344519"/>
          </a:xfrm>
        </p:spPr>
      </p:pic>
    </p:spTree>
    <p:extLst>
      <p:ext uri="{BB962C8B-B14F-4D97-AF65-F5344CB8AC3E}">
        <p14:creationId xmlns:p14="http://schemas.microsoft.com/office/powerpoint/2010/main" val="4109509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15072</TotalTime>
  <Words>629</Words>
  <Application>Microsoft Office PowerPoint</Application>
  <PresentationFormat>On-screen Show (4:3)</PresentationFormat>
  <Paragraphs>97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Elastic-recheck For Openstack</vt:lpstr>
      <vt:lpstr>Agenda</vt:lpstr>
      <vt:lpstr>History</vt:lpstr>
      <vt:lpstr>Agenda</vt:lpstr>
      <vt:lpstr>ELK Stack (Elasticsearch+Logstash+Kibana) </vt:lpstr>
      <vt:lpstr>ELK Setup For Openstack</vt:lpstr>
      <vt:lpstr>Agenda</vt:lpstr>
      <vt:lpstr>Elastic-recheck </vt:lpstr>
      <vt:lpstr>Elastic-recheck Flow</vt:lpstr>
      <vt:lpstr>Agenda</vt:lpstr>
      <vt:lpstr>Creating Bug 1349617 in Elastic-recheck</vt:lpstr>
      <vt:lpstr>Creating Bug 1349617 in Elastic-recheck</vt:lpstr>
      <vt:lpstr>Creating Bug 1349617 in Elastic-recheck</vt:lpstr>
      <vt:lpstr>Creating Bug 1349617 in Elastic-recheck</vt:lpstr>
      <vt:lpstr>Agenda</vt:lpstr>
      <vt:lpstr>Automatic Responses for A Gerrit Patch</vt:lpstr>
      <vt:lpstr>References</vt:lpstr>
      <vt:lpstr> 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Logstash+Elasticsearch+Kibana</dc:title>
  <dc:creator>Dai, LangX</dc:creator>
  <cp:lastModifiedBy>Dai, LangX</cp:lastModifiedBy>
  <cp:revision>133</cp:revision>
  <dcterms:created xsi:type="dcterms:W3CDTF">2015-03-19T01:41:42Z</dcterms:created>
  <dcterms:modified xsi:type="dcterms:W3CDTF">2015-03-30T04:49:56Z</dcterms:modified>
</cp:coreProperties>
</file>