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  <p:sldMasterId id="2147483822" r:id="rId2"/>
  </p:sldMasterIdLst>
  <p:notesMasterIdLst>
    <p:notesMasterId r:id="rId12"/>
  </p:notesMasterIdLst>
  <p:sldIdLst>
    <p:sldId id="256" r:id="rId3"/>
    <p:sldId id="264" r:id="rId4"/>
    <p:sldId id="262" r:id="rId5"/>
    <p:sldId id="261" r:id="rId6"/>
    <p:sldId id="257" r:id="rId7"/>
    <p:sldId id="265" r:id="rId8"/>
    <p:sldId id="258" r:id="rId9"/>
    <p:sldId id="259" r:id="rId10"/>
    <p:sldId id="260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178" autoAdjust="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B7A1A2-A506-458B-A44C-5937DF04592C}" type="datetimeFigureOut">
              <a:rPr lang="zh-CN" altLang="en-US" smtClean="0"/>
              <a:t>2015/5/6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D35DFC-BD08-4AA7-8E21-E53F956129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6004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Google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开源的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容器集群管理系统，为容器化的应用提供资源调度、部署运行、服务发现、扩容缩容等整一套功能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D35DFC-BD08-4AA7-8E21-E53F9561296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77122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D35DFC-BD08-4AA7-8E21-E53F9561296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75189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比如定义了一个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apache pod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，通过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replicationController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设置启动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replicas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，系统就会在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创建后自动在所有可用的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minions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中启动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apache container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。当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container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或者是所在的服务器不可用时，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Kubernetes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会自动通过启动新的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container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来保持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个总数不变。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如果服务是一个移动网络后端进程，当流量激增时，大量容器将被加入到这个服务中，一旦流量恢复正常，则删除多余的容器。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Labels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service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replicationController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只是建立在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之上的抽象，最终是要作用于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的，那么它们如何跟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联系起来呢？就是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labels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D35DFC-BD08-4AA7-8E21-E53F9561296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431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4EAE2-9425-4741-A073-B3FA96267C0D}" type="datetimeFigureOut">
              <a:rPr lang="zh-CN" altLang="en-US" smtClean="0"/>
              <a:t>2015/5/4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50A0B-A67E-47C6-83B9-93A0C26144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4454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4EAE2-9425-4741-A073-B3FA96267C0D}" type="datetimeFigureOut">
              <a:rPr lang="zh-CN" altLang="en-US" smtClean="0"/>
              <a:t>2015/5/4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50A0B-A67E-47C6-83B9-93A0C26144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0620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4EAE2-9425-4741-A073-B3FA96267C0D}" type="datetimeFigureOut">
              <a:rPr lang="zh-CN" altLang="en-US" smtClean="0"/>
              <a:t>2015/5/4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50A0B-A67E-47C6-83B9-93A0C26144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12491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4EAE2-9425-4741-A073-B3FA96267C0D}" type="datetimeFigureOut">
              <a:rPr lang="zh-CN" altLang="en-US" smtClean="0"/>
              <a:t>2015/5/4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50A0B-A67E-47C6-83B9-93A0C26144D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01436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4EAE2-9425-4741-A073-B3FA96267C0D}" type="datetimeFigureOut">
              <a:rPr lang="zh-CN" altLang="en-US" smtClean="0"/>
              <a:t>2015/5/4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50A0B-A67E-47C6-83B9-93A0C26144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78534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4EAE2-9425-4741-A073-B3FA96267C0D}" type="datetimeFigureOut">
              <a:rPr lang="zh-CN" altLang="en-US" smtClean="0"/>
              <a:t>2015/5/4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50A0B-A67E-47C6-83B9-93A0C26144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74380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4EAE2-9425-4741-A073-B3FA96267C0D}" type="datetimeFigureOut">
              <a:rPr lang="zh-CN" altLang="en-US" smtClean="0"/>
              <a:t>2015/5/4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50A0B-A67E-47C6-83B9-93A0C26144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50474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4EAE2-9425-4741-A073-B3FA96267C0D}" type="datetimeFigureOut">
              <a:rPr lang="zh-CN" altLang="en-US" smtClean="0"/>
              <a:t>2015/5/4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50A0B-A67E-47C6-83B9-93A0C26144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08088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4EAE2-9425-4741-A073-B3FA96267C0D}" type="datetimeFigureOut">
              <a:rPr lang="zh-CN" altLang="en-US" smtClean="0"/>
              <a:t>2015/5/4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50A0B-A67E-47C6-83B9-93A0C26144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30103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4EAE2-9425-4741-A073-B3FA96267C0D}" type="datetimeFigureOut">
              <a:rPr lang="zh-CN" altLang="en-US" smtClean="0"/>
              <a:t>2015/5/4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50A0B-A67E-47C6-83B9-93A0C26144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91423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4EAE2-9425-4741-A073-B3FA96267C0D}" type="datetimeFigureOut">
              <a:rPr lang="zh-CN" altLang="en-US" smtClean="0"/>
              <a:t>2015/5/4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50A0B-A67E-47C6-83B9-93A0C26144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5029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4EAE2-9425-4741-A073-B3FA96267C0D}" type="datetimeFigureOut">
              <a:rPr lang="zh-CN" altLang="en-US" smtClean="0"/>
              <a:t>2015/5/4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50A0B-A67E-47C6-83B9-93A0C26144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661470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4EAE2-9425-4741-A073-B3FA96267C0D}" type="datetimeFigureOut">
              <a:rPr lang="zh-CN" altLang="en-US" smtClean="0"/>
              <a:t>2015/5/4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50A0B-A67E-47C6-83B9-93A0C26144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54042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4EAE2-9425-4741-A073-B3FA96267C0D}" type="datetimeFigureOut">
              <a:rPr lang="zh-CN" altLang="en-US" smtClean="0"/>
              <a:t>2015/5/4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50A0B-A67E-47C6-83B9-93A0C26144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20604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4EAE2-9425-4741-A073-B3FA96267C0D}" type="datetimeFigureOut">
              <a:rPr lang="zh-CN" altLang="en-US" smtClean="0"/>
              <a:t>2015/5/4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50A0B-A67E-47C6-83B9-93A0C26144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96053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4EAE2-9425-4741-A073-B3FA96267C0D}" type="datetimeFigureOut">
              <a:rPr lang="zh-CN" altLang="en-US" smtClean="0"/>
              <a:t>2015/5/4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50A0B-A67E-47C6-83B9-93A0C26144D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6328389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4EAE2-9425-4741-A073-B3FA96267C0D}" type="datetimeFigureOut">
              <a:rPr lang="zh-CN" altLang="en-US" smtClean="0"/>
              <a:t>2015/5/4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50A0B-A67E-47C6-83B9-93A0C26144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867455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altLang="zh-CN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4EAE2-9425-4741-A073-B3FA96267C0D}" type="datetimeFigureOut">
              <a:rPr lang="zh-CN" altLang="en-US" smtClean="0"/>
              <a:t>2015/5/4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50A0B-A67E-47C6-83B9-93A0C26144D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6796535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altLang="zh-CN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4EAE2-9425-4741-A073-B3FA96267C0D}" type="datetimeFigureOut">
              <a:rPr lang="zh-CN" altLang="en-US" smtClean="0"/>
              <a:t>2015/5/4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50A0B-A67E-47C6-83B9-93A0C26144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03152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4EAE2-9425-4741-A073-B3FA96267C0D}" type="datetimeFigureOut">
              <a:rPr lang="zh-CN" altLang="en-US" smtClean="0"/>
              <a:t>2015/5/4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50A0B-A67E-47C6-83B9-93A0C26144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474137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4EAE2-9425-4741-A073-B3FA96267C0D}" type="datetimeFigureOut">
              <a:rPr lang="zh-CN" altLang="en-US" smtClean="0"/>
              <a:t>2015/5/4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50A0B-A67E-47C6-83B9-93A0C26144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4314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4EAE2-9425-4741-A073-B3FA96267C0D}" type="datetimeFigureOut">
              <a:rPr lang="zh-CN" altLang="en-US" smtClean="0"/>
              <a:t>2015/5/4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50A0B-A67E-47C6-83B9-93A0C26144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274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4EAE2-9425-4741-A073-B3FA96267C0D}" type="datetimeFigureOut">
              <a:rPr lang="zh-CN" altLang="en-US" smtClean="0"/>
              <a:t>2015/5/4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50A0B-A67E-47C6-83B9-93A0C26144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0672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4EAE2-9425-4741-A073-B3FA96267C0D}" type="datetimeFigureOut">
              <a:rPr lang="zh-CN" altLang="en-US" smtClean="0"/>
              <a:t>2015/5/4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50A0B-A67E-47C6-83B9-93A0C26144D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318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4EAE2-9425-4741-A073-B3FA96267C0D}" type="datetimeFigureOut">
              <a:rPr lang="zh-CN" altLang="en-US" smtClean="0"/>
              <a:t>2015/5/4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50A0B-A67E-47C6-83B9-93A0C26144D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694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4EAE2-9425-4741-A073-B3FA96267C0D}" type="datetimeFigureOut">
              <a:rPr lang="zh-CN" altLang="en-US" smtClean="0"/>
              <a:t>2015/5/4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50A0B-A67E-47C6-83B9-93A0C26144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5214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4EAE2-9425-4741-A073-B3FA96267C0D}" type="datetimeFigureOut">
              <a:rPr lang="zh-CN" altLang="en-US" smtClean="0"/>
              <a:t>2015/5/4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50A0B-A67E-47C6-83B9-93A0C26144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5015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4EAE2-9425-4741-A073-B3FA96267C0D}" type="datetimeFigureOut">
              <a:rPr lang="zh-CN" altLang="en-US" smtClean="0"/>
              <a:t>2015/5/4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50A0B-A67E-47C6-83B9-93A0C26144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0046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444EAE2-9425-4741-A073-B3FA96267C0D}" type="datetimeFigureOut">
              <a:rPr lang="zh-CN" altLang="en-US" smtClean="0"/>
              <a:t>2015/5/4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B50A0B-A67E-47C6-83B9-93A0C26144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9261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444EAE2-9425-4741-A073-B3FA96267C0D}" type="datetimeFigureOut">
              <a:rPr lang="zh-CN" altLang="en-US" smtClean="0"/>
              <a:t>2015/5/4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DB50A0B-A67E-47C6-83B9-93A0C26144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1742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  <p:sldLayoutId id="2147483834" r:id="rId12"/>
    <p:sldLayoutId id="2147483835" r:id="rId13"/>
    <p:sldLayoutId id="2147483836" r:id="rId14"/>
    <p:sldLayoutId id="2147483837" r:id="rId15"/>
    <p:sldLayoutId id="2147483838" r:id="rId16"/>
    <p:sldLayoutId id="214748383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Kubernetes</a:t>
            </a:r>
            <a:r>
              <a:rPr lang="en-US" altLang="zh-CN" dirty="0" smtClean="0"/>
              <a:t> </a:t>
            </a:r>
            <a:r>
              <a:rPr lang="en-US" altLang="zh-CN" sz="1200" dirty="0" smtClean="0"/>
              <a:t>by google 2013</a:t>
            </a:r>
            <a:endParaRPr lang="zh-CN" altLang="en-US" sz="1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b="1" dirty="0"/>
              <a:t>Manage a cluster of Linux containers as a single system to accelerate Dev and simplify Ops</a:t>
            </a:r>
            <a:r>
              <a:rPr lang="en-US" altLang="zh-CN" b="1" dirty="0" smtClean="0"/>
              <a:t>.</a:t>
            </a:r>
            <a:endParaRPr lang="en-US" altLang="zh-CN" b="1" dirty="0"/>
          </a:p>
        </p:txBody>
      </p:sp>
      <p:pic>
        <p:nvPicPr>
          <p:cNvPr id="3074" name="Picture 2" descr="http://cms.csdnimg.cn/article/201409/19/541b993cc516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583" y="499532"/>
            <a:ext cx="1905000" cy="1847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0320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54799" y="5172365"/>
            <a:ext cx="3851562" cy="715817"/>
          </a:xfrm>
        </p:spPr>
        <p:txBody>
          <a:bodyPr/>
          <a:lstStyle/>
          <a:p>
            <a:r>
              <a:rPr lang="en-US" altLang="zh-CN" b="1" dirty="0"/>
              <a:t>Brendan </a:t>
            </a:r>
            <a:r>
              <a:rPr lang="en-US" altLang="zh-CN" b="1" dirty="0" smtClean="0"/>
              <a:t>Burns</a:t>
            </a:r>
            <a:endParaRPr lang="zh-CN" altLang="en-US" dirty="0"/>
          </a:p>
        </p:txBody>
      </p:sp>
      <p:pic>
        <p:nvPicPr>
          <p:cNvPr id="4098" name="Picture 2" descr="http://cms.csdnimg.cn/article/201409/19/541b9c989c900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16251" y="882149"/>
            <a:ext cx="3609975" cy="3609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1131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112776"/>
            <a:ext cx="9720072" cy="1136904"/>
          </a:xfrm>
        </p:spPr>
        <p:txBody>
          <a:bodyPr/>
          <a:lstStyle/>
          <a:p>
            <a:r>
              <a:rPr lang="en-US" altLang="zh-CN" dirty="0" smtClean="0"/>
              <a:t>What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859280"/>
            <a:ext cx="9720073" cy="4450080"/>
          </a:xfrm>
        </p:spPr>
        <p:txBody>
          <a:bodyPr/>
          <a:lstStyle/>
          <a:p>
            <a:r>
              <a:rPr lang="zh-CN" altLang="en-US" sz="2400" dirty="0"/>
              <a:t>每秒启动大约</a:t>
            </a:r>
            <a:r>
              <a:rPr lang="en-US" altLang="zh-CN" sz="2400" dirty="0"/>
              <a:t>7000</a:t>
            </a:r>
            <a:r>
              <a:rPr lang="zh-CN" altLang="en-US" sz="2400" dirty="0"/>
              <a:t>个容器。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6135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Who Use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RedHat</a:t>
            </a:r>
            <a:r>
              <a:rPr lang="en-US" altLang="zh-CN" dirty="0"/>
              <a:t> </a:t>
            </a:r>
            <a:r>
              <a:rPr lang="zh-CN" altLang="en-US" dirty="0"/>
              <a:t>，</a:t>
            </a:r>
            <a:r>
              <a:rPr lang="en-US" altLang="zh-CN" dirty="0"/>
              <a:t>VMware</a:t>
            </a:r>
            <a:r>
              <a:rPr lang="zh-CN" altLang="en-US" dirty="0"/>
              <a:t>，</a:t>
            </a:r>
            <a:r>
              <a:rPr lang="en-US" altLang="zh-CN" dirty="0" err="1"/>
              <a:t>CoreOS</a:t>
            </a:r>
            <a:r>
              <a:rPr lang="zh-CN" altLang="en-US" dirty="0" smtClean="0"/>
              <a:t>，</a:t>
            </a:r>
            <a:r>
              <a:rPr lang="en-US" altLang="zh-CN" dirty="0" smtClean="0"/>
              <a:t>Mesosphere</a:t>
            </a:r>
            <a:r>
              <a:rPr lang="zh-CN" altLang="en-US" dirty="0" smtClean="0"/>
              <a:t>， </a:t>
            </a:r>
            <a:r>
              <a:rPr lang="en-US" altLang="zh-CN" dirty="0" smtClean="0"/>
              <a:t>Microsoft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2622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364" y="216568"/>
            <a:ext cx="10397836" cy="890337"/>
          </a:xfrm>
        </p:spPr>
        <p:txBody>
          <a:bodyPr>
            <a:normAutofit/>
          </a:bodyPr>
          <a:lstStyle/>
          <a:p>
            <a:r>
              <a:rPr lang="en-US" altLang="zh-CN" b="1" dirty="0" smtClean="0"/>
              <a:t>Concepts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364" y="942109"/>
            <a:ext cx="11402291" cy="5723386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Pods</a:t>
            </a:r>
          </a:p>
          <a:p>
            <a:pPr lvl="1"/>
            <a:r>
              <a:rPr lang="en-US" altLang="zh-CN" dirty="0"/>
              <a:t>A </a:t>
            </a:r>
            <a:r>
              <a:rPr lang="en-US" altLang="zh-CN" i="1" dirty="0"/>
              <a:t>pod</a:t>
            </a:r>
            <a:r>
              <a:rPr lang="en-US" altLang="zh-CN" dirty="0"/>
              <a:t> (as in a pod of whales or pea pod) corresponds to a </a:t>
            </a:r>
            <a:r>
              <a:rPr lang="en-US" altLang="zh-CN" dirty="0" err="1"/>
              <a:t>colocated</a:t>
            </a:r>
            <a:r>
              <a:rPr lang="en-US" altLang="zh-CN" dirty="0"/>
              <a:t> group of applications running with a shared context. Within that context, the applications may also have individual </a:t>
            </a:r>
            <a:r>
              <a:rPr lang="en-US" altLang="zh-CN" dirty="0" err="1"/>
              <a:t>cgroup</a:t>
            </a:r>
            <a:r>
              <a:rPr lang="en-US" altLang="zh-CN" dirty="0"/>
              <a:t> isolations </a:t>
            </a:r>
            <a:r>
              <a:rPr lang="en-US" altLang="zh-CN" dirty="0" smtClean="0"/>
              <a:t>applied,</a:t>
            </a:r>
            <a:r>
              <a:rPr lang="en-US" altLang="zh-CN" dirty="0"/>
              <a:t> also have access to shared </a:t>
            </a:r>
            <a:r>
              <a:rPr lang="en-US" altLang="zh-CN" dirty="0" smtClean="0"/>
              <a:t>volumes.</a:t>
            </a:r>
          </a:p>
          <a:p>
            <a:pPr lvl="1"/>
            <a:r>
              <a:rPr lang="zh-CN" altLang="en-US" dirty="0" smtClean="0"/>
              <a:t>最小的可被创建、调度、管理、部署的单元。一个</a:t>
            </a:r>
            <a:r>
              <a:rPr lang="en-US" altLang="zh-CN" dirty="0"/>
              <a:t>P</a:t>
            </a:r>
            <a:r>
              <a:rPr lang="en-US" altLang="zh-CN" dirty="0" smtClean="0"/>
              <a:t>od</a:t>
            </a:r>
            <a:r>
              <a:rPr lang="zh-CN" altLang="en-US" dirty="0" smtClean="0"/>
              <a:t>可以包含一个或多个</a:t>
            </a:r>
            <a:r>
              <a:rPr lang="en-US" altLang="zh-CN" dirty="0" smtClean="0"/>
              <a:t>applications</a:t>
            </a:r>
            <a:r>
              <a:rPr lang="zh-CN" altLang="en-US" dirty="0" smtClean="0"/>
              <a:t>，对于</a:t>
            </a:r>
            <a:r>
              <a:rPr lang="en-US" altLang="zh-CN" dirty="0" err="1" smtClean="0"/>
              <a:t>Docker</a:t>
            </a:r>
            <a:r>
              <a:rPr lang="zh-CN" altLang="en-US" dirty="0"/>
              <a:t>而</a:t>
            </a:r>
            <a:r>
              <a:rPr lang="zh-CN" altLang="en-US" dirty="0" smtClean="0"/>
              <a:t>言，</a:t>
            </a:r>
            <a:r>
              <a:rPr lang="en-US" altLang="zh-CN" dirty="0" smtClean="0"/>
              <a:t>Pods</a:t>
            </a:r>
            <a:r>
              <a:rPr lang="zh-CN" altLang="en-US" dirty="0" smtClean="0"/>
              <a:t>就是一个或一组</a:t>
            </a:r>
            <a:r>
              <a:rPr lang="en-US" altLang="zh-CN" dirty="0" err="1" smtClean="0"/>
              <a:t>Docker</a:t>
            </a:r>
            <a:r>
              <a:rPr lang="en-US" altLang="zh-CN" dirty="0" smtClean="0"/>
              <a:t> containers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/>
              <a:t>例如</a:t>
            </a:r>
            <a:r>
              <a:rPr lang="zh-CN" altLang="en-US" dirty="0" smtClean="0"/>
              <a:t>一</a:t>
            </a:r>
            <a:r>
              <a:rPr lang="zh-CN" altLang="en-US" dirty="0"/>
              <a:t>个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应</a:t>
            </a:r>
            <a:r>
              <a:rPr lang="zh-CN" altLang="en-US" dirty="0"/>
              <a:t>用由前端、后端及数据</a:t>
            </a:r>
            <a:r>
              <a:rPr lang="zh-CN" altLang="en-US" dirty="0" smtClean="0"/>
              <a:t>库构建而成，这三个部分运</a:t>
            </a:r>
            <a:r>
              <a:rPr lang="zh-CN" altLang="en-US" dirty="0"/>
              <a:t>行在各自</a:t>
            </a:r>
            <a:r>
              <a:rPr lang="zh-CN" altLang="en-US" dirty="0" smtClean="0"/>
              <a:t>的</a:t>
            </a:r>
            <a:r>
              <a:rPr lang="en-US" altLang="zh-CN" dirty="0"/>
              <a:t>container</a:t>
            </a:r>
            <a:r>
              <a:rPr lang="zh-CN" altLang="en-US" dirty="0" smtClean="0"/>
              <a:t>中</a:t>
            </a:r>
            <a:r>
              <a:rPr lang="zh-CN" altLang="en-US" dirty="0"/>
              <a:t>，那么我们可以创建包含三个</a:t>
            </a:r>
            <a:r>
              <a:rPr lang="en-US" altLang="zh-CN" dirty="0"/>
              <a:t>container</a:t>
            </a:r>
            <a:r>
              <a:rPr lang="zh-CN" altLang="en-US" dirty="0"/>
              <a:t>的</a:t>
            </a:r>
            <a:r>
              <a:rPr lang="en-US" altLang="zh-CN" dirty="0"/>
              <a:t>pod</a:t>
            </a:r>
            <a:r>
              <a:rPr lang="zh-CN" altLang="en-US" dirty="0"/>
              <a:t>。</a:t>
            </a:r>
            <a:endParaRPr lang="en-US" altLang="zh-CN" dirty="0" smtClean="0"/>
          </a:p>
          <a:p>
            <a:r>
              <a:rPr lang="en-US" altLang="zh-CN" dirty="0"/>
              <a:t>Replication </a:t>
            </a:r>
            <a:r>
              <a:rPr lang="en-US" altLang="zh-CN" dirty="0" smtClean="0"/>
              <a:t>Controllers</a:t>
            </a:r>
          </a:p>
          <a:p>
            <a:pPr lvl="1"/>
            <a:r>
              <a:rPr lang="en-US" altLang="zh-CN" dirty="0" smtClean="0"/>
              <a:t>Create, destroy and update Pods dynamically. 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pod</a:t>
            </a:r>
            <a:r>
              <a:rPr lang="zh-CN" altLang="en-US" dirty="0" smtClean="0"/>
              <a:t> </a:t>
            </a:r>
            <a:r>
              <a:rPr lang="en-US" altLang="zh-CN" dirty="0" smtClean="0"/>
              <a:t>template</a:t>
            </a:r>
            <a:r>
              <a:rPr lang="zh-CN" altLang="en-US" dirty="0" smtClean="0"/>
              <a:t>创建</a:t>
            </a:r>
            <a:r>
              <a:rPr lang="en-US" altLang="zh-CN" dirty="0" smtClean="0"/>
              <a:t>pods</a:t>
            </a:r>
            <a:r>
              <a:rPr lang="zh-CN" altLang="en-US" dirty="0" smtClean="0"/>
              <a:t>。</a:t>
            </a:r>
            <a:r>
              <a:rPr lang="zh-CN" altLang="en-US" dirty="0"/>
              <a:t>确</a:t>
            </a:r>
            <a:r>
              <a:rPr lang="zh-CN" altLang="en-US" dirty="0" smtClean="0"/>
              <a:t>保任何时候</a:t>
            </a:r>
            <a:r>
              <a:rPr lang="en-US" altLang="zh-CN" dirty="0" err="1" smtClean="0"/>
              <a:t>Kubernetes</a:t>
            </a:r>
            <a:r>
              <a:rPr lang="zh-CN" altLang="en-US" dirty="0" smtClean="0"/>
              <a:t>集群中有指定数量的</a:t>
            </a:r>
            <a:r>
              <a:rPr lang="en-US" altLang="zh-CN" dirty="0" smtClean="0"/>
              <a:t>pod</a:t>
            </a:r>
            <a:r>
              <a:rPr lang="zh-CN" altLang="en-US" dirty="0"/>
              <a:t> </a:t>
            </a:r>
            <a:r>
              <a:rPr lang="en-US" altLang="zh-CN" dirty="0" smtClean="0"/>
              <a:t>replicas</a:t>
            </a:r>
            <a:r>
              <a:rPr lang="zh-CN" altLang="en-US" dirty="0" smtClean="0"/>
              <a:t>在运行，少了就启动新的</a:t>
            </a:r>
            <a:r>
              <a:rPr lang="en-US" altLang="zh-CN" dirty="0" smtClean="0"/>
              <a:t>Container</a:t>
            </a:r>
            <a:r>
              <a:rPr lang="zh-CN" altLang="en-US" dirty="0" smtClean="0"/>
              <a:t>，反之会射死多余的。</a:t>
            </a:r>
            <a:endParaRPr lang="en-US" altLang="zh-CN" dirty="0" smtClean="0"/>
          </a:p>
          <a:p>
            <a:r>
              <a:rPr lang="en-US" altLang="zh-CN" dirty="0" smtClean="0"/>
              <a:t>Services</a:t>
            </a:r>
          </a:p>
          <a:p>
            <a:pPr lvl="1"/>
            <a:r>
              <a:rPr lang="zh-CN" altLang="en-US" dirty="0" smtClean="0"/>
              <a:t>解决</a:t>
            </a:r>
            <a:r>
              <a:rPr lang="en-US" altLang="zh-CN" dirty="0" smtClean="0"/>
              <a:t>pod</a:t>
            </a:r>
            <a:r>
              <a:rPr lang="zh-CN" altLang="en-US" dirty="0" smtClean="0"/>
              <a:t>之间的服务发现，</a:t>
            </a:r>
            <a:r>
              <a:rPr lang="zh-CN" altLang="en-US" dirty="0"/>
              <a:t>通过虚拟一个访问</a:t>
            </a:r>
            <a:r>
              <a:rPr lang="en-US" altLang="zh-CN" dirty="0"/>
              <a:t>IP</a:t>
            </a:r>
            <a:r>
              <a:rPr lang="zh-CN" altLang="en-US" dirty="0"/>
              <a:t>及服务端口，可以访问我们定义好的</a:t>
            </a:r>
            <a:r>
              <a:rPr lang="en-US" altLang="zh-CN" dirty="0" smtClean="0"/>
              <a:t>Pods</a:t>
            </a:r>
            <a:r>
              <a:rPr lang="zh-CN" altLang="en-US" dirty="0" smtClean="0"/>
              <a:t>资源。</a:t>
            </a:r>
          </a:p>
        </p:txBody>
      </p:sp>
    </p:spTree>
    <p:extLst>
      <p:ext uri="{BB962C8B-B14F-4D97-AF65-F5344CB8AC3E}">
        <p14:creationId xmlns:p14="http://schemas.microsoft.com/office/powerpoint/2010/main" val="1150591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072" y="247840"/>
            <a:ext cx="8415049" cy="749687"/>
          </a:xfrm>
        </p:spPr>
        <p:txBody>
          <a:bodyPr/>
          <a:lstStyle/>
          <a:p>
            <a:r>
              <a:rPr lang="en-US" altLang="zh-CN" b="1" dirty="0"/>
              <a:t>Concepts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236" y="997527"/>
            <a:ext cx="9038503" cy="5112328"/>
          </a:xfrm>
        </p:spPr>
        <p:txBody>
          <a:bodyPr/>
          <a:lstStyle/>
          <a:p>
            <a:r>
              <a:rPr lang="en-US" altLang="zh-CN" dirty="0"/>
              <a:t>Labels</a:t>
            </a:r>
          </a:p>
          <a:p>
            <a:pPr lvl="1"/>
            <a:r>
              <a:rPr lang="zh-CN" altLang="en-US" sz="2000" dirty="0" smtClean="0"/>
              <a:t>用</a:t>
            </a:r>
            <a:r>
              <a:rPr lang="zh-CN" altLang="en-US" sz="2000" dirty="0"/>
              <a:t>于搜索或关</a:t>
            </a:r>
            <a:r>
              <a:rPr lang="zh-CN" altLang="en-US" sz="2000" dirty="0" smtClean="0"/>
              <a:t>联对象的</a:t>
            </a:r>
            <a:r>
              <a:rPr lang="zh-CN" altLang="en-US" sz="2000" dirty="0"/>
              <a:t>一组</a:t>
            </a:r>
            <a:r>
              <a:rPr lang="en-US" altLang="zh-CN" sz="2000" dirty="0"/>
              <a:t>key/value</a:t>
            </a:r>
            <a:r>
              <a:rPr lang="zh-CN" altLang="en-US" sz="2000" dirty="0"/>
              <a:t>标签</a:t>
            </a:r>
            <a:r>
              <a:rPr lang="zh-CN" altLang="en-US" sz="2000" dirty="0" smtClean="0"/>
              <a:t>，对象可以是</a:t>
            </a:r>
            <a:r>
              <a:rPr lang="en-US" altLang="zh-CN" sz="2000" dirty="0" smtClean="0"/>
              <a:t>Pod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service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Replication Controller</a:t>
            </a:r>
            <a:r>
              <a:rPr lang="zh-CN" altLang="en-US" sz="2000" dirty="0" smtClean="0"/>
              <a:t>。</a:t>
            </a:r>
            <a:r>
              <a:rPr lang="en-US" altLang="zh-CN" sz="2000" dirty="0" smtClean="0"/>
              <a:t>service</a:t>
            </a:r>
            <a:r>
              <a:rPr lang="zh-CN" altLang="en-US" sz="2000" dirty="0"/>
              <a:t>和</a:t>
            </a:r>
            <a:r>
              <a:rPr lang="en-US" altLang="zh-CN" sz="2000" dirty="0" err="1"/>
              <a:t>replicationController</a:t>
            </a:r>
            <a:r>
              <a:rPr lang="zh-CN" altLang="en-US" sz="2000" dirty="0"/>
              <a:t>是通过</a:t>
            </a:r>
            <a:r>
              <a:rPr lang="en-US" altLang="zh-CN" sz="2000" dirty="0"/>
              <a:t>label</a:t>
            </a:r>
            <a:r>
              <a:rPr lang="zh-CN" altLang="en-US" sz="2000" dirty="0"/>
              <a:t>来与</a:t>
            </a:r>
            <a:r>
              <a:rPr lang="en-US" altLang="zh-CN" sz="2000" dirty="0"/>
              <a:t>pod</a:t>
            </a:r>
            <a:r>
              <a:rPr lang="zh-CN" altLang="en-US" sz="2000" dirty="0"/>
              <a:t>关联的</a:t>
            </a:r>
            <a:r>
              <a:rPr lang="zh-CN" altLang="en-US" sz="2000" dirty="0" smtClean="0"/>
              <a:t>。比如</a:t>
            </a:r>
            <a:r>
              <a:rPr lang="en-US" altLang="zh-CN" sz="2000" dirty="0" smtClean="0"/>
              <a:t>Service</a:t>
            </a:r>
            <a:r>
              <a:rPr lang="zh-CN" altLang="en-US" sz="2000" dirty="0" smtClean="0"/>
              <a:t>将请求转发给多个容器，</a:t>
            </a:r>
            <a:r>
              <a:rPr lang="en-US" altLang="zh-CN" sz="2000" dirty="0"/>
              <a:t> Replication Controller</a:t>
            </a:r>
            <a:r>
              <a:rPr lang="zh-CN" altLang="en-US" sz="2000" dirty="0" smtClean="0"/>
              <a:t>管理多个容器。</a:t>
            </a:r>
            <a:endParaRPr lang="en-US" altLang="zh-CN" sz="2000" dirty="0" smtClean="0"/>
          </a:p>
          <a:p>
            <a:pPr marL="457200" lvl="1" indent="0">
              <a:buNone/>
            </a:pPr>
            <a:r>
              <a:rPr lang="en-US" altLang="zh-CN" sz="2000" dirty="0"/>
              <a:t>"labels": {</a:t>
            </a:r>
          </a:p>
          <a:p>
            <a:pPr marL="457200" lvl="1" indent="0">
              <a:buNone/>
            </a:pPr>
            <a:r>
              <a:rPr lang="en-US" altLang="zh-CN" sz="2000" dirty="0"/>
              <a:t>  "key1" : "value1",</a:t>
            </a:r>
          </a:p>
          <a:p>
            <a:pPr marL="457200" lvl="1" indent="0">
              <a:buNone/>
            </a:pPr>
            <a:r>
              <a:rPr lang="en-US" altLang="zh-CN" sz="2000" dirty="0"/>
              <a:t>  "key2" : "value2"</a:t>
            </a:r>
          </a:p>
          <a:p>
            <a:pPr marL="457200" lvl="1" indent="0">
              <a:buNone/>
            </a:pPr>
            <a:r>
              <a:rPr lang="en-US" altLang="zh-CN" sz="2000" dirty="0"/>
              <a:t>}</a:t>
            </a:r>
            <a:endParaRPr lang="en-US" altLang="zh-CN" sz="2000" dirty="0" smtClean="0"/>
          </a:p>
          <a:p>
            <a:r>
              <a:rPr lang="en-US" altLang="zh-CN" sz="2200" dirty="0" smtClean="0"/>
              <a:t>Labels selector</a:t>
            </a:r>
          </a:p>
          <a:p>
            <a:pPr lvl="1"/>
            <a:r>
              <a:rPr lang="zh-CN" altLang="en-US" dirty="0"/>
              <a:t>用</a:t>
            </a:r>
            <a:r>
              <a:rPr lang="zh-CN" altLang="en-US" dirty="0" smtClean="0"/>
              <a:t>于管理和选择一组对象。</a:t>
            </a:r>
            <a:endParaRPr lang="en-US" altLang="zh-CN" dirty="0" smtClean="0"/>
          </a:p>
          <a:p>
            <a:pPr marL="457200" lvl="1" indent="0">
              <a:buNone/>
            </a:pPr>
            <a:endParaRPr lang="zh-CN" altLang="en-US" sz="2000" dirty="0"/>
          </a:p>
          <a:p>
            <a:endParaRPr lang="zh-CN" altLang="en-US" dirty="0"/>
          </a:p>
        </p:txBody>
      </p:sp>
      <p:pic>
        <p:nvPicPr>
          <p:cNvPr id="5" name="Picture 2" descr="http://cms.csdnimg.cn/article/201410/31/5452fd547a7ca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77564" y="2908775"/>
            <a:ext cx="7458517" cy="3201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13883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34400" cy="1507067"/>
          </a:xfrm>
        </p:spPr>
        <p:txBody>
          <a:bodyPr/>
          <a:lstStyle/>
          <a:p>
            <a:r>
              <a:rPr lang="en-US" altLang="zh-CN" dirty="0" smtClean="0"/>
              <a:t>Architecture</a:t>
            </a:r>
            <a:endParaRPr lang="zh-CN" altLang="en-US" dirty="0"/>
          </a:p>
        </p:txBody>
      </p:sp>
      <p:pic>
        <p:nvPicPr>
          <p:cNvPr id="1028" name="Picture 4" descr="http://cdn.infoqstatic.com/statics_s1_20150424-0221/resource/articles/Kubernetes-system-architecture-introduction/zh/resources/102600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4050" y="-192909"/>
            <a:ext cx="6659965" cy="7244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9769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Master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2866" y="1018309"/>
            <a:ext cx="8534400" cy="3615267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Registry:</a:t>
            </a:r>
          </a:p>
          <a:p>
            <a:pPr lvl="1"/>
            <a:r>
              <a:rPr lang="en-US" altLang="zh-CN" dirty="0" smtClean="0"/>
              <a:t>Pod, Controller, Service, Endpoint, Minion, Binding, </a:t>
            </a:r>
            <a:r>
              <a:rPr lang="en-US" altLang="zh-CN" dirty="0" err="1" smtClean="0"/>
              <a:t>RESTStroage</a:t>
            </a:r>
            <a:r>
              <a:rPr lang="en-US" altLang="zh-CN" dirty="0" smtClean="0"/>
              <a:t>, Client</a:t>
            </a:r>
          </a:p>
          <a:p>
            <a:r>
              <a:rPr lang="en-US" altLang="zh-CN" dirty="0" smtClean="0"/>
              <a:t>API server</a:t>
            </a:r>
          </a:p>
          <a:p>
            <a:pPr lvl="1"/>
            <a:r>
              <a:rPr lang="zh-CN" altLang="en-US" dirty="0"/>
              <a:t>处</a:t>
            </a:r>
            <a:r>
              <a:rPr lang="zh-CN" altLang="en-US" dirty="0" smtClean="0"/>
              <a:t>理</a:t>
            </a:r>
            <a:r>
              <a:rPr lang="en-US" altLang="zh-CN" dirty="0" smtClean="0"/>
              <a:t>rest</a:t>
            </a:r>
            <a:r>
              <a:rPr lang="zh-CN" altLang="en-US" dirty="0" smtClean="0"/>
              <a:t>操作</a:t>
            </a:r>
            <a:endParaRPr lang="en-US" altLang="zh-CN" dirty="0" smtClean="0"/>
          </a:p>
          <a:p>
            <a:r>
              <a:rPr lang="en-US" altLang="zh-CN" dirty="0" smtClean="0"/>
              <a:t>Scheduler</a:t>
            </a:r>
          </a:p>
          <a:p>
            <a:pPr lvl="1"/>
            <a:r>
              <a:rPr lang="zh-CN" altLang="en-US" dirty="0"/>
              <a:t>负</a:t>
            </a:r>
            <a:r>
              <a:rPr lang="zh-CN" altLang="en-US" dirty="0" smtClean="0"/>
              <a:t>责集群资源调度，为新建的</a:t>
            </a:r>
            <a:r>
              <a:rPr lang="en-US" altLang="zh-CN" dirty="0" smtClean="0"/>
              <a:t>pod</a:t>
            </a:r>
            <a:r>
              <a:rPr lang="zh-CN" altLang="en-US" dirty="0" smtClean="0"/>
              <a:t>分配机器。</a:t>
            </a:r>
            <a:endParaRPr lang="en-US" altLang="zh-CN" dirty="0" smtClean="0"/>
          </a:p>
          <a:p>
            <a:r>
              <a:rPr lang="en-US" altLang="zh-CN" dirty="0" err="1" smtClean="0"/>
              <a:t>Kubelet</a:t>
            </a:r>
            <a:endParaRPr lang="en-US" altLang="zh-CN" dirty="0"/>
          </a:p>
          <a:p>
            <a:pPr lvl="1"/>
            <a:r>
              <a:rPr lang="en-US" altLang="zh-CN" dirty="0" smtClean="0"/>
              <a:t>The </a:t>
            </a:r>
            <a:r>
              <a:rPr lang="en-US" altLang="zh-CN" dirty="0" err="1"/>
              <a:t>Kubelet</a:t>
            </a:r>
            <a:r>
              <a:rPr lang="en-US" altLang="zh-CN" dirty="0"/>
              <a:t> manages pods and their containers, their images, their volumes, etc</a:t>
            </a:r>
            <a:r>
              <a:rPr lang="en-US" altLang="zh-CN" dirty="0" smtClean="0"/>
              <a:t>.</a:t>
            </a:r>
            <a:r>
              <a:rPr lang="zh-CN" altLang="en-US" dirty="0" smtClean="0"/>
              <a:t>管控</a:t>
            </a:r>
            <a:r>
              <a:rPr lang="en-US" altLang="zh-CN" dirty="0" err="1" smtClean="0"/>
              <a:t>docker</a:t>
            </a:r>
            <a:r>
              <a:rPr lang="zh-CN" altLang="en-US" dirty="0" smtClean="0"/>
              <a:t>容器。</a:t>
            </a:r>
            <a:endParaRPr lang="en-US" altLang="zh-CN" dirty="0" smtClean="0"/>
          </a:p>
          <a:p>
            <a:r>
              <a:rPr lang="en-US" altLang="zh-CN" dirty="0" err="1" smtClean="0"/>
              <a:t>Etcd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用于服务发现的键值存储系统，由</a:t>
            </a:r>
            <a:r>
              <a:rPr lang="en-US" altLang="zh-CN" dirty="0" err="1" smtClean="0"/>
              <a:t>CoreOS</a:t>
            </a:r>
            <a:r>
              <a:rPr lang="zh-CN" altLang="en-US" dirty="0" smtClean="0"/>
              <a:t>开发并维护，</a:t>
            </a:r>
            <a:r>
              <a:rPr lang="en-US" altLang="zh-CN" dirty="0" smtClean="0"/>
              <a:t>Go</a:t>
            </a:r>
            <a:r>
              <a:rPr lang="zh-CN" altLang="en-US" dirty="0" smtClean="0"/>
              <a:t>语言编写。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9172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739" y="0"/>
            <a:ext cx="8534400" cy="777395"/>
          </a:xfrm>
        </p:spPr>
        <p:txBody>
          <a:bodyPr/>
          <a:lstStyle/>
          <a:p>
            <a:r>
              <a:rPr lang="en-US" altLang="zh-CN" dirty="0" smtClean="0"/>
              <a:t>proxy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1323109"/>
            <a:ext cx="8534400" cy="3615267"/>
          </a:xfrm>
        </p:spPr>
        <p:txBody>
          <a:bodyPr/>
          <a:lstStyle/>
          <a:p>
            <a:r>
              <a:rPr lang="zh-CN" altLang="en-US" dirty="0"/>
              <a:t>负责为</a:t>
            </a:r>
            <a:r>
              <a:rPr lang="en-US" altLang="zh-CN" dirty="0"/>
              <a:t>pod</a:t>
            </a:r>
            <a:r>
              <a:rPr lang="zh-CN" altLang="en-US" dirty="0"/>
              <a:t>提供代理。它会定期从</a:t>
            </a:r>
            <a:r>
              <a:rPr lang="en-US" altLang="zh-CN" dirty="0" err="1"/>
              <a:t>etcd</a:t>
            </a:r>
            <a:r>
              <a:rPr lang="zh-CN" altLang="en-US" dirty="0"/>
              <a:t>获取所有的</a:t>
            </a:r>
            <a:r>
              <a:rPr lang="en-US" altLang="zh-CN" dirty="0"/>
              <a:t>service</a:t>
            </a:r>
            <a:r>
              <a:rPr lang="zh-CN" altLang="en-US" dirty="0"/>
              <a:t>，并根据</a:t>
            </a:r>
            <a:r>
              <a:rPr lang="en-US" altLang="zh-CN" dirty="0"/>
              <a:t>service</a:t>
            </a:r>
            <a:r>
              <a:rPr lang="zh-CN" altLang="en-US" dirty="0"/>
              <a:t>信息创建代理。当某个客户</a:t>
            </a:r>
            <a:r>
              <a:rPr lang="en-US" altLang="zh-CN" dirty="0"/>
              <a:t>pod</a:t>
            </a:r>
            <a:r>
              <a:rPr lang="zh-CN" altLang="en-US" dirty="0"/>
              <a:t>要访问其他</a:t>
            </a:r>
            <a:r>
              <a:rPr lang="en-US" altLang="zh-CN" dirty="0"/>
              <a:t>pod</a:t>
            </a:r>
            <a:r>
              <a:rPr lang="zh-CN" altLang="en-US" dirty="0"/>
              <a:t>时，访问请求会经过本机</a:t>
            </a:r>
            <a:r>
              <a:rPr lang="en-US" altLang="zh-CN" dirty="0"/>
              <a:t>proxy</a:t>
            </a:r>
            <a:r>
              <a:rPr lang="zh-CN" altLang="en-US" dirty="0"/>
              <a:t>做转发。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569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Slice">
    <a:dk1>
      <a:sysClr val="windowText" lastClr="000000"/>
    </a:dk1>
    <a:lt1>
      <a:sysClr val="window" lastClr="FFFFFF"/>
    </a:lt1>
    <a:dk2>
      <a:srgbClr val="146194"/>
    </a:dk2>
    <a:lt2>
      <a:srgbClr val="76DBF4"/>
    </a:lt2>
    <a:accent1>
      <a:srgbClr val="052F61"/>
    </a:accent1>
    <a:accent2>
      <a:srgbClr val="A50E82"/>
    </a:accent2>
    <a:accent3>
      <a:srgbClr val="14967C"/>
    </a:accent3>
    <a:accent4>
      <a:srgbClr val="6A9E1F"/>
    </a:accent4>
    <a:accent5>
      <a:srgbClr val="E87D37"/>
    </a:accent5>
    <a:accent6>
      <a:srgbClr val="C62324"/>
    </a:accent6>
    <a:hlink>
      <a:srgbClr val="0D2E46"/>
    </a:hlink>
    <a:folHlink>
      <a:srgbClr val="356A95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6066</TotalTime>
  <Words>552</Words>
  <Application>Microsoft Office PowerPoint</Application>
  <PresentationFormat>Widescreen</PresentationFormat>
  <Paragraphs>48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21" baseType="lpstr">
      <vt:lpstr>华文楷体</vt:lpstr>
      <vt:lpstr>宋体</vt:lpstr>
      <vt:lpstr>微软雅黑</vt:lpstr>
      <vt:lpstr>Arial</vt:lpstr>
      <vt:lpstr>Calibri</vt:lpstr>
      <vt:lpstr>Calibri Light</vt:lpstr>
      <vt:lpstr>Consolas</vt:lpstr>
      <vt:lpstr>Verdana</vt:lpstr>
      <vt:lpstr>Wingdings 2</vt:lpstr>
      <vt:lpstr>Wingdings 3</vt:lpstr>
      <vt:lpstr>HDOfficeLightV0</vt:lpstr>
      <vt:lpstr>Slice</vt:lpstr>
      <vt:lpstr>Kubernetes by google 2013</vt:lpstr>
      <vt:lpstr>Brendan Burns</vt:lpstr>
      <vt:lpstr>What？</vt:lpstr>
      <vt:lpstr>Who Use？</vt:lpstr>
      <vt:lpstr>Concepts</vt:lpstr>
      <vt:lpstr>Concepts</vt:lpstr>
      <vt:lpstr>Architecture</vt:lpstr>
      <vt:lpstr>Master</vt:lpstr>
      <vt:lpstr>proxy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Kubernetes</dc:title>
  <dc:creator>Gao, XuesongX</dc:creator>
  <cp:lastModifiedBy>Gao, XuesongX</cp:lastModifiedBy>
  <cp:revision>118</cp:revision>
  <dcterms:created xsi:type="dcterms:W3CDTF">2015-05-04T02:02:39Z</dcterms:created>
  <dcterms:modified xsi:type="dcterms:W3CDTF">2015-05-08T07:08:41Z</dcterms:modified>
</cp:coreProperties>
</file>