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70" r:id="rId5"/>
    <p:sldId id="271" r:id="rId6"/>
    <p:sldId id="259" r:id="rId7"/>
    <p:sldId id="260" r:id="rId8"/>
    <p:sldId id="262" r:id="rId9"/>
    <p:sldId id="263" r:id="rId10"/>
    <p:sldId id="264" r:id="rId11"/>
    <p:sldId id="261" r:id="rId12"/>
    <p:sldId id="266" r:id="rId13"/>
    <p:sldId id="276" r:id="rId14"/>
    <p:sldId id="277" r:id="rId15"/>
    <p:sldId id="278" r:id="rId16"/>
    <p:sldId id="273" r:id="rId17"/>
    <p:sldId id="265" r:id="rId18"/>
    <p:sldId id="269" r:id="rId19"/>
    <p:sldId id="26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lueprints.launchpad.net/magnum/+spec/magnum-service-list" TargetMode="External"/><Relationship Id="rId2" Type="http://schemas.openxmlformats.org/officeDocument/2006/relationships/hyperlink" Target="https://blueprints.launchpad.net/magnum/+spec/magnum-i18n-suppor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ueprints.launchpad.net/magnum/+spec/versioned-objects-indirection-api" TargetMode="External"/><Relationship Id="rId4" Type="http://schemas.openxmlformats.org/officeDocument/2006/relationships/hyperlink" Target="https://blueprints.launchpad.net/magnum/+spec/magnum-notification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stackforge/nova-dock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ueprints.launchpad.net/magnum/+spec/native-docker-networ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/swarm" TargetMode="External"/><Relationship Id="rId2" Type="http://schemas.openxmlformats.org/officeDocument/2006/relationships/hyperlink" Target="https://github.com/docker/machin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cker/compos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dn.net/article/2015-01-26/282371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Magnum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Container as a Service in </a:t>
            </a:r>
            <a:r>
              <a:rPr lang="en-US" altLang="zh-CN" dirty="0" err="1" smtClean="0"/>
              <a:t>openstack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79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3" y="116680"/>
            <a:ext cx="7089775" cy="6235700"/>
          </a:xfrm>
        </p:spPr>
      </p:pic>
    </p:spTree>
    <p:extLst>
      <p:ext uri="{BB962C8B-B14F-4D97-AF65-F5344CB8AC3E}">
        <p14:creationId xmlns:p14="http://schemas.microsoft.com/office/powerpoint/2010/main" val="255877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Magnum Arch</a:t>
            </a:r>
            <a:endParaRPr lang="zh-CN" alt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362200" y="2324616"/>
            <a:ext cx="1866900" cy="8376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857500" y="2565400"/>
            <a:ext cx="901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API</a:t>
            </a:r>
            <a:endParaRPr lang="zh-CN" altLang="en-US" sz="2000" dirty="0"/>
          </a:p>
        </p:txBody>
      </p:sp>
      <p:sp>
        <p:nvSpPr>
          <p:cNvPr id="17" name="Rounded Rectangle 16"/>
          <p:cNvSpPr/>
          <p:nvPr/>
        </p:nvSpPr>
        <p:spPr>
          <a:xfrm>
            <a:off x="5308600" y="2362716"/>
            <a:ext cx="1866900" cy="8376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631180" y="26035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Conductor</a:t>
            </a:r>
            <a:endParaRPr lang="zh-CN" altLang="en-US" sz="2000" dirty="0"/>
          </a:p>
        </p:txBody>
      </p:sp>
      <p:sp>
        <p:nvSpPr>
          <p:cNvPr id="19" name="Can 18"/>
          <p:cNvSpPr/>
          <p:nvPr/>
        </p:nvSpPr>
        <p:spPr>
          <a:xfrm>
            <a:off x="4533900" y="4229100"/>
            <a:ext cx="1193800" cy="1168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775200" y="4775200"/>
            <a:ext cx="7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DB</a:t>
            </a:r>
            <a:endParaRPr lang="zh-CN" alt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1346200" y="2438400"/>
            <a:ext cx="728980" cy="527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Straight Arrow Connector 22"/>
          <p:cNvCxnSpPr>
            <a:endCxn id="17" idx="1"/>
          </p:cNvCxnSpPr>
          <p:nvPr/>
        </p:nvCxnSpPr>
        <p:spPr>
          <a:xfrm flipV="1">
            <a:off x="4229100" y="2781558"/>
            <a:ext cx="1079500" cy="21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2"/>
            <a:endCxn id="19" idx="1"/>
          </p:cNvCxnSpPr>
          <p:nvPr/>
        </p:nvCxnSpPr>
        <p:spPr>
          <a:xfrm flipH="1">
            <a:off x="5130800" y="3200400"/>
            <a:ext cx="1111250" cy="102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Bracket 25"/>
          <p:cNvSpPr/>
          <p:nvPr/>
        </p:nvSpPr>
        <p:spPr>
          <a:xfrm>
            <a:off x="9601200" y="2870458"/>
            <a:ext cx="1263650" cy="177774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Left Bracket 26"/>
          <p:cNvSpPr/>
          <p:nvPr/>
        </p:nvSpPr>
        <p:spPr>
          <a:xfrm>
            <a:off x="8470900" y="2870458"/>
            <a:ext cx="1003300" cy="176504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997950" y="3069272"/>
            <a:ext cx="1511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K8s</a:t>
            </a:r>
          </a:p>
          <a:p>
            <a:endParaRPr lang="en-US" altLang="zh-CN" dirty="0"/>
          </a:p>
          <a:p>
            <a:r>
              <a:rPr lang="en-US" altLang="zh-CN" dirty="0" smtClean="0"/>
              <a:t>Swarm</a:t>
            </a:r>
          </a:p>
          <a:p>
            <a:endParaRPr lang="en-US" altLang="zh-CN" dirty="0"/>
          </a:p>
          <a:p>
            <a:r>
              <a:rPr lang="en-US" altLang="zh-CN" dirty="0" smtClean="0"/>
              <a:t>….</a:t>
            </a:r>
            <a:endParaRPr lang="zh-CN" altLang="en-US" dirty="0"/>
          </a:p>
        </p:txBody>
      </p:sp>
      <p:cxnSp>
        <p:nvCxnSpPr>
          <p:cNvPr id="30" name="Straight Arrow Connector 29"/>
          <p:cNvCxnSpPr>
            <a:stCxn id="17" idx="3"/>
            <a:endCxn id="27" idx="1"/>
          </p:cNvCxnSpPr>
          <p:nvPr/>
        </p:nvCxnSpPr>
        <p:spPr>
          <a:xfrm>
            <a:off x="7175500" y="2781558"/>
            <a:ext cx="1295400" cy="97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Magnum </a:t>
            </a:r>
            <a:r>
              <a:rPr lang="zh-CN" altLang="en-US" dirty="0" smtClean="0"/>
              <a:t>代码架构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cmd</a:t>
            </a:r>
            <a:r>
              <a:rPr lang="en-US" altLang="zh-CN" dirty="0"/>
              <a:t>/api.py:</a:t>
            </a:r>
            <a:endParaRPr lang="zh-CN" altLang="zh-CN" dirty="0"/>
          </a:p>
          <a:p>
            <a:r>
              <a:rPr lang="en-US" altLang="zh-CN" dirty="0" err="1"/>
              <a:t>wsgiref.simple_server.make_server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cmd/conductor.py</a:t>
            </a:r>
            <a:endParaRPr lang="zh-CN" altLang="zh-CN" dirty="0"/>
          </a:p>
          <a:p>
            <a:r>
              <a:rPr lang="zh-CN" altLang="zh-CN" dirty="0"/>
              <a:t>啓動</a:t>
            </a:r>
            <a:r>
              <a:rPr lang="en-US" altLang="zh-CN" dirty="0"/>
              <a:t>conductor RPC</a:t>
            </a:r>
            <a:r>
              <a:rPr lang="zh-CN" altLang="zh-CN" dirty="0"/>
              <a:t>服務，服務點爲：</a:t>
            </a:r>
          </a:p>
          <a:p>
            <a:r>
              <a:rPr lang="en-US" altLang="zh-CN" dirty="0"/>
              <a:t>     endpoints = [</a:t>
            </a:r>
            <a:endParaRPr lang="zh-CN" altLang="zh-CN" dirty="0"/>
          </a:p>
          <a:p>
            <a:r>
              <a:rPr lang="en-US" altLang="zh-CN" dirty="0"/>
              <a:t>         </a:t>
            </a:r>
            <a:r>
              <a:rPr lang="en-US" altLang="zh-CN" dirty="0" err="1"/>
              <a:t>docker_conductor.Handler</a:t>
            </a:r>
            <a:r>
              <a:rPr lang="en-US" altLang="zh-CN" dirty="0"/>
              <a:t>(),</a:t>
            </a:r>
            <a:endParaRPr lang="zh-CN" altLang="zh-CN" dirty="0"/>
          </a:p>
          <a:p>
            <a:r>
              <a:rPr lang="en-US" altLang="zh-CN" dirty="0"/>
              <a:t>         k8s_conductor.Handler(),</a:t>
            </a:r>
            <a:endParaRPr lang="zh-CN" altLang="zh-CN" dirty="0"/>
          </a:p>
          <a:p>
            <a:r>
              <a:rPr lang="en-US" altLang="zh-CN" dirty="0"/>
              <a:t>         bay_k8s_heat.Handler(),</a:t>
            </a:r>
            <a:endParaRPr lang="zh-CN" altLang="zh-CN" dirty="0"/>
          </a:p>
          <a:p>
            <a:r>
              <a:rPr lang="en-US" altLang="zh-CN" dirty="0"/>
              <a:t>         </a:t>
            </a:r>
            <a:r>
              <a:rPr lang="en-US" altLang="zh-CN" dirty="0" err="1"/>
              <a:t>conductor_listener.Handler</a:t>
            </a:r>
            <a:r>
              <a:rPr lang="en-US" altLang="zh-CN" dirty="0"/>
              <a:t>(),</a:t>
            </a:r>
            <a:endParaRPr lang="zh-CN" altLang="zh-CN" dirty="0"/>
          </a:p>
          <a:p>
            <a:r>
              <a:rPr lang="en-US" altLang="zh-CN" dirty="0"/>
              <a:t>     ]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99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Magnum </a:t>
            </a:r>
            <a:r>
              <a:rPr lang="en-US" altLang="zh-CN" dirty="0"/>
              <a:t>bay_k8s_heat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# Bay Operations</a:t>
            </a:r>
            <a:r>
              <a:rPr lang="zh-CN" altLang="zh-CN" dirty="0"/>
              <a:t>，通过</a:t>
            </a:r>
            <a:r>
              <a:rPr lang="en-US" altLang="zh-CN" dirty="0"/>
              <a:t>heat</a:t>
            </a:r>
            <a:r>
              <a:rPr lang="zh-CN" altLang="zh-CN" dirty="0"/>
              <a:t>来创建</a:t>
            </a:r>
            <a:r>
              <a:rPr lang="en-US" altLang="zh-CN" dirty="0"/>
              <a:t>node/instance</a:t>
            </a:r>
            <a:r>
              <a:rPr lang="zh-CN" altLang="zh-CN" dirty="0"/>
              <a:t>的集合即为</a:t>
            </a:r>
            <a:r>
              <a:rPr lang="en-US" altLang="zh-CN" dirty="0"/>
              <a:t>bay</a:t>
            </a:r>
            <a:endParaRPr lang="zh-CN" altLang="zh-CN" dirty="0"/>
          </a:p>
          <a:p>
            <a:r>
              <a:rPr lang="en-US" altLang="zh-CN" dirty="0" err="1"/>
              <a:t>bay_create</a:t>
            </a:r>
            <a:endParaRPr lang="zh-CN" altLang="zh-CN" dirty="0"/>
          </a:p>
          <a:p>
            <a:r>
              <a:rPr lang="en-US" altLang="zh-CN" dirty="0" err="1"/>
              <a:t>bay_update</a:t>
            </a:r>
            <a:endParaRPr lang="zh-CN" altLang="zh-CN" dirty="0"/>
          </a:p>
          <a:p>
            <a:r>
              <a:rPr lang="en-US" altLang="zh-CN" dirty="0" err="1"/>
              <a:t>bay_delete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75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Magnum </a:t>
            </a:r>
            <a:r>
              <a:rPr lang="en-US" altLang="zh-CN" dirty="0" err="1"/>
              <a:t>docker_conductor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from </a:t>
            </a:r>
            <a:r>
              <a:rPr lang="en-US" altLang="zh-CN" dirty="0" err="1"/>
              <a:t>magnum.conductor.handlers</a:t>
            </a:r>
            <a:r>
              <a:rPr lang="en-US" altLang="zh-CN" dirty="0"/>
              <a:t> import </a:t>
            </a:r>
            <a:r>
              <a:rPr lang="en-US" altLang="zh-CN" dirty="0" err="1"/>
              <a:t>docker_conductor</a:t>
            </a:r>
            <a:r>
              <a:rPr lang="en-US" altLang="zh-CN" dirty="0"/>
              <a:t> Magnum </a:t>
            </a:r>
            <a:r>
              <a:rPr lang="en-US" altLang="zh-CN" dirty="0" err="1"/>
              <a:t>Docker</a:t>
            </a:r>
            <a:r>
              <a:rPr lang="en-US" altLang="zh-CN" dirty="0"/>
              <a:t> RPC handler</a:t>
            </a:r>
            <a:r>
              <a:rPr lang="zh-CN" altLang="zh-CN" dirty="0"/>
              <a:t>，包含了</a:t>
            </a:r>
            <a:r>
              <a:rPr lang="en-US" altLang="zh-CN" dirty="0"/>
              <a:t>container</a:t>
            </a:r>
            <a:r>
              <a:rPr lang="zh-CN" altLang="zh-CN" dirty="0"/>
              <a:t>的操作：</a:t>
            </a:r>
          </a:p>
          <a:p>
            <a:r>
              <a:rPr lang="en-US" altLang="zh-CN" dirty="0" err="1" smtClean="0"/>
              <a:t>container_create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zh-CN" altLang="zh-CN" dirty="0" smtClean="0"/>
              <a:t>封</a:t>
            </a:r>
            <a:r>
              <a:rPr lang="zh-CN" altLang="zh-CN" dirty="0"/>
              <a:t>装了</a:t>
            </a:r>
            <a:r>
              <a:rPr lang="en-US" altLang="zh-CN" dirty="0" err="1"/>
              <a:t>docker</a:t>
            </a:r>
            <a:r>
              <a:rPr lang="en-US" altLang="zh-CN" dirty="0"/>
              <a:t> client</a:t>
            </a:r>
            <a:endParaRPr lang="zh-CN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magnum.conductor.handlers.common</a:t>
            </a:r>
            <a:r>
              <a:rPr lang="en-US" altLang="zh-CN" dirty="0"/>
              <a:t> import </a:t>
            </a:r>
            <a:r>
              <a:rPr lang="en-US" altLang="zh-CN" dirty="0" err="1" smtClean="0"/>
              <a:t>docker_client</a:t>
            </a:r>
            <a:endParaRPr lang="zh-CN" altLang="zh-CN" dirty="0"/>
          </a:p>
          <a:p>
            <a:r>
              <a:rPr lang="en-US" altLang="zh-CN" dirty="0"/>
              <a:t>     @</a:t>
            </a:r>
            <a:r>
              <a:rPr lang="en-US" altLang="zh-CN" dirty="0" err="1"/>
              <a:t>classmethod</a:t>
            </a:r>
            <a:endParaRPr lang="zh-CN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get_docker_client</a:t>
            </a:r>
            <a:r>
              <a:rPr lang="en-US" altLang="zh-CN" dirty="0"/>
              <a:t>(</a:t>
            </a:r>
            <a:r>
              <a:rPr lang="en-US" altLang="zh-CN" dirty="0" err="1"/>
              <a:t>cls</a:t>
            </a:r>
            <a:r>
              <a:rPr lang="en-US" altLang="zh-CN" dirty="0"/>
              <a:t>, context, container):</a:t>
            </a:r>
            <a:endParaRPr lang="zh-CN" altLang="zh-CN" dirty="0"/>
          </a:p>
          <a:p>
            <a:r>
              <a:rPr lang="en-US" altLang="zh-CN" dirty="0"/>
              <a:t>         if </a:t>
            </a:r>
            <a:r>
              <a:rPr lang="en-US" altLang="zh-CN" dirty="0" err="1"/>
              <a:t>utils.is_uuid_like</a:t>
            </a:r>
            <a:r>
              <a:rPr lang="en-US" altLang="zh-CN" dirty="0"/>
              <a:t>(container):</a:t>
            </a:r>
            <a:endParaRPr lang="zh-CN" altLang="zh-CN" dirty="0"/>
          </a:p>
          <a:p>
            <a:r>
              <a:rPr lang="en-US" altLang="zh-CN" dirty="0"/>
              <a:t>             container = </a:t>
            </a:r>
            <a:r>
              <a:rPr lang="en-US" altLang="zh-CN" dirty="0" err="1"/>
              <a:t>objects.Container.get_by_uuid</a:t>
            </a:r>
            <a:r>
              <a:rPr lang="en-US" altLang="zh-CN" dirty="0"/>
              <a:t>(context, container)</a:t>
            </a:r>
            <a:endParaRPr lang="zh-CN" altLang="zh-CN" dirty="0"/>
          </a:p>
          <a:p>
            <a:r>
              <a:rPr lang="en-US" altLang="zh-CN" dirty="0"/>
              <a:t>         return </a:t>
            </a:r>
            <a:r>
              <a:rPr lang="en-US" altLang="zh-CN" dirty="0" err="1"/>
              <a:t>cls</a:t>
            </a:r>
            <a:r>
              <a:rPr lang="en-US" altLang="zh-CN" dirty="0"/>
              <a:t>._</a:t>
            </a:r>
            <a:r>
              <a:rPr lang="en-US" altLang="zh-CN" dirty="0" err="1"/>
              <a:t>docker_for_container</a:t>
            </a:r>
            <a:r>
              <a:rPr lang="en-US" altLang="zh-CN" dirty="0"/>
              <a:t>(context, container)</a:t>
            </a:r>
            <a:endParaRPr lang="zh-CN" altLang="zh-CN" dirty="0"/>
          </a:p>
          <a:p>
            <a:r>
              <a:rPr lang="zh-CN" altLang="zh-CN" dirty="0"/>
              <a:t>从</a:t>
            </a:r>
            <a:r>
              <a:rPr lang="en-US" altLang="zh-CN" dirty="0"/>
              <a:t>container id</a:t>
            </a:r>
            <a:r>
              <a:rPr lang="zh-CN" altLang="zh-CN" dirty="0"/>
              <a:t>得到从</a:t>
            </a:r>
            <a:r>
              <a:rPr lang="en-US" altLang="zh-CN" dirty="0"/>
              <a:t>container</a:t>
            </a:r>
            <a:r>
              <a:rPr lang="zh-CN" altLang="zh-CN" dirty="0"/>
              <a:t>，再得到</a:t>
            </a:r>
            <a:r>
              <a:rPr lang="en-US" altLang="zh-CN" dirty="0"/>
              <a:t>container</a:t>
            </a:r>
            <a:r>
              <a:rPr lang="zh-CN" altLang="zh-CN" dirty="0"/>
              <a:t>的</a:t>
            </a:r>
            <a:r>
              <a:rPr lang="en-US" altLang="zh-CN" dirty="0"/>
              <a:t>bay,</a:t>
            </a:r>
            <a:r>
              <a:rPr lang="zh-CN" altLang="zh-CN" dirty="0"/>
              <a:t>再得到</a:t>
            </a:r>
            <a:r>
              <a:rPr lang="en-US" altLang="zh-CN" dirty="0"/>
              <a:t>bay</a:t>
            </a:r>
            <a:r>
              <a:rPr lang="zh-CN" altLang="zh-CN" dirty="0"/>
              <a:t>的</a:t>
            </a:r>
            <a:r>
              <a:rPr lang="en-US" altLang="zh-CN" dirty="0" err="1"/>
              <a:t>url</a:t>
            </a:r>
            <a:r>
              <a:rPr lang="zh-CN" altLang="zh-CN" dirty="0"/>
              <a:t>，然后通过</a:t>
            </a:r>
          </a:p>
          <a:p>
            <a:r>
              <a:rPr lang="en-US" altLang="zh-CN" dirty="0" err="1"/>
              <a:t>docker_client.DockerHTTPClient</a:t>
            </a:r>
            <a:r>
              <a:rPr lang="zh-CN" altLang="zh-CN" dirty="0"/>
              <a:t>去连接该</a:t>
            </a:r>
            <a:r>
              <a:rPr lang="en-US" altLang="zh-CN" dirty="0"/>
              <a:t>URL.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57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Magnum </a:t>
            </a:r>
            <a:r>
              <a:rPr lang="en-US" altLang="zh-CN" dirty="0"/>
              <a:t>k8s_conductor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service_create</a:t>
            </a:r>
            <a:r>
              <a:rPr lang="en-US" altLang="zh-CN" dirty="0"/>
              <a:t>(self, context, service):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status </a:t>
            </a:r>
            <a:r>
              <a:rPr lang="en-US" altLang="zh-CN" dirty="0"/>
              <a:t>= </a:t>
            </a:r>
            <a:r>
              <a:rPr lang="en-US" altLang="zh-CN" dirty="0" err="1"/>
              <a:t>self.kube_cli.service_create</a:t>
            </a:r>
            <a:r>
              <a:rPr lang="en-US" altLang="zh-CN" dirty="0"/>
              <a:t>(k8s_master_url, service) </a:t>
            </a:r>
            <a:endParaRPr lang="en-US" altLang="zh-CN" dirty="0" smtClean="0"/>
          </a:p>
          <a:p>
            <a:r>
              <a:rPr lang="zh-CN" altLang="en-US" b="1" dirty="0" smtClean="0"/>
              <a:t>获</a:t>
            </a:r>
            <a:r>
              <a:rPr lang="zh-CN" altLang="en-US" b="1" dirty="0"/>
              <a:t>取</a:t>
            </a:r>
            <a:r>
              <a:rPr lang="en-US" altLang="zh-CN" b="1" dirty="0" err="1"/>
              <a:t>Kubernetes</a:t>
            </a:r>
            <a:r>
              <a:rPr lang="en-US" altLang="zh-CN" b="1" dirty="0"/>
              <a:t> client: </a:t>
            </a:r>
            <a:endParaRPr lang="en-US" altLang="zh-CN" b="1" dirty="0" smtClean="0"/>
          </a:p>
          <a:p>
            <a:r>
              <a:rPr lang="en-US" altLang="zh-CN" dirty="0" err="1" smtClean="0"/>
              <a:t>self.kube_cli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kube_utils.KubeClient</a:t>
            </a:r>
            <a:r>
              <a:rPr lang="en-US" altLang="zh-CN" dirty="0"/>
              <a:t>() </a:t>
            </a:r>
            <a:endParaRPr lang="en-US" altLang="zh-CN" dirty="0" smtClean="0"/>
          </a:p>
          <a:p>
            <a:r>
              <a:rPr lang="en-US" altLang="zh-CN" dirty="0" err="1" smtClean="0"/>
              <a:t>KubeClient</a:t>
            </a:r>
            <a:r>
              <a:rPr lang="en-US" altLang="zh-CN" dirty="0" smtClean="0"/>
              <a:t> </a:t>
            </a:r>
            <a:r>
              <a:rPr lang="zh-CN" altLang="en-US" dirty="0"/>
              <a:t>里调用 </a:t>
            </a:r>
            <a:endParaRPr lang="en-US" altLang="zh-CN" dirty="0" smtClean="0"/>
          </a:p>
          <a:p>
            <a:r>
              <a:rPr lang="en-US" altLang="zh-CN" dirty="0" smtClean="0"/>
              <a:t>_</a:t>
            </a:r>
            <a:r>
              <a:rPr lang="en-US" altLang="zh-CN" dirty="0"/>
              <a:t>k8s_create(</a:t>
            </a:r>
            <a:r>
              <a:rPr lang="en-US" altLang="zh-CN" dirty="0" err="1"/>
              <a:t>api_address</a:t>
            </a:r>
            <a:r>
              <a:rPr lang="en-US" altLang="zh-CN" dirty="0"/>
              <a:t>, service) </a:t>
            </a:r>
            <a:endParaRPr lang="en-US" altLang="zh-CN" dirty="0" smtClean="0"/>
          </a:p>
          <a:p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/>
              <a:t>_k8s_create(</a:t>
            </a:r>
            <a:r>
              <a:rPr lang="en-US" altLang="zh-CN" dirty="0" err="1"/>
              <a:t>api_address</a:t>
            </a:r>
            <a:r>
              <a:rPr lang="en-US" altLang="zh-CN" dirty="0"/>
              <a:t>, resource):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data </a:t>
            </a:r>
            <a:r>
              <a:rPr lang="en-US" altLang="zh-CN" dirty="0"/>
              <a:t>= </a:t>
            </a:r>
            <a:r>
              <a:rPr lang="en-US" altLang="zh-CN" dirty="0" err="1"/>
              <a:t>resource.manifest</a:t>
            </a:r>
            <a:r>
              <a:rPr lang="en-US" altLang="zh-CN" dirty="0"/>
              <a:t> </a:t>
            </a:r>
            <a:r>
              <a:rPr lang="en-US" altLang="zh-CN" dirty="0" err="1"/>
              <a:t>definition_url</a:t>
            </a:r>
            <a:r>
              <a:rPr lang="en-US" altLang="zh-CN" dirty="0"/>
              <a:t> = </a:t>
            </a:r>
            <a:r>
              <a:rPr lang="en-US" altLang="zh-CN" dirty="0" err="1"/>
              <a:t>resource.manifest_url</a:t>
            </a:r>
            <a:r>
              <a:rPr lang="en-US" altLang="zh-CN" dirty="0"/>
              <a:t> if data is not None: return _k8s_create_with_data(</a:t>
            </a:r>
            <a:r>
              <a:rPr lang="en-US" altLang="zh-CN" dirty="0" err="1"/>
              <a:t>api_address</a:t>
            </a:r>
            <a:r>
              <a:rPr lang="en-US" altLang="zh-CN" dirty="0"/>
              <a:t>, data) else: return _k8s_create_with_path(</a:t>
            </a:r>
            <a:r>
              <a:rPr lang="en-US" altLang="zh-CN" dirty="0" err="1"/>
              <a:t>api_address</a:t>
            </a:r>
            <a:r>
              <a:rPr lang="en-US" altLang="zh-CN" dirty="0"/>
              <a:t>, </a:t>
            </a:r>
            <a:r>
              <a:rPr lang="en-US" altLang="zh-CN" dirty="0" err="1"/>
              <a:t>definition_url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r>
              <a:rPr lang="zh-CN" altLang="en-US" dirty="0" smtClean="0"/>
              <a:t>最</a:t>
            </a:r>
            <a:r>
              <a:rPr lang="zh-CN" altLang="en-US" dirty="0"/>
              <a:t>终调用</a:t>
            </a:r>
            <a:r>
              <a:rPr lang="en-US" altLang="zh-CN" dirty="0" err="1"/>
              <a:t>kubectl</a:t>
            </a:r>
            <a:r>
              <a:rPr lang="zh-CN" altLang="en-US" dirty="0"/>
              <a:t>命令行： </a:t>
            </a:r>
            <a:endParaRPr lang="en-US" altLang="zh-CN" dirty="0" smtClean="0"/>
          </a:p>
          <a:p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/>
              <a:t>_k8s_create_with_path(</a:t>
            </a:r>
            <a:r>
              <a:rPr lang="en-US" altLang="zh-CN" dirty="0" err="1"/>
              <a:t>api_address</a:t>
            </a:r>
            <a:r>
              <a:rPr lang="en-US" altLang="zh-CN" dirty="0"/>
              <a:t>, </a:t>
            </a:r>
            <a:r>
              <a:rPr lang="en-US" altLang="zh-CN" dirty="0" err="1"/>
              <a:t>resource_file</a:t>
            </a:r>
            <a:r>
              <a:rPr lang="en-US" altLang="zh-CN" dirty="0"/>
              <a:t>):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return </a:t>
            </a:r>
            <a:r>
              <a:rPr lang="en-US" altLang="zh-CN" dirty="0" err="1"/>
              <a:t>utils.trycmd</a:t>
            </a:r>
            <a:r>
              <a:rPr lang="en-US" altLang="zh-CN" dirty="0"/>
              <a:t>('</a:t>
            </a:r>
            <a:r>
              <a:rPr lang="en-US" altLang="zh-CN" dirty="0" err="1"/>
              <a:t>kubectl</a:t>
            </a:r>
            <a:r>
              <a:rPr lang="en-US" altLang="zh-CN" dirty="0"/>
              <a:t>', 'create', '-s', </a:t>
            </a:r>
            <a:r>
              <a:rPr lang="en-US" altLang="zh-CN" dirty="0" err="1"/>
              <a:t>api_address</a:t>
            </a:r>
            <a:r>
              <a:rPr lang="en-US" altLang="zh-CN" dirty="0"/>
              <a:t>, '-f', </a:t>
            </a:r>
            <a:r>
              <a:rPr lang="en-US" altLang="zh-CN" dirty="0" err="1"/>
              <a:t>resource_file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r>
              <a:rPr lang="zh-CN" altLang="en-US" dirty="0" smtClean="0"/>
              <a:t>目</a:t>
            </a:r>
            <a:r>
              <a:rPr lang="zh-CN" altLang="en-US" dirty="0"/>
              <a:t>前社区正在实现一个</a:t>
            </a:r>
            <a:r>
              <a:rPr lang="en-US" altLang="zh-CN" dirty="0"/>
              <a:t>python </a:t>
            </a:r>
            <a:r>
              <a:rPr lang="en-US" altLang="zh-CN" dirty="0" err="1"/>
              <a:t>kubernetes</a:t>
            </a:r>
            <a:r>
              <a:rPr lang="en-US" altLang="zh-CN" dirty="0"/>
              <a:t> client https://blueprints.launchpad.net/magnum/+spec/python-k8sclient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77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Magnum</a:t>
            </a:r>
            <a:r>
              <a:rPr lang="zh-CN" altLang="en-US" dirty="0"/>
              <a:t>的目标场景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异构各种容器技术 比如</a:t>
            </a:r>
            <a:r>
              <a:rPr lang="en-US" altLang="zh-CN" dirty="0"/>
              <a:t>LXC</a:t>
            </a:r>
            <a:r>
              <a:rPr lang="zh-CN" altLang="en-US" dirty="0"/>
              <a:t>、</a:t>
            </a:r>
            <a:r>
              <a:rPr lang="en-US" altLang="zh-CN" dirty="0" err="1"/>
              <a:t>OpenVZ</a:t>
            </a:r>
            <a:r>
              <a:rPr lang="zh-CN" altLang="en-US" dirty="0"/>
              <a:t>、</a:t>
            </a:r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应</a:t>
            </a:r>
            <a:r>
              <a:rPr lang="zh-CN" altLang="en-US" dirty="0"/>
              <a:t>用迁移 使用容器技术将应用在各种环境中部署迁移 </a:t>
            </a:r>
            <a:endParaRPr lang="en-US" altLang="zh-CN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应</a:t>
            </a:r>
            <a:r>
              <a:rPr lang="zh-CN" altLang="en-US" dirty="0"/>
              <a:t>用合并 将部署在多台机器上的应用合并更少的服务器上。提供硬件利用率。 </a:t>
            </a:r>
            <a:endParaRPr lang="en-US" altLang="zh-CN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容</a:t>
            </a:r>
            <a:r>
              <a:rPr lang="zh-CN" altLang="en-US" dirty="0"/>
              <a:t>器中心 用户只用关心容器的创建删除。容器所需的资源（比如虚拟机）自动分配。 </a:t>
            </a:r>
            <a:endParaRPr lang="en-US" altLang="zh-CN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平</a:t>
            </a:r>
            <a:r>
              <a:rPr lang="zh-CN" altLang="en-US" dirty="0"/>
              <a:t>台集成 集成</a:t>
            </a:r>
            <a:r>
              <a:rPr lang="en-US" altLang="zh-CN" dirty="0" err="1"/>
              <a:t>kubernetes</a:t>
            </a:r>
            <a:r>
              <a:rPr lang="zh-CN" altLang="en-US" dirty="0"/>
              <a:t>、</a:t>
            </a:r>
            <a:r>
              <a:rPr lang="en-US" altLang="zh-CN" dirty="0" err="1"/>
              <a:t>mesos</a:t>
            </a:r>
            <a:r>
              <a:rPr lang="zh-CN" altLang="en-US" dirty="0"/>
              <a:t>等平台的能力。 </a:t>
            </a:r>
            <a:endParaRPr lang="en-US" altLang="zh-CN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容</a:t>
            </a:r>
            <a:r>
              <a:rPr lang="zh-CN" altLang="en-US" dirty="0"/>
              <a:t>器网络 为容器提供</a:t>
            </a:r>
            <a:r>
              <a:rPr lang="en-US" altLang="zh-CN" dirty="0"/>
              <a:t>overlay</a:t>
            </a:r>
            <a:r>
              <a:rPr lang="zh-CN" altLang="en-US" dirty="0"/>
              <a:t>的网络</a:t>
            </a:r>
            <a:r>
              <a:rPr lang="zh-CN" altLang="en-US" dirty="0" smtClean="0"/>
              <a:t>。</a:t>
            </a:r>
            <a:r>
              <a:rPr lang="en-US" altLang="zh-CN" dirty="0" smtClean="0"/>
              <a:t>??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安</a:t>
            </a:r>
            <a:r>
              <a:rPr lang="zh-CN" altLang="en-US" dirty="0"/>
              <a:t>全的原生</a:t>
            </a:r>
            <a:r>
              <a:rPr lang="en-US" altLang="zh-CN" dirty="0"/>
              <a:t>API </a:t>
            </a:r>
            <a:r>
              <a:rPr lang="zh-CN" altLang="en-US" dirty="0"/>
              <a:t>提供两种操作模式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 </a:t>
            </a:r>
            <a:r>
              <a:rPr lang="zh-CN" altLang="en-US" dirty="0"/>
              <a:t>①通过</a:t>
            </a:r>
            <a:r>
              <a:rPr lang="en-US" altLang="zh-CN" dirty="0"/>
              <a:t>Magnum</a:t>
            </a:r>
            <a:r>
              <a:rPr lang="zh-CN" altLang="en-US" dirty="0"/>
              <a:t>管理</a:t>
            </a:r>
            <a:r>
              <a:rPr lang="en-US" altLang="zh-CN" dirty="0"/>
              <a:t>Pods</a:t>
            </a:r>
            <a:r>
              <a:rPr lang="zh-CN" altLang="en-US" dirty="0"/>
              <a:t>、</a:t>
            </a:r>
            <a:r>
              <a:rPr lang="en-US" altLang="zh-CN" dirty="0"/>
              <a:t>RC</a:t>
            </a:r>
            <a:r>
              <a:rPr lang="zh-CN" altLang="en-US" dirty="0"/>
              <a:t>、</a:t>
            </a:r>
            <a:r>
              <a:rPr lang="en-US" altLang="zh-CN" dirty="0"/>
              <a:t>Service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②</a:t>
            </a:r>
            <a:r>
              <a:rPr lang="zh-CN" altLang="en-US" dirty="0"/>
              <a:t>通过</a:t>
            </a:r>
            <a:r>
              <a:rPr lang="en-US" altLang="zh-CN" dirty="0" err="1"/>
              <a:t>kubernetes</a:t>
            </a:r>
            <a:r>
              <a:rPr lang="zh-CN" altLang="en-US" dirty="0"/>
              <a:t>或者</a:t>
            </a:r>
            <a:r>
              <a:rPr lang="en-US" altLang="zh-CN" dirty="0" err="1"/>
              <a:t>docker</a:t>
            </a:r>
            <a:r>
              <a:rPr lang="zh-CN" altLang="en-US" dirty="0"/>
              <a:t>原生</a:t>
            </a:r>
            <a:r>
              <a:rPr lang="en-US" altLang="zh-CN" dirty="0"/>
              <a:t>API</a:t>
            </a:r>
            <a:r>
              <a:rPr lang="zh-CN" altLang="en-US" dirty="0"/>
              <a:t>，管理</a:t>
            </a:r>
            <a:r>
              <a:rPr lang="en-US" altLang="zh-CN" dirty="0"/>
              <a:t>Pods</a:t>
            </a:r>
            <a:r>
              <a:rPr lang="zh-CN" altLang="en-US" dirty="0"/>
              <a:t>、</a:t>
            </a:r>
            <a:r>
              <a:rPr lang="en-US" altLang="zh-CN" dirty="0"/>
              <a:t>RC</a:t>
            </a:r>
            <a:r>
              <a:rPr lang="zh-CN" altLang="en-US" dirty="0"/>
              <a:t>、</a:t>
            </a:r>
            <a:r>
              <a:rPr lang="en-US" altLang="zh-CN" dirty="0"/>
              <a:t>Service</a:t>
            </a:r>
            <a:r>
              <a:rPr lang="zh-CN" altLang="en-US" dirty="0"/>
              <a:t>。 支持多云、多</a:t>
            </a:r>
            <a:r>
              <a:rPr lang="en-US" altLang="zh-CN" dirty="0"/>
              <a:t>Region</a:t>
            </a:r>
            <a:r>
              <a:rPr lang="zh-CN" altLang="en-US" dirty="0"/>
              <a:t>能力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392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Magnum</a:t>
            </a:r>
            <a:r>
              <a:rPr lang="zh-CN" altLang="en-US" dirty="0"/>
              <a:t>当前状态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097280" y="1854615"/>
            <a:ext cx="4788365" cy="4262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/>
              <a:t>Framework</a:t>
            </a:r>
            <a:r>
              <a:rPr lang="zh-CN" altLang="en-US" sz="2000" b="1" dirty="0" smtClean="0"/>
              <a:t>已经成型</a:t>
            </a:r>
            <a:endParaRPr lang="en-US" altLang="zh-CN" sz="2000" b="1" dirty="0" smtClean="0"/>
          </a:p>
          <a:p>
            <a:pPr lvl="1"/>
            <a:r>
              <a:rPr lang="en-US" altLang="zh-CN" sz="2000" dirty="0" smtClean="0"/>
              <a:t>Heat</a:t>
            </a:r>
            <a:r>
              <a:rPr lang="zh-CN" altLang="en-US" sz="2000" dirty="0" smtClean="0"/>
              <a:t>集</a:t>
            </a:r>
            <a:r>
              <a:rPr lang="zh-CN" altLang="en-US" sz="2000" dirty="0" smtClean="0"/>
              <a:t>成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Docker</a:t>
            </a:r>
            <a:r>
              <a:rPr lang="zh-CN" altLang="en-US" sz="2000" dirty="0" smtClean="0"/>
              <a:t>集</a:t>
            </a:r>
            <a:r>
              <a:rPr lang="zh-CN" altLang="en-US" sz="2000" dirty="0" smtClean="0"/>
              <a:t>成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Kubenetes</a:t>
            </a:r>
            <a:r>
              <a:rPr lang="zh-CN" altLang="en-US" sz="2000" dirty="0" smtClean="0"/>
              <a:t>集</a:t>
            </a:r>
            <a:r>
              <a:rPr lang="zh-CN" altLang="en-US" sz="2000" dirty="0" smtClean="0"/>
              <a:t>成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Gantt</a:t>
            </a:r>
            <a:r>
              <a:rPr lang="zh-CN" altLang="en-US" sz="2000" dirty="0" smtClean="0"/>
              <a:t>集成还未开始</a:t>
            </a:r>
            <a:endParaRPr lang="en-US" altLang="zh-CN" sz="2000" dirty="0"/>
          </a:p>
          <a:p>
            <a:r>
              <a:rPr lang="en-US" altLang="zh-CN" sz="2000" b="1" dirty="0" err="1" smtClean="0"/>
              <a:t>Docker</a:t>
            </a:r>
            <a:r>
              <a:rPr lang="zh-CN" altLang="en-US" sz="2000" b="1" dirty="0" smtClean="0"/>
              <a:t>集成目标</a:t>
            </a:r>
            <a:endParaRPr lang="en-US" altLang="zh-CN" sz="2000" b="1" dirty="0"/>
          </a:p>
          <a:p>
            <a:pPr lvl="1"/>
            <a:r>
              <a:rPr lang="zh-CN" altLang="en-US" sz="2000" dirty="0" smtClean="0"/>
              <a:t>在</a:t>
            </a:r>
            <a:r>
              <a:rPr lang="en-US" altLang="zh-CN" sz="2000" dirty="0" smtClean="0"/>
              <a:t>Magnum</a:t>
            </a:r>
            <a:r>
              <a:rPr lang="zh-CN" altLang="en-US" sz="2000" dirty="0" smtClean="0"/>
              <a:t>添加</a:t>
            </a: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Agent</a:t>
            </a:r>
            <a:r>
              <a:rPr lang="zh-CN" altLang="en-US" sz="2000" dirty="0" smtClean="0"/>
              <a:t>来和</a:t>
            </a: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daemon</a:t>
            </a:r>
            <a:r>
              <a:rPr lang="zh-CN" altLang="en-US" sz="2000" dirty="0" smtClean="0"/>
              <a:t>交互</a:t>
            </a:r>
            <a:endParaRPr lang="en-US" altLang="zh-CN" sz="2000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lnSpc>
                <a:spcPct val="120000"/>
              </a:lnSpc>
            </a:pPr>
            <a:endParaRPr lang="en-US" altLang="zh-CN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98524" y="1880373"/>
            <a:ext cx="5105399" cy="4694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HEAT</a:t>
            </a:r>
            <a:r>
              <a:rPr lang="zh-CN" altLang="en-US" b="1" dirty="0" smtClean="0"/>
              <a:t>集成目标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Magnum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k8s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K8s</a:t>
            </a:r>
            <a:r>
              <a:rPr lang="zh-CN" altLang="en-US" dirty="0" smtClean="0"/>
              <a:t>可以部署在虚拟机或者物理机上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K8s</a:t>
            </a:r>
            <a:r>
              <a:rPr lang="zh-CN" altLang="en-US" dirty="0" smtClean="0"/>
              <a:t>集群创建完成后和</a:t>
            </a:r>
            <a:r>
              <a:rPr lang="en-US" altLang="zh-CN" dirty="0" smtClean="0"/>
              <a:t>Magnum</a:t>
            </a:r>
            <a:r>
              <a:rPr lang="zh-CN" altLang="en-US" dirty="0" smtClean="0"/>
              <a:t>集成，提供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服</a:t>
            </a:r>
            <a:r>
              <a:rPr lang="zh-CN" altLang="en-US" dirty="0" smtClean="0"/>
              <a:t>务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b="1" dirty="0" smtClean="0"/>
              <a:t>k8s</a:t>
            </a:r>
            <a:r>
              <a:rPr lang="zh-CN" altLang="en-US" b="1" dirty="0" smtClean="0"/>
              <a:t>集成目标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Magnum</a:t>
            </a:r>
            <a:r>
              <a:rPr lang="zh-CN" altLang="en-US" dirty="0" smtClean="0"/>
              <a:t>兼容</a:t>
            </a:r>
            <a:r>
              <a:rPr lang="en-US" altLang="zh-CN" dirty="0" smtClean="0"/>
              <a:t>k8s</a:t>
            </a:r>
            <a:r>
              <a:rPr lang="zh-CN" altLang="en-US" dirty="0" smtClean="0"/>
              <a:t>所有操作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</a:t>
            </a:r>
            <a:r>
              <a:rPr lang="zh-CN" altLang="en-US" dirty="0" smtClean="0"/>
              <a:t>成了</a:t>
            </a:r>
            <a:r>
              <a:rPr lang="en-US" altLang="zh-CN" dirty="0" smtClean="0"/>
              <a:t>pod,?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service</a:t>
            </a:r>
          </a:p>
          <a:p>
            <a:pPr lvl="1"/>
            <a:endParaRPr lang="en-US" altLang="zh-CN" dirty="0"/>
          </a:p>
          <a:p>
            <a:r>
              <a:rPr lang="en-US" altLang="zh-CN" b="1" dirty="0" smtClean="0"/>
              <a:t>Gantt</a:t>
            </a:r>
            <a:r>
              <a:rPr lang="zh-CN" altLang="en-US" b="1" dirty="0" smtClean="0"/>
              <a:t>集</a:t>
            </a:r>
            <a:r>
              <a:rPr lang="zh-CN" altLang="en-US" b="1" dirty="0"/>
              <a:t>成目标</a:t>
            </a:r>
            <a:endParaRPr lang="en-US" altLang="zh-CN" b="1" dirty="0"/>
          </a:p>
          <a:p>
            <a:pPr lvl="1"/>
            <a:r>
              <a:rPr lang="zh-CN" altLang="en-US" dirty="0" smtClean="0"/>
              <a:t>等待</a:t>
            </a:r>
            <a:r>
              <a:rPr lang="en-US" altLang="zh-CN" dirty="0" smtClean="0"/>
              <a:t>Gantt</a:t>
            </a:r>
            <a:r>
              <a:rPr lang="zh-CN" altLang="en-US" dirty="0" smtClean="0"/>
              <a:t>从</a:t>
            </a:r>
            <a:r>
              <a:rPr lang="en-US" altLang="zh-CN" dirty="0" smtClean="0"/>
              <a:t>Nova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pPr lvl="1"/>
            <a:r>
              <a:rPr lang="zh-CN" altLang="en-US" dirty="0"/>
              <a:t>目</a:t>
            </a:r>
            <a:r>
              <a:rPr lang="zh-CN" altLang="en-US" dirty="0" smtClean="0"/>
              <a:t>前</a:t>
            </a:r>
            <a:r>
              <a:rPr lang="zh-CN" altLang="zh-CN" dirty="0"/>
              <a:t>支持在特定的</a:t>
            </a:r>
            <a:r>
              <a:rPr lang="en-US" altLang="zh-CN" dirty="0"/>
              <a:t>instance</a:t>
            </a:r>
            <a:r>
              <a:rPr lang="zh-CN" altLang="zh-CN" dirty="0"/>
              <a:t>创建</a:t>
            </a:r>
            <a:r>
              <a:rPr lang="en-US" altLang="zh-CN" dirty="0"/>
              <a:t>container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lnSpc>
                <a:spcPct val="12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1950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Integrating OpenStack and </a:t>
            </a:r>
            <a:r>
              <a:rPr lang="en-US" altLang="zh-CN" b="1" dirty="0" err="1"/>
              <a:t>Kubernetes</a:t>
            </a:r>
            <a:r>
              <a:rPr lang="en-US" altLang="zh-CN" b="1" dirty="0"/>
              <a:t> with </a:t>
            </a:r>
            <a:r>
              <a:rPr lang="en-US" altLang="zh-CN" b="1" dirty="0" smtClean="0"/>
              <a:t>Murano</a:t>
            </a:r>
          </a:p>
          <a:p>
            <a:r>
              <a:rPr lang="en-US" altLang="zh-CN" sz="1200" dirty="0"/>
              <a:t>https://www.mirantis.com/blog/integrating-openstack-and-kubernetes-with-murano</a:t>
            </a:r>
            <a:r>
              <a:rPr lang="en-US" altLang="zh-CN" sz="1200" dirty="0" smtClean="0"/>
              <a:t>/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endParaRPr lang="en-US" altLang="zh-CN" b="1" dirty="0" smtClean="0"/>
          </a:p>
          <a:p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 Topic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/>
              <a:t>Magnum spec</a:t>
            </a:r>
            <a:br>
              <a:rPr lang="en-US" altLang="zh-CN" b="1" dirty="0"/>
            </a:br>
            <a:r>
              <a:rPr lang="en-US" altLang="zh-CN" b="1" dirty="0"/>
              <a:t>https://blueprints.launchpad.net/magnum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err="1" smtClean="0"/>
              <a:t>Kolla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dirty="0" smtClean="0"/>
              <a:t>https</a:t>
            </a:r>
            <a:r>
              <a:rPr lang="en-US" altLang="zh-CN" dirty="0"/>
              <a:t>://github.com/stackforge/kolla/blob/master/specs/containerize-openstack.rst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 https</a:t>
            </a:r>
            <a:r>
              <a:rPr lang="en-US" altLang="zh-CN" dirty="0"/>
              <a:t>://github.com/stackforge/kolla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err="1" smtClean="0"/>
              <a:t>Solum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/>
              <a:t>Murano</a:t>
            </a:r>
          </a:p>
        </p:txBody>
      </p:sp>
    </p:spTree>
    <p:extLst>
      <p:ext uri="{BB962C8B-B14F-4D97-AF65-F5344CB8AC3E}">
        <p14:creationId xmlns:p14="http://schemas.microsoft.com/office/powerpoint/2010/main" val="273293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Magnum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021080" y="1737360"/>
            <a:ext cx="4272137" cy="4496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新项</a:t>
            </a:r>
            <a:r>
              <a:rPr lang="zh-CN" altLang="en-US" dirty="0" smtClean="0"/>
              <a:t>目</a:t>
            </a:r>
            <a:r>
              <a:rPr lang="en-US" altLang="zh-CN" dirty="0" smtClean="0"/>
              <a:t>Magnum</a:t>
            </a:r>
          </a:p>
          <a:p>
            <a:pPr lvl="1"/>
            <a:r>
              <a:rPr lang="zh-CN" altLang="en-US" sz="2200" dirty="0"/>
              <a:t>为</a:t>
            </a:r>
            <a:r>
              <a:rPr lang="en-US" altLang="zh-CN" sz="2200" dirty="0" err="1"/>
              <a:t>OpenStack</a:t>
            </a:r>
            <a:r>
              <a:rPr lang="zh-CN" altLang="en-US" sz="2200" dirty="0"/>
              <a:t>添加一个新的服务来管理</a:t>
            </a:r>
            <a:r>
              <a:rPr lang="en-US" altLang="zh-CN" sz="2200" dirty="0" err="1"/>
              <a:t>docker</a:t>
            </a:r>
            <a:r>
              <a:rPr lang="en-US" altLang="zh-CN" sz="2200" dirty="0"/>
              <a:t> container</a:t>
            </a:r>
          </a:p>
          <a:p>
            <a:pPr lvl="1"/>
            <a:r>
              <a:rPr lang="en-US" altLang="zh-CN" sz="2200" dirty="0"/>
              <a:t>Container Service</a:t>
            </a:r>
            <a:r>
              <a:rPr lang="zh-CN" altLang="en-US" sz="2200" dirty="0"/>
              <a:t>是</a:t>
            </a:r>
            <a:r>
              <a:rPr lang="en-US" altLang="zh-CN" sz="2200" dirty="0"/>
              <a:t>Container</a:t>
            </a:r>
            <a:r>
              <a:rPr lang="zh-CN" altLang="en-US" sz="2200" dirty="0"/>
              <a:t>的一个集中管理服务</a:t>
            </a:r>
          </a:p>
          <a:p>
            <a:pPr lvl="1"/>
            <a:r>
              <a:rPr lang="zh-CN" altLang="en-US" sz="2200" dirty="0"/>
              <a:t>通过</a:t>
            </a:r>
            <a:r>
              <a:rPr lang="en-US" altLang="zh-CN" sz="2200" dirty="0"/>
              <a:t>Gantt</a:t>
            </a:r>
            <a:r>
              <a:rPr lang="zh-CN" altLang="en-US" sz="2200" dirty="0"/>
              <a:t>来进行资源调度，挑选</a:t>
            </a:r>
            <a:r>
              <a:rPr lang="en-US" altLang="zh-CN" sz="2200" dirty="0" err="1"/>
              <a:t>docker</a:t>
            </a:r>
            <a:r>
              <a:rPr lang="en-US" altLang="zh-CN" sz="2200" dirty="0"/>
              <a:t> server</a:t>
            </a:r>
            <a:r>
              <a:rPr lang="zh-CN" altLang="en-US" sz="2200" dirty="0"/>
              <a:t>来部署</a:t>
            </a:r>
            <a:r>
              <a:rPr lang="en-US" altLang="zh-CN" sz="2200" dirty="0" smtClean="0"/>
              <a:t>container</a:t>
            </a:r>
          </a:p>
          <a:p>
            <a:pPr lvl="1"/>
            <a:r>
              <a:rPr lang="zh-CN" altLang="en-US" sz="2200" dirty="0"/>
              <a:t>兼</a:t>
            </a:r>
            <a:r>
              <a:rPr lang="zh-CN" altLang="en-US" sz="2200" dirty="0" smtClean="0"/>
              <a:t>容</a:t>
            </a:r>
            <a:r>
              <a:rPr lang="en-US" altLang="zh-CN" sz="2200" dirty="0" err="1" smtClean="0"/>
              <a:t>Kubernetes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lvl="1">
              <a:lnSpc>
                <a:spcPct val="120000"/>
              </a:lnSpc>
            </a:pPr>
            <a:endParaRPr lang="en-US" altLang="zh-CN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5576551" y="1957587"/>
            <a:ext cx="5821251" cy="4275787"/>
            <a:chOff x="6079958" y="2362200"/>
            <a:chExt cx="6151352" cy="4288572"/>
          </a:xfrm>
        </p:grpSpPr>
        <p:pic>
          <p:nvPicPr>
            <p:cNvPr id="6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79958" y="2438400"/>
              <a:ext cx="6151352" cy="4212372"/>
            </a:xfrm>
            <a:prstGeom prst="rect">
              <a:avLst/>
            </a:prstGeom>
          </p:spPr>
        </p:pic>
        <p:pic>
          <p:nvPicPr>
            <p:cNvPr id="7" name="Picture 6" descr="[$E1B21C64EA16063.jpg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3042" y="2362200"/>
              <a:ext cx="3190875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8486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</a:t>
            </a:r>
            <a:r>
              <a:rPr lang="zh-CN" altLang="en-US" dirty="0" smtClean="0"/>
              <a:t>题：</a:t>
            </a:r>
            <a:endParaRPr lang="en-US" altLang="zh-CN" dirty="0" smtClean="0"/>
          </a:p>
          <a:p>
            <a:r>
              <a:rPr lang="zh-CN" altLang="en-US" dirty="0"/>
              <a:t>作</a:t>
            </a:r>
            <a:r>
              <a:rPr lang="zh-CN" altLang="en-US" dirty="0" smtClean="0"/>
              <a:t>为一个新项目有哪些通用功能需要添加和支持？</a:t>
            </a:r>
            <a:endParaRPr lang="en-US" altLang="zh-CN" dirty="0" smtClean="0"/>
          </a:p>
          <a:p>
            <a:r>
              <a:rPr lang="en-US" altLang="zh-CN" dirty="0" smtClean="0">
                <a:hlinkClick r:id="rId2" tooltip="Magnum need to support i18n as other projects in openstack"/>
              </a:rPr>
              <a:t>magnum-i18n-support</a:t>
            </a:r>
            <a:endParaRPr lang="en-US" altLang="zh-CN" dirty="0" smtClean="0"/>
          </a:p>
          <a:p>
            <a:r>
              <a:rPr lang="en-US" altLang="zh-CN" dirty="0" smtClean="0">
                <a:hlinkClick r:id="rId3" tooltip="Add service list to magnum"/>
              </a:rPr>
              <a:t>magnum-service-list</a:t>
            </a:r>
            <a:endParaRPr lang="en-US" altLang="zh-CN" dirty="0" smtClean="0"/>
          </a:p>
          <a:p>
            <a:r>
              <a:rPr lang="en-US" altLang="zh-CN" dirty="0" smtClean="0">
                <a:hlinkClick r:id="rId4" tooltip="magnum notification support"/>
              </a:rPr>
              <a:t>magnum-notifications</a:t>
            </a:r>
            <a:endParaRPr lang="en-US" altLang="zh-CN" dirty="0" smtClean="0"/>
          </a:p>
          <a:p>
            <a:r>
              <a:rPr lang="en-US" altLang="zh-CN" dirty="0" smtClean="0">
                <a:hlinkClick r:id="rId5" tooltip="Implement oslo.versionedobjects indirection API"/>
              </a:rPr>
              <a:t>versioned-objects-indirection-</a:t>
            </a:r>
            <a:r>
              <a:rPr lang="en-US" altLang="zh-CN" dirty="0" err="1" smtClean="0">
                <a:hlinkClick r:id="rId5" tooltip="Implement oslo.versionedobjects indirection API"/>
              </a:rPr>
              <a:t>api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44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13407"/>
          </a:xfrm>
        </p:spPr>
        <p:txBody>
          <a:bodyPr/>
          <a:lstStyle/>
          <a:p>
            <a:r>
              <a:rPr lang="en-US" altLang="zh-CN" dirty="0"/>
              <a:t>Nova + </a:t>
            </a:r>
            <a:r>
              <a:rPr lang="en-US" altLang="zh-CN" dirty="0" err="1"/>
              <a:t>Docker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886844" cy="2958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Nova</a:t>
            </a:r>
            <a:r>
              <a:rPr lang="zh-CN" altLang="en-US" dirty="0" smtClean="0"/>
              <a:t>集成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sz="2000" dirty="0" smtClean="0">
                <a:latin typeface="宋体" pitchFamily="2" charset="-122"/>
              </a:rPr>
              <a:t>通</a:t>
            </a:r>
            <a:r>
              <a:rPr lang="zh-CN" altLang="en-US" sz="2000" dirty="0">
                <a:latin typeface="宋体" pitchFamily="2" charset="-122"/>
              </a:rPr>
              <a:t>过</a:t>
            </a:r>
            <a:r>
              <a:rPr lang="en-US" altLang="zh-CN" sz="2000" dirty="0"/>
              <a:t>Nova compute</a:t>
            </a:r>
            <a:r>
              <a:rPr lang="zh-CN" altLang="en-US" sz="2000" dirty="0">
                <a:latin typeface="宋体" pitchFamily="2" charset="-122"/>
              </a:rPr>
              <a:t>来实现</a:t>
            </a:r>
            <a:endParaRPr lang="en-US" altLang="zh-CN" sz="2000" dirty="0">
              <a:latin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宋体" pitchFamily="2" charset="-122"/>
              </a:rPr>
              <a:t>添加了一个新的</a:t>
            </a:r>
            <a:r>
              <a:rPr lang="en-US" altLang="zh-CN" sz="2000" dirty="0"/>
              <a:t>nova </a:t>
            </a:r>
            <a:r>
              <a:rPr lang="en-US" altLang="zh-CN" sz="2000" dirty="0" err="1"/>
              <a:t>docker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drvier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hlinkClick r:id="rId2"/>
              </a:rPr>
              <a:t>https://github.com/stackforge/nova-docker</a:t>
            </a:r>
            <a:endParaRPr lang="en-US" altLang="zh-CN" sz="2000" dirty="0"/>
          </a:p>
        </p:txBody>
      </p:sp>
      <p:pic>
        <p:nvPicPr>
          <p:cNvPr id="5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540" y="1951422"/>
            <a:ext cx="5577900" cy="312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5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HEAT + </a:t>
            </a:r>
            <a:r>
              <a:rPr lang="en-US" altLang="zh-CN" dirty="0" err="1"/>
              <a:t>Docker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097280" y="1737361"/>
            <a:ext cx="4002754" cy="4508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HEAT</a:t>
            </a:r>
            <a:r>
              <a:rPr lang="zh-CN" altLang="en-US" sz="2000" dirty="0" smtClean="0"/>
              <a:t>集成</a:t>
            </a:r>
            <a:endParaRPr lang="en-US" altLang="zh-CN" sz="2000" dirty="0" smtClean="0"/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宋体" pitchFamily="2" charset="-122"/>
              </a:rPr>
              <a:t>添加了一个新的</a:t>
            </a:r>
            <a:r>
              <a:rPr lang="en-US" altLang="zh-CN" sz="2000" dirty="0"/>
              <a:t>HEAT Resource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DockerInc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Docker</a:t>
            </a:r>
            <a:r>
              <a:rPr lang="en-US" altLang="zh-CN" sz="2000" dirty="0"/>
              <a:t>::Container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HEAT </a:t>
            </a:r>
            <a:r>
              <a:rPr lang="en-US" altLang="zh-CN" sz="2000" dirty="0" err="1"/>
              <a:t>docker</a:t>
            </a:r>
            <a:r>
              <a:rPr lang="en-US" altLang="zh-CN" sz="2000" dirty="0"/>
              <a:t> driver</a:t>
            </a:r>
            <a:r>
              <a:rPr lang="zh-CN" altLang="en-US" sz="2000" dirty="0">
                <a:latin typeface="宋体" pitchFamily="2" charset="-122"/>
              </a:rPr>
              <a:t>直接与</a:t>
            </a:r>
            <a:r>
              <a:rPr lang="en-US" altLang="zh-CN" sz="2000" dirty="0" err="1"/>
              <a:t>docker</a:t>
            </a:r>
            <a:r>
              <a:rPr lang="en-US" altLang="zh-CN" sz="2000" dirty="0"/>
              <a:t> server</a:t>
            </a:r>
            <a:r>
              <a:rPr lang="zh-CN" altLang="en-US" sz="2000" dirty="0">
                <a:latin typeface="宋体" pitchFamily="2" charset="-122"/>
              </a:rPr>
              <a:t>交互</a:t>
            </a:r>
            <a:endParaRPr lang="en-US" altLang="zh-CN" sz="2000" dirty="0">
              <a:latin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宋体" pitchFamily="2" charset="-122"/>
              </a:rPr>
              <a:t>没有和</a:t>
            </a:r>
            <a:r>
              <a:rPr lang="en-US" altLang="zh-CN" sz="2000" dirty="0"/>
              <a:t>nova</a:t>
            </a:r>
            <a:r>
              <a:rPr lang="zh-CN" altLang="en-US" sz="2000" dirty="0"/>
              <a:t>，</a:t>
            </a:r>
            <a:r>
              <a:rPr lang="en-US" altLang="zh-CN" sz="2000" dirty="0"/>
              <a:t>cinder</a:t>
            </a:r>
            <a:r>
              <a:rPr lang="zh-CN" altLang="en-US" sz="2000" dirty="0"/>
              <a:t>，</a:t>
            </a:r>
            <a:r>
              <a:rPr lang="en-US" altLang="zh-CN" sz="2000" dirty="0"/>
              <a:t>neutron</a:t>
            </a:r>
            <a:r>
              <a:rPr lang="zh-CN" altLang="en-US" sz="2000" dirty="0">
                <a:latin typeface="宋体" pitchFamily="2" charset="-122"/>
              </a:rPr>
              <a:t>等交</a:t>
            </a:r>
            <a:r>
              <a:rPr lang="zh-CN" altLang="en-US" sz="2000" dirty="0" smtClean="0">
                <a:latin typeface="宋体" pitchFamily="2" charset="-122"/>
              </a:rPr>
              <a:t>互</a:t>
            </a:r>
            <a:endParaRPr lang="en-US" altLang="zh-CN" sz="2000" dirty="0" smtClean="0">
              <a:latin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宋体" pitchFamily="2" charset="-122"/>
              </a:rPr>
              <a:t>没</a:t>
            </a:r>
            <a:r>
              <a:rPr lang="zh-CN" altLang="en-US" sz="2000" dirty="0" smtClean="0">
                <a:latin typeface="宋体" pitchFamily="2" charset="-122"/>
              </a:rPr>
              <a:t>有调度</a:t>
            </a:r>
            <a:endParaRPr lang="en-US" altLang="zh-CN" sz="2000" dirty="0" smtClean="0">
              <a:latin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 smtClean="0">
                <a:latin typeface="宋体" pitchFamily="2" charset="-122"/>
              </a:rPr>
              <a:t>不与</a:t>
            </a:r>
            <a:r>
              <a:rPr lang="en-US" altLang="zh-CN" sz="2000" dirty="0" smtClean="0">
                <a:latin typeface="宋体" pitchFamily="2" charset="-122"/>
              </a:rPr>
              <a:t>k8s/Swarm</a:t>
            </a:r>
            <a:r>
              <a:rPr lang="zh-CN" altLang="en-US" sz="2000" dirty="0" smtClean="0">
                <a:latin typeface="宋体" pitchFamily="2" charset="-122"/>
              </a:rPr>
              <a:t>集成</a:t>
            </a:r>
            <a:endParaRPr lang="en-US" altLang="zh-CN" sz="2000" dirty="0">
              <a:latin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470" y="2229684"/>
            <a:ext cx="5848667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68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HEAT + </a:t>
            </a:r>
            <a:r>
              <a:rPr lang="en-US" altLang="zh-CN" dirty="0" err="1"/>
              <a:t>Docker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097280" y="1887236"/>
            <a:ext cx="3268658" cy="4114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+mn-ea"/>
              </a:rPr>
              <a:t>优</a:t>
            </a:r>
            <a:r>
              <a:rPr lang="zh-CN" altLang="en-US" sz="2000" dirty="0" smtClean="0">
                <a:latin typeface="+mn-ea"/>
              </a:rPr>
              <a:t>点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完</a:t>
            </a:r>
            <a:r>
              <a:rPr lang="zh-CN" altLang="en-US" sz="2000" dirty="0" smtClean="0">
                <a:latin typeface="+mn-ea"/>
              </a:rPr>
              <a:t>全兼容</a:t>
            </a:r>
            <a:r>
              <a:rPr lang="en-US" altLang="zh-CN" sz="2000" dirty="0" err="1"/>
              <a:t>docker</a:t>
            </a:r>
            <a:r>
              <a:rPr lang="en-US" altLang="zh-CN" sz="2000" dirty="0"/>
              <a:t> API</a:t>
            </a:r>
          </a:p>
          <a:p>
            <a:pPr lvl="1"/>
            <a:r>
              <a:rPr lang="en-US" altLang="zh-CN" sz="2000" dirty="0" err="1"/>
              <a:t>Docker</a:t>
            </a:r>
            <a:r>
              <a:rPr lang="zh-CN" altLang="en-US" sz="2000" dirty="0" smtClean="0">
                <a:latin typeface="+mn-ea"/>
              </a:rPr>
              <a:t>所有参数可以在</a:t>
            </a:r>
            <a:r>
              <a:rPr lang="en-US" altLang="zh-CN" sz="2000" dirty="0"/>
              <a:t>heat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en-US" altLang="zh-CN" sz="2000" dirty="0"/>
              <a:t>template</a:t>
            </a:r>
            <a:r>
              <a:rPr lang="zh-CN" altLang="en-US" sz="2000" dirty="0" smtClean="0">
                <a:latin typeface="+mn-ea"/>
              </a:rPr>
              <a:t>进行设置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缺点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没</a:t>
            </a:r>
            <a:r>
              <a:rPr lang="zh-CN" altLang="en-US" sz="2000" dirty="0" smtClean="0">
                <a:latin typeface="+mn-ea"/>
              </a:rPr>
              <a:t>有资源调度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没</a:t>
            </a:r>
            <a:r>
              <a:rPr lang="zh-CN" altLang="en-US" sz="2000" dirty="0" smtClean="0">
                <a:latin typeface="+mn-ea"/>
              </a:rPr>
              <a:t>有网络管理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789" y="2010245"/>
            <a:ext cx="6669726" cy="355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5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zh-CN" dirty="0" smtClean="0"/>
              <a:t>Magnum</a:t>
            </a:r>
            <a:r>
              <a:rPr lang="zh-CN" altLang="en-US" dirty="0" smtClean="0"/>
              <a:t>与</a:t>
            </a:r>
            <a:r>
              <a:rPr lang="pl-PL" altLang="zh-CN" dirty="0" smtClean="0"/>
              <a:t>Dokcer</a:t>
            </a:r>
            <a:r>
              <a:rPr lang="zh-CN" altLang="pl-PL" dirty="0"/>
              <a:t>和</a:t>
            </a:r>
            <a:r>
              <a:rPr lang="pl-PL" altLang="zh-CN" dirty="0"/>
              <a:t>K8S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Magnum</a:t>
            </a:r>
            <a:r>
              <a:rPr lang="zh-CN" altLang="en-US" dirty="0"/>
              <a:t>使用它们作为容器后端来管理容器。看起来</a:t>
            </a:r>
            <a:r>
              <a:rPr lang="en-US" altLang="zh-CN" dirty="0"/>
              <a:t>, </a:t>
            </a:r>
            <a:r>
              <a:rPr lang="zh-CN" altLang="en-US" dirty="0"/>
              <a:t>有点像</a:t>
            </a:r>
            <a:r>
              <a:rPr lang="en-US" altLang="zh-CN" dirty="0"/>
              <a:t>nova</a:t>
            </a:r>
            <a:r>
              <a:rPr lang="zh-CN" altLang="en-US" dirty="0"/>
              <a:t>使用</a:t>
            </a:r>
            <a:r>
              <a:rPr lang="en-US" altLang="zh-CN" dirty="0" err="1"/>
              <a:t>libvirt</a:t>
            </a:r>
            <a:r>
              <a:rPr lang="zh-CN" altLang="en-US" dirty="0"/>
              <a:t>启动虚拟机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Magnum</a:t>
            </a:r>
            <a:r>
              <a:rPr lang="zh-CN" altLang="en-US" dirty="0" smtClean="0"/>
              <a:t>提供</a:t>
            </a:r>
            <a:r>
              <a:rPr lang="en-US" altLang="zh-CN" dirty="0" smtClean="0"/>
              <a:t>Containers-as-a-Service,</a:t>
            </a:r>
            <a:r>
              <a:rPr lang="zh-CN" altLang="en-US" dirty="0"/>
              <a:t>复用</a:t>
            </a:r>
            <a:r>
              <a:rPr lang="en-US" altLang="zh-CN" dirty="0"/>
              <a:t>OpenStack</a:t>
            </a:r>
            <a:r>
              <a:rPr lang="zh-CN" altLang="en-US" dirty="0"/>
              <a:t>服务和组</a:t>
            </a:r>
            <a:r>
              <a:rPr lang="zh-CN" altLang="en-US" dirty="0" smtClean="0"/>
              <a:t>件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nova</a:t>
            </a:r>
            <a:r>
              <a:rPr lang="zh-CN" altLang="en-US" dirty="0"/>
              <a:t>提供</a:t>
            </a:r>
            <a:r>
              <a:rPr lang="en-US" altLang="zh-CN" dirty="0" smtClean="0"/>
              <a:t>host(VM/)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Keystone </a:t>
            </a:r>
            <a:r>
              <a:rPr lang="zh-CN" altLang="en-US" dirty="0" smtClean="0"/>
              <a:t>认证机制，提供一</a:t>
            </a:r>
            <a:r>
              <a:rPr lang="zh-CN" altLang="en-US" dirty="0"/>
              <a:t>组和</a:t>
            </a:r>
            <a:r>
              <a:rPr lang="en-US" altLang="zh-CN" dirty="0"/>
              <a:t>Keystone</a:t>
            </a:r>
            <a:r>
              <a:rPr lang="zh-CN" altLang="en-US" dirty="0"/>
              <a:t>一起工作异步的</a:t>
            </a:r>
            <a:r>
              <a:rPr lang="en-US" altLang="zh-CN" dirty="0" err="1" smtClean="0"/>
              <a:t>api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多租户的能</a:t>
            </a:r>
            <a:r>
              <a:rPr lang="zh-CN" altLang="en-US" dirty="0" smtClean="0"/>
              <a:t>力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编排工作</a:t>
            </a:r>
            <a:r>
              <a:rPr lang="zh-CN" altLang="en-US" dirty="0" smtClean="0"/>
              <a:t>是由</a:t>
            </a:r>
            <a:r>
              <a:rPr lang="en-US" altLang="zh-CN" dirty="0" smtClean="0"/>
              <a:t>heat</a:t>
            </a:r>
            <a:r>
              <a:rPr lang="zh-CN" altLang="en-US" dirty="0"/>
              <a:t>完</a:t>
            </a:r>
            <a:r>
              <a:rPr lang="zh-CN" altLang="en-US" dirty="0" smtClean="0"/>
              <a:t>成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Gantt </a:t>
            </a:r>
            <a:r>
              <a:rPr lang="zh-CN" altLang="en-US" dirty="0" smtClean="0"/>
              <a:t>调度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Neutron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网络集成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hlinkClick r:id="rId2"/>
              </a:rPr>
              <a:t>https://blueprints.launchpad.net/magnum/+</a:t>
            </a:r>
            <a:r>
              <a:rPr lang="en-US" altLang="zh-CN" dirty="0" smtClean="0">
                <a:hlinkClick r:id="rId2"/>
              </a:rPr>
              <a:t>spec/native-docker-network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Cinder/Ceilometer/Trove….</a:t>
            </a:r>
            <a:br>
              <a:rPr lang="en-US" altLang="zh-CN" dirty="0" smtClean="0"/>
            </a:b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65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Google </a:t>
            </a:r>
            <a:r>
              <a:rPr lang="en-US" altLang="zh-CN" dirty="0" err="1"/>
              <a:t>Kubernetes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097280" y="1874358"/>
            <a:ext cx="4363362" cy="43590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主</a:t>
            </a:r>
            <a:r>
              <a:rPr lang="zh-CN" altLang="en-US" sz="2000" dirty="0" smtClean="0"/>
              <a:t>要概念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Pod</a:t>
            </a:r>
            <a:r>
              <a:rPr lang="zh-CN" altLang="en-US" sz="2000" dirty="0"/>
              <a:t>：是</a:t>
            </a:r>
            <a:r>
              <a:rPr lang="en-US" altLang="zh-CN" sz="2000" dirty="0" err="1"/>
              <a:t>Kubernetes</a:t>
            </a:r>
            <a:r>
              <a:rPr lang="zh-CN" altLang="en-US" sz="2000" dirty="0"/>
              <a:t>最基本的部署调度单元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包</a:t>
            </a:r>
            <a:r>
              <a:rPr lang="zh-CN" altLang="en-US" sz="2000" dirty="0" smtClean="0"/>
              <a:t>含多个</a:t>
            </a:r>
            <a:r>
              <a:rPr lang="en-US" altLang="zh-CN" sz="2000" dirty="0" smtClean="0"/>
              <a:t>container</a:t>
            </a:r>
            <a:r>
              <a:rPr lang="zh-CN" altLang="en-US" sz="2000" dirty="0"/>
              <a:t>，逻辑上表示某种应用的一个实例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S</a:t>
            </a:r>
            <a:r>
              <a:rPr lang="en-US" altLang="zh-CN" sz="2000" dirty="0" smtClean="0"/>
              <a:t>ervice</a:t>
            </a:r>
            <a:r>
              <a:rPr lang="zh-CN" altLang="en-US" sz="2000" dirty="0"/>
              <a:t>：是</a:t>
            </a:r>
            <a:r>
              <a:rPr lang="en-US" altLang="zh-CN" sz="2000" dirty="0"/>
              <a:t>pod</a:t>
            </a:r>
            <a:r>
              <a:rPr lang="zh-CN" altLang="en-US" sz="2000" dirty="0"/>
              <a:t>的路由代理抽象，用于解决</a:t>
            </a:r>
            <a:r>
              <a:rPr lang="en-US" altLang="zh-CN" sz="2000" dirty="0" smtClean="0"/>
              <a:t>pod</a:t>
            </a:r>
            <a:r>
              <a:rPr lang="zh-CN" altLang="en-US" sz="2000" dirty="0" smtClean="0"/>
              <a:t>的高可用的问题。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Replication Controller</a:t>
            </a:r>
            <a:r>
              <a:rPr lang="zh-CN" altLang="en-US" sz="2000" dirty="0"/>
              <a:t>：是</a:t>
            </a:r>
            <a:r>
              <a:rPr lang="en-US" altLang="zh-CN" sz="2000" dirty="0"/>
              <a:t>pod</a:t>
            </a:r>
            <a:r>
              <a:rPr lang="zh-CN" altLang="en-US" sz="2000" dirty="0"/>
              <a:t>的复制抽象，用于解决</a:t>
            </a:r>
            <a:r>
              <a:rPr lang="en-US" altLang="zh-CN" sz="2000" dirty="0"/>
              <a:t>pod</a:t>
            </a:r>
            <a:r>
              <a:rPr lang="zh-CN" altLang="en-US" sz="2000" dirty="0"/>
              <a:t>的扩容缩容问题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Label</a:t>
            </a:r>
            <a:r>
              <a:rPr lang="en-US" altLang="zh-CN" sz="2000" dirty="0"/>
              <a:t>, </a:t>
            </a:r>
            <a:r>
              <a:rPr lang="zh-CN" altLang="en-US" sz="2000" dirty="0"/>
              <a:t>用一组</a:t>
            </a:r>
            <a:r>
              <a:rPr lang="en-US" altLang="zh-CN" sz="2000" dirty="0"/>
              <a:t>key/</a:t>
            </a:r>
            <a:r>
              <a:rPr lang="en-US" altLang="zh-CN" sz="2000" dirty="0" err="1"/>
              <a:t>val</a:t>
            </a:r>
            <a:r>
              <a:rPr lang="zh-CN" altLang="en-US" sz="2000" dirty="0"/>
              <a:t>让</a:t>
            </a:r>
            <a:r>
              <a:rPr lang="en-US" altLang="zh-CN" sz="2000" dirty="0"/>
              <a:t>pod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Service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ReplicationController</a:t>
            </a:r>
            <a:r>
              <a:rPr lang="zh-CN" altLang="en-US" sz="2000" dirty="0"/>
              <a:t>关联</a:t>
            </a:r>
            <a:r>
              <a:rPr lang="en-US" altLang="zh-CN" sz="2000" dirty="0"/>
              <a:t>, Label Selector</a:t>
            </a:r>
            <a:r>
              <a:rPr lang="zh-CN" altLang="en-US" sz="2000" dirty="0"/>
              <a:t>为多个</a:t>
            </a:r>
            <a:r>
              <a:rPr lang="en-US" altLang="zh-CN" sz="2000" dirty="0"/>
              <a:t>pod</a:t>
            </a:r>
            <a:r>
              <a:rPr lang="zh-CN" altLang="en-US" sz="2000" dirty="0"/>
              <a:t>提供</a:t>
            </a:r>
            <a:r>
              <a:rPr lang="en-US" altLang="zh-CN" sz="2000" dirty="0" smtClean="0"/>
              <a:t>LB</a:t>
            </a:r>
            <a:endParaRPr lang="zh-CN" altLang="en-US" sz="2000" dirty="0"/>
          </a:p>
        </p:txBody>
      </p:sp>
      <p:pic>
        <p:nvPicPr>
          <p:cNvPr id="5" name="Picture 4" descr="alt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642" y="1874357"/>
            <a:ext cx="6172374" cy="35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9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管理组件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/>
              <a:t>Machine</a:t>
            </a:r>
            <a:r>
              <a:rPr lang="zh-CN" altLang="en-US" sz="2000" dirty="0" smtClean="0"/>
              <a:t>：以同一接口创建配置</a:t>
            </a: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Host</a:t>
            </a:r>
            <a:br>
              <a:rPr lang="en-US" altLang="zh-CN" sz="2000" dirty="0" smtClean="0"/>
            </a:br>
            <a:r>
              <a:rPr lang="zh-CN" altLang="en-US" sz="2000" dirty="0"/>
              <a:t>驱动程</a:t>
            </a:r>
            <a:r>
              <a:rPr lang="zh-CN" altLang="en-US" sz="2000" dirty="0" smtClean="0"/>
              <a:t>序支持本</a:t>
            </a:r>
            <a:r>
              <a:rPr lang="zh-CN" altLang="en-US" sz="2000" dirty="0"/>
              <a:t>地</a:t>
            </a:r>
            <a:r>
              <a:rPr lang="en-US" altLang="zh-CN" sz="2000" dirty="0" err="1" smtClean="0"/>
              <a:t>Docker</a:t>
            </a:r>
            <a:r>
              <a:rPr lang="zh-CN" altLang="en-US" sz="2000" dirty="0"/>
              <a:t>，</a:t>
            </a:r>
            <a:r>
              <a:rPr lang="en-US" altLang="zh-CN" sz="2000" dirty="0" err="1" smtClean="0"/>
              <a:t>Virtualbox</a:t>
            </a:r>
            <a:r>
              <a:rPr lang="zh-CN" altLang="en-US" sz="2000" dirty="0" smtClean="0"/>
              <a:t>等，更</a:t>
            </a:r>
            <a:r>
              <a:rPr lang="zh-CN" altLang="en-US" sz="2000" dirty="0"/>
              <a:t>多驱动库还包括</a:t>
            </a:r>
            <a:r>
              <a:rPr lang="en-US" altLang="zh-CN" sz="2000" dirty="0" err="1"/>
              <a:t>AWS,Azure,VMware</a:t>
            </a:r>
            <a:r>
              <a:rPr lang="zh-CN" altLang="en-US" sz="2000" dirty="0"/>
              <a:t>和其他基础设</a:t>
            </a:r>
            <a:r>
              <a:rPr lang="zh-CN" altLang="en-US" sz="2000" dirty="0" smtClean="0"/>
              <a:t>施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>
                <a:hlinkClick r:id="rId2"/>
              </a:rPr>
              <a:t>https://</a:t>
            </a:r>
            <a:r>
              <a:rPr lang="en-US" altLang="zh-CN" sz="2000" dirty="0" smtClean="0">
                <a:hlinkClick r:id="rId2"/>
              </a:rPr>
              <a:t>github.com/docker/machine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en-US" altLang="zh-C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/>
              <a:t>Swarm</a:t>
            </a:r>
            <a:r>
              <a:rPr lang="zh-CN" altLang="en-US" sz="2000" dirty="0"/>
              <a:t>：资源调</a:t>
            </a:r>
            <a:r>
              <a:rPr lang="zh-CN" altLang="en-US" sz="2000" dirty="0" smtClean="0"/>
              <a:t>度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把一个</a:t>
            </a: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host</a:t>
            </a:r>
            <a:r>
              <a:rPr lang="zh-CN" altLang="en-US" sz="2000" dirty="0" smtClean="0"/>
              <a:t>群变成一个虚拟</a:t>
            </a:r>
            <a:r>
              <a:rPr lang="en-US" altLang="zh-CN" sz="2000" dirty="0" smtClean="0"/>
              <a:t>host</a:t>
            </a:r>
            <a:r>
              <a:rPr lang="zh-CN" altLang="en-US" sz="2000" dirty="0" smtClean="0"/>
              <a:t>，与</a:t>
            </a: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CLI</a:t>
            </a:r>
            <a:r>
              <a:rPr lang="zh-CN" altLang="en-US" sz="2000" dirty="0" smtClean="0"/>
              <a:t>接口基本一致。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>
                <a:hlinkClick r:id="rId3"/>
              </a:rPr>
              <a:t>https://</a:t>
            </a:r>
            <a:r>
              <a:rPr lang="en-US" altLang="zh-CN" sz="2000" dirty="0" smtClean="0">
                <a:hlinkClick r:id="rId3"/>
              </a:rPr>
              <a:t>github.com/docker/swarm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Compose</a:t>
            </a:r>
            <a:r>
              <a:rPr lang="zh-CN" altLang="en-US" dirty="0"/>
              <a:t>：服务编</a:t>
            </a:r>
            <a:r>
              <a:rPr lang="zh-CN" altLang="en-US" dirty="0" smtClean="0"/>
              <a:t>排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就是以前的</a:t>
            </a:r>
            <a:r>
              <a:rPr lang="en-US" altLang="zh-CN" dirty="0" smtClean="0"/>
              <a:t>Fig</a:t>
            </a:r>
            <a:br>
              <a:rPr lang="en-US" altLang="zh-CN" dirty="0" smtClean="0"/>
            </a:br>
            <a:r>
              <a:rPr lang="zh-CN" altLang="en-US" dirty="0" smtClean="0"/>
              <a:t>在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中定义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运行负责的任务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hlinkClick r:id="rId4"/>
              </a:rPr>
              <a:t>https://github.com/docker/compose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64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深入浅出Docker Swarm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228326"/>
            <a:ext cx="10058400" cy="330796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>
                <a:hlinkClick r:id="rId2"/>
              </a:rPr>
              <a:t>http://www.csdn.net/article/2015-01-26/2823714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43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2271</TotalTime>
  <Words>1054</Words>
  <Application>Microsoft Office PowerPoint</Application>
  <PresentationFormat>Widescreen</PresentationFormat>
  <Paragraphs>159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Wingdings</vt:lpstr>
      <vt:lpstr>Retrospect</vt:lpstr>
      <vt:lpstr>Magnum</vt:lpstr>
      <vt:lpstr>Magnum</vt:lpstr>
      <vt:lpstr>Nova + Docker</vt:lpstr>
      <vt:lpstr>HEAT + Docker</vt:lpstr>
      <vt:lpstr>HEAT + Docker</vt:lpstr>
      <vt:lpstr>Magnum与Dokcer和K8S</vt:lpstr>
      <vt:lpstr>Google Kubernetes</vt:lpstr>
      <vt:lpstr>Docker 管理组件</vt:lpstr>
      <vt:lpstr>深入浅出Docker Swarm</vt:lpstr>
      <vt:lpstr>PowerPoint Presentation</vt:lpstr>
      <vt:lpstr>Magnum Arch</vt:lpstr>
      <vt:lpstr>Magnum 代码架构</vt:lpstr>
      <vt:lpstr>Magnum bay_k8s_heat</vt:lpstr>
      <vt:lpstr>Magnum docker_conductor</vt:lpstr>
      <vt:lpstr>Magnum k8s_conductor</vt:lpstr>
      <vt:lpstr>Magnum的目标场景</vt:lpstr>
      <vt:lpstr>Magnum当前状态</vt:lpstr>
      <vt:lpstr>Reference</vt:lpstr>
      <vt:lpstr>Next Topic</vt:lpstr>
      <vt:lpstr>Q&amp;A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Magnum</dc:title>
  <dc:creator>Jin, Yuntong</dc:creator>
  <cp:lastModifiedBy>Jin, Yuntong</cp:lastModifiedBy>
  <cp:revision>133</cp:revision>
  <dcterms:created xsi:type="dcterms:W3CDTF">2015-05-13T12:43:05Z</dcterms:created>
  <dcterms:modified xsi:type="dcterms:W3CDTF">2015-05-15T02:34:53Z</dcterms:modified>
</cp:coreProperties>
</file>