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8" r:id="rId1"/>
    <p:sldMasterId id="2147483680" r:id="rId2"/>
  </p:sldMasterIdLst>
  <p:notesMasterIdLst>
    <p:notesMasterId r:id="rId38"/>
  </p:notesMasterIdLst>
  <p:sldIdLst>
    <p:sldId id="288" r:id="rId3"/>
    <p:sldId id="265" r:id="rId4"/>
    <p:sldId id="308" r:id="rId5"/>
    <p:sldId id="309" r:id="rId6"/>
    <p:sldId id="283" r:id="rId7"/>
    <p:sldId id="258" r:id="rId8"/>
    <p:sldId id="297" r:id="rId9"/>
    <p:sldId id="260" r:id="rId10"/>
    <p:sldId id="269" r:id="rId11"/>
    <p:sldId id="310" r:id="rId12"/>
    <p:sldId id="312" r:id="rId13"/>
    <p:sldId id="319" r:id="rId14"/>
    <p:sldId id="318" r:id="rId15"/>
    <p:sldId id="292" r:id="rId16"/>
    <p:sldId id="293" r:id="rId17"/>
    <p:sldId id="294" r:id="rId18"/>
    <p:sldId id="320" r:id="rId19"/>
    <p:sldId id="290" r:id="rId20"/>
    <p:sldId id="291" r:id="rId21"/>
    <p:sldId id="289" r:id="rId22"/>
    <p:sldId id="313" r:id="rId23"/>
    <p:sldId id="315" r:id="rId24"/>
    <p:sldId id="295" r:id="rId25"/>
    <p:sldId id="316" r:id="rId26"/>
    <p:sldId id="300" r:id="rId27"/>
    <p:sldId id="298" r:id="rId28"/>
    <p:sldId id="307" r:id="rId29"/>
    <p:sldId id="303" r:id="rId30"/>
    <p:sldId id="305" r:id="rId31"/>
    <p:sldId id="301" r:id="rId32"/>
    <p:sldId id="304" r:id="rId33"/>
    <p:sldId id="321" r:id="rId34"/>
    <p:sldId id="322" r:id="rId35"/>
    <p:sldId id="314" r:id="rId36"/>
    <p:sldId id="274" r:id="rId3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4" autoAdjust="0"/>
    <p:restoredTop sz="82508" autoAdjust="0"/>
  </p:normalViewPr>
  <p:slideViewPr>
    <p:cSldViewPr snapToGrid="0">
      <p:cViewPr varScale="1">
        <p:scale>
          <a:sx n="109" d="100"/>
          <a:sy n="109" d="100"/>
        </p:scale>
        <p:origin x="67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820C79F-5E18-4183-99A3-DB688358F9F6}" type="datetimeFigureOut">
              <a:rPr lang="zh-CN" altLang="en-US" smtClean="0"/>
              <a:t>2015/4/14</a:t>
            </a:fld>
            <a:endParaRPr lang="zh-CN" alt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59212D-2890-4BB5-AC90-6E7F2B6E0319}" type="slidenum">
              <a:rPr lang="zh-CN" altLang="en-US" smtClean="0"/>
              <a:t>‹#›</a:t>
            </a:fld>
            <a:endParaRPr lang="zh-CN" altLang="en-US"/>
          </a:p>
        </p:txBody>
      </p:sp>
    </p:spTree>
    <p:extLst>
      <p:ext uri="{BB962C8B-B14F-4D97-AF65-F5344CB8AC3E}">
        <p14:creationId xmlns:p14="http://schemas.microsoft.com/office/powerpoint/2010/main" val="5779697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en.wikipedia.org/wiki/Durability_(database_systems)"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docs.sqlalchemy.org/en/rel_0_9/core/connections.html#sqlalchemy.engine.Engine" TargetMode="External"/><Relationship Id="rId2" Type="http://schemas.openxmlformats.org/officeDocument/2006/relationships/slide" Target="../slides/slide10.xml"/><Relationship Id="rId1" Type="http://schemas.openxmlformats.org/officeDocument/2006/relationships/notesMaster" Target="../notesMasters/notesMaster1.xml"/><Relationship Id="rId6" Type="http://schemas.openxmlformats.org/officeDocument/2006/relationships/hyperlink" Target="http://docs.sqlalchemy.org/en/rel_0_9/core/connections.html#sqlalchemy.engine.Engine.execute" TargetMode="External"/><Relationship Id="rId5" Type="http://schemas.openxmlformats.org/officeDocument/2006/relationships/hyperlink" Target="http://docs.sqlalchemy.org/en/rel_0_9/core/connections.html#sqlalchemy.engine.Engine.connect" TargetMode="External"/><Relationship Id="rId4" Type="http://schemas.openxmlformats.org/officeDocument/2006/relationships/hyperlink" Target="http://docs.sqlalchemy.org/en/rel_0_9/core/pooling.html#sqlalchemy.pool.Pool"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6059212D-2890-4BB5-AC90-6E7F2B6E0319}" type="slidenum">
              <a:rPr lang="zh-CN" altLang="en-US" smtClean="0"/>
              <a:t>3</a:t>
            </a:fld>
            <a:endParaRPr lang="zh-CN" altLang="en-US"/>
          </a:p>
        </p:txBody>
      </p:sp>
    </p:spTree>
    <p:extLst>
      <p:ext uri="{BB962C8B-B14F-4D97-AF65-F5344CB8AC3E}">
        <p14:creationId xmlns:p14="http://schemas.microsoft.com/office/powerpoint/2010/main" val="18401694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smtClean="0"/>
              <a:t>没有太多两个的比较，</a:t>
            </a:r>
            <a:r>
              <a:rPr lang="en-US" altLang="zh-CN" dirty="0" smtClean="0"/>
              <a:t>alembic</a:t>
            </a:r>
            <a:r>
              <a:rPr lang="zh-CN" altLang="en-US" dirty="0" smtClean="0"/>
              <a:t>较轻量级一点，</a:t>
            </a:r>
            <a:r>
              <a:rPr lang="en-US" altLang="zh-CN" dirty="0" smtClean="0"/>
              <a:t>alembic</a:t>
            </a:r>
            <a:r>
              <a:rPr lang="zh-CN" altLang="en-US" dirty="0" smtClean="0"/>
              <a:t>用</a:t>
            </a:r>
            <a:r>
              <a:rPr lang="en-US" altLang="zh-CN" baseline="0" dirty="0" smtClean="0"/>
              <a:t> </a:t>
            </a:r>
            <a:r>
              <a:rPr lang="en-US" altLang="zh-CN" sz="1200" b="0" i="0" kern="1200" dirty="0" smtClean="0">
                <a:solidFill>
                  <a:schemeClr val="tx1"/>
                </a:solidFill>
                <a:effectLst/>
                <a:latin typeface="+mn-lt"/>
                <a:ea typeface="+mn-ea"/>
                <a:cs typeface="+mn-cs"/>
              </a:rPr>
              <a:t>a partial GUID approach</a:t>
            </a:r>
            <a:r>
              <a:rPr lang="zh-CN" altLang="en-US" dirty="0" smtClean="0"/>
              <a:t>表示</a:t>
            </a:r>
            <a:r>
              <a:rPr lang="en-US" altLang="zh-CN" dirty="0" smtClean="0"/>
              <a:t>migration file</a:t>
            </a:r>
            <a:r>
              <a:rPr lang="zh-CN" altLang="en-US" dirty="0" smtClean="0"/>
              <a:t>，不够直观，</a:t>
            </a:r>
            <a:r>
              <a:rPr lang="en-US" altLang="zh-CN" dirty="0" smtClean="0"/>
              <a:t>migrate</a:t>
            </a:r>
            <a:r>
              <a:rPr lang="zh-CN" altLang="en-US" dirty="0" smtClean="0"/>
              <a:t>好一点</a:t>
            </a:r>
            <a:endParaRPr lang="zh-CN" altLang="en-US" dirty="0"/>
          </a:p>
        </p:txBody>
      </p:sp>
      <p:sp>
        <p:nvSpPr>
          <p:cNvPr id="4" name="Slide Number Placeholder 3"/>
          <p:cNvSpPr>
            <a:spLocks noGrp="1"/>
          </p:cNvSpPr>
          <p:nvPr>
            <p:ph type="sldNum" sz="quarter" idx="10"/>
          </p:nvPr>
        </p:nvSpPr>
        <p:spPr/>
        <p:txBody>
          <a:bodyPr/>
          <a:lstStyle/>
          <a:p>
            <a:fld id="{6059212D-2890-4BB5-AC90-6E7F2B6E0319}" type="slidenum">
              <a:rPr lang="zh-CN" altLang="en-US" smtClean="0"/>
              <a:t>21</a:t>
            </a:fld>
            <a:endParaRPr lang="zh-CN" altLang="en-US"/>
          </a:p>
        </p:txBody>
      </p:sp>
    </p:spTree>
    <p:extLst>
      <p:ext uri="{BB962C8B-B14F-4D97-AF65-F5344CB8AC3E}">
        <p14:creationId xmlns:p14="http://schemas.microsoft.com/office/powerpoint/2010/main" val="41003874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smtClean="0"/>
              <a:t>对于</a:t>
            </a:r>
            <a:r>
              <a:rPr lang="en-US" altLang="zh-CN" dirty="0" smtClean="0"/>
              <a:t>neutron,</a:t>
            </a:r>
            <a:r>
              <a:rPr lang="zh-CN" altLang="en-US" dirty="0" smtClean="0"/>
              <a:t>又对</a:t>
            </a:r>
            <a:r>
              <a:rPr lang="en-US" altLang="zh-CN" dirty="0" smtClean="0"/>
              <a:t>alembic</a:t>
            </a:r>
            <a:r>
              <a:rPr lang="zh-CN" altLang="en-US" dirty="0" smtClean="0"/>
              <a:t>做了封装，有命令行工具可用</a:t>
            </a:r>
            <a:endParaRPr lang="zh-CN" altLang="en-US" dirty="0"/>
          </a:p>
        </p:txBody>
      </p:sp>
      <p:sp>
        <p:nvSpPr>
          <p:cNvPr id="4" name="Slide Number Placeholder 3"/>
          <p:cNvSpPr>
            <a:spLocks noGrp="1"/>
          </p:cNvSpPr>
          <p:nvPr>
            <p:ph type="sldNum" sz="quarter" idx="10"/>
          </p:nvPr>
        </p:nvSpPr>
        <p:spPr/>
        <p:txBody>
          <a:bodyPr/>
          <a:lstStyle/>
          <a:p>
            <a:fld id="{6059212D-2890-4BB5-AC90-6E7F2B6E0319}" type="slidenum">
              <a:rPr lang="zh-CN" altLang="en-US" smtClean="0"/>
              <a:t>22</a:t>
            </a:fld>
            <a:endParaRPr lang="zh-CN" altLang="en-US"/>
          </a:p>
        </p:txBody>
      </p:sp>
    </p:spTree>
    <p:extLst>
      <p:ext uri="{BB962C8B-B14F-4D97-AF65-F5344CB8AC3E}">
        <p14:creationId xmlns:p14="http://schemas.microsoft.com/office/powerpoint/2010/main" val="6116028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altLang="zh-CN" dirty="0" err="1" smtClean="0"/>
              <a:t>Readthedoc</a:t>
            </a:r>
            <a:r>
              <a:rPr lang="en-US" altLang="zh-CN" dirty="0" smtClean="0"/>
              <a:t> </a:t>
            </a:r>
            <a:r>
              <a:rPr lang="zh-CN" altLang="en-US" dirty="0" smtClean="0"/>
              <a:t>没提及</a:t>
            </a:r>
            <a:r>
              <a:rPr lang="en-US" altLang="zh-CN" dirty="0" err="1" smtClean="0"/>
              <a:t>orm</a:t>
            </a:r>
            <a:r>
              <a:rPr lang="en-US" altLang="zh-CN" dirty="0" smtClean="0"/>
              <a:t> migration</a:t>
            </a:r>
            <a:r>
              <a:rPr lang="zh-CN" altLang="en-US" dirty="0" smtClean="0"/>
              <a:t>的自动生成</a:t>
            </a:r>
            <a:endParaRPr lang="en-US" altLang="zh-CN" dirty="0" smtClean="0"/>
          </a:p>
          <a:p>
            <a:pPr marL="228600" indent="-228600">
              <a:buAutoNum type="arabicPeriod"/>
            </a:pPr>
            <a:r>
              <a:rPr lang="en-US" altLang="zh-CN" dirty="0" err="1" smtClean="0"/>
              <a:t>Script_sql</a:t>
            </a:r>
            <a:r>
              <a:rPr lang="zh-CN" altLang="en-US" dirty="0" smtClean="0"/>
              <a:t>生成两个 </a:t>
            </a:r>
            <a:r>
              <a:rPr lang="en-US" altLang="zh-CN" dirty="0" smtClean="0"/>
              <a:t>empty</a:t>
            </a:r>
            <a:r>
              <a:rPr lang="en-US" altLang="zh-CN" baseline="0" dirty="0" smtClean="0"/>
              <a:t> </a:t>
            </a:r>
            <a:r>
              <a:rPr lang="en-US" altLang="zh-CN" baseline="0" dirty="0" err="1" smtClean="0"/>
              <a:t>sql</a:t>
            </a:r>
            <a:r>
              <a:rPr lang="en-US" altLang="zh-CN" dirty="0" smtClean="0"/>
              <a:t> file: upgrade</a:t>
            </a:r>
            <a:r>
              <a:rPr lang="en-US" altLang="zh-CN" baseline="0" dirty="0" smtClean="0"/>
              <a:t> </a:t>
            </a:r>
            <a:r>
              <a:rPr lang="zh-CN" altLang="en-US" baseline="0" dirty="0" smtClean="0"/>
              <a:t>和 </a:t>
            </a:r>
            <a:r>
              <a:rPr lang="en-US" altLang="zh-CN" baseline="0" dirty="0" smtClean="0"/>
              <a:t>downgrade </a:t>
            </a:r>
            <a:endParaRPr lang="zh-CN" altLang="en-US" dirty="0"/>
          </a:p>
        </p:txBody>
      </p:sp>
      <p:sp>
        <p:nvSpPr>
          <p:cNvPr id="4" name="Slide Number Placeholder 3"/>
          <p:cNvSpPr>
            <a:spLocks noGrp="1"/>
          </p:cNvSpPr>
          <p:nvPr>
            <p:ph type="sldNum" sz="quarter" idx="10"/>
          </p:nvPr>
        </p:nvSpPr>
        <p:spPr/>
        <p:txBody>
          <a:bodyPr/>
          <a:lstStyle/>
          <a:p>
            <a:fld id="{6059212D-2890-4BB5-AC90-6E7F2B6E0319}" type="slidenum">
              <a:rPr lang="zh-CN" altLang="en-US" smtClean="0"/>
              <a:t>24</a:t>
            </a:fld>
            <a:endParaRPr lang="zh-CN" altLang="en-US"/>
          </a:p>
        </p:txBody>
      </p:sp>
    </p:spTree>
    <p:extLst>
      <p:ext uri="{BB962C8B-B14F-4D97-AF65-F5344CB8AC3E}">
        <p14:creationId xmlns:p14="http://schemas.microsoft.com/office/powerpoint/2010/main" val="19500079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6059212D-2890-4BB5-AC90-6E7F2B6E0319}" type="slidenum">
              <a:rPr lang="zh-CN" altLang="en-US" smtClean="0"/>
              <a:t>25</a:t>
            </a:fld>
            <a:endParaRPr lang="zh-CN" altLang="en-US"/>
          </a:p>
        </p:txBody>
      </p:sp>
    </p:spTree>
    <p:extLst>
      <p:ext uri="{BB962C8B-B14F-4D97-AF65-F5344CB8AC3E}">
        <p14:creationId xmlns:p14="http://schemas.microsoft.com/office/powerpoint/2010/main" val="20879021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Master/slave connection: </a:t>
            </a:r>
            <a:r>
              <a:rPr lang="zh-CN" altLang="en-US" dirty="0" smtClean="0"/>
              <a:t>减少</a:t>
            </a:r>
            <a:r>
              <a:rPr lang="en-US" altLang="zh-CN" dirty="0" smtClean="0"/>
              <a:t>master</a:t>
            </a:r>
            <a:r>
              <a:rPr lang="zh-CN" altLang="en-US" dirty="0" smtClean="0"/>
              <a:t>的负载</a:t>
            </a:r>
            <a:endParaRPr lang="en-US" altLang="zh-CN" dirty="0" smtClean="0"/>
          </a:p>
          <a:p>
            <a:r>
              <a:rPr lang="en-US" altLang="zh-CN" dirty="0" err="1" smtClean="0"/>
              <a:t>Auto_commit</a:t>
            </a:r>
            <a:r>
              <a:rPr lang="en-US" altLang="zh-CN" dirty="0" smtClean="0"/>
              <a:t> = True</a:t>
            </a:r>
          </a:p>
          <a:p>
            <a:r>
              <a:rPr lang="en-US" altLang="zh-CN" dirty="0" err="1" smtClean="0"/>
              <a:t>Convert_to_Unicode</a:t>
            </a:r>
            <a:r>
              <a:rPr lang="en-US" altLang="zh-CN" baseline="0" dirty="0" smtClean="0"/>
              <a:t> = True</a:t>
            </a:r>
            <a:endParaRPr lang="en-US" altLang="zh-CN" dirty="0" smtClean="0"/>
          </a:p>
          <a:p>
            <a:r>
              <a:rPr lang="en-US" altLang="zh-CN" dirty="0" err="1" smtClean="0"/>
              <a:t>get_engine</a:t>
            </a:r>
            <a:r>
              <a:rPr lang="en-US" altLang="zh-CN" dirty="0" smtClean="0"/>
              <a:t>()</a:t>
            </a:r>
            <a:r>
              <a:rPr lang="zh-CN" altLang="en-US" dirty="0" smtClean="0"/>
              <a:t>做一些基本配置</a:t>
            </a:r>
            <a:r>
              <a:rPr lang="en-US" altLang="zh-CN" dirty="0" smtClean="0"/>
              <a:t>:charset,  </a:t>
            </a:r>
            <a:r>
              <a:rPr lang="zh-CN" altLang="en-US" dirty="0" smtClean="0"/>
              <a:t>对特殊的数据库做一些定制</a:t>
            </a:r>
            <a:r>
              <a:rPr lang="en-US" altLang="zh-CN" dirty="0" smtClean="0"/>
              <a:t>:</a:t>
            </a:r>
            <a:r>
              <a:rPr lang="en-US" altLang="zh-CN" baseline="0" dirty="0" smtClean="0"/>
              <a:t> </a:t>
            </a:r>
            <a:r>
              <a:rPr lang="zh-CN" altLang="en-US" dirty="0" smtClean="0"/>
              <a:t>比如</a:t>
            </a:r>
            <a:r>
              <a:rPr lang="en-US" altLang="zh-CN" dirty="0" err="1" smtClean="0"/>
              <a:t>mysql</a:t>
            </a:r>
            <a:r>
              <a:rPr lang="en-US" altLang="zh-CN" dirty="0" smtClean="0"/>
              <a:t>:</a:t>
            </a:r>
            <a:r>
              <a:rPr lang="en-US" altLang="zh-CN" baseline="0" dirty="0" smtClean="0"/>
              <a:t> </a:t>
            </a:r>
            <a:r>
              <a:rPr lang="en-US" altLang="zh-CN" baseline="0" dirty="0" err="1" smtClean="0"/>
              <a:t>sql_mode</a:t>
            </a:r>
            <a:r>
              <a:rPr lang="en-US" altLang="zh-CN" baseline="0" dirty="0" smtClean="0"/>
              <a:t>, </a:t>
            </a:r>
            <a:r>
              <a:rPr lang="en-US" altLang="zh-CN" baseline="0" dirty="0" err="1" smtClean="0"/>
              <a:t>sqlite</a:t>
            </a:r>
            <a:r>
              <a:rPr lang="en-US" altLang="zh-CN" baseline="0" dirty="0" smtClean="0"/>
              <a:t>: </a:t>
            </a:r>
            <a:r>
              <a:rPr lang="zh-CN" altLang="en-US" baseline="0" dirty="0" smtClean="0"/>
              <a:t>激活外键</a:t>
            </a:r>
            <a:r>
              <a:rPr lang="en-US" altLang="zh-CN" baseline="0" dirty="0" smtClean="0"/>
              <a:t>transaction</a:t>
            </a:r>
          </a:p>
          <a:p>
            <a:r>
              <a:rPr lang="en-US" altLang="zh-CN" dirty="0" smtClean="0"/>
              <a:t>neutron/nova/cinder/designate/manila/ironic/glance</a:t>
            </a:r>
            <a:endParaRPr lang="zh-CN" altLang="en-US" dirty="0"/>
          </a:p>
        </p:txBody>
      </p:sp>
      <p:sp>
        <p:nvSpPr>
          <p:cNvPr id="4" name="Slide Number Placeholder 3"/>
          <p:cNvSpPr>
            <a:spLocks noGrp="1"/>
          </p:cNvSpPr>
          <p:nvPr>
            <p:ph type="sldNum" sz="quarter" idx="10"/>
          </p:nvPr>
        </p:nvSpPr>
        <p:spPr/>
        <p:txBody>
          <a:bodyPr/>
          <a:lstStyle/>
          <a:p>
            <a:fld id="{6059212D-2890-4BB5-AC90-6E7F2B6E0319}" type="slidenum">
              <a:rPr lang="zh-CN" altLang="en-US" smtClean="0"/>
              <a:t>26</a:t>
            </a:fld>
            <a:endParaRPr lang="zh-CN" altLang="en-US"/>
          </a:p>
        </p:txBody>
      </p:sp>
    </p:spTree>
    <p:extLst>
      <p:ext uri="{BB962C8B-B14F-4D97-AF65-F5344CB8AC3E}">
        <p14:creationId xmlns:p14="http://schemas.microsoft.com/office/powerpoint/2010/main" val="32774123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6059212D-2890-4BB5-AC90-6E7F2B6E0319}" type="slidenum">
              <a:rPr lang="zh-CN" altLang="en-US" smtClean="0"/>
              <a:t>27</a:t>
            </a:fld>
            <a:endParaRPr lang="zh-CN" altLang="en-US"/>
          </a:p>
        </p:txBody>
      </p:sp>
    </p:spTree>
    <p:extLst>
      <p:ext uri="{BB962C8B-B14F-4D97-AF65-F5344CB8AC3E}">
        <p14:creationId xmlns:p14="http://schemas.microsoft.com/office/powerpoint/2010/main" val="14633002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Ironic/nova/cinder/heat/manila</a:t>
            </a:r>
            <a:endParaRPr lang="zh-CN" altLang="en-US" dirty="0"/>
          </a:p>
        </p:txBody>
      </p:sp>
      <p:sp>
        <p:nvSpPr>
          <p:cNvPr id="4" name="Slide Number Placeholder 3"/>
          <p:cNvSpPr>
            <a:spLocks noGrp="1"/>
          </p:cNvSpPr>
          <p:nvPr>
            <p:ph type="sldNum" sz="quarter" idx="10"/>
          </p:nvPr>
        </p:nvSpPr>
        <p:spPr/>
        <p:txBody>
          <a:bodyPr/>
          <a:lstStyle/>
          <a:p>
            <a:fld id="{6059212D-2890-4BB5-AC90-6E7F2B6E0319}" type="slidenum">
              <a:rPr lang="zh-CN" altLang="en-US" smtClean="0"/>
              <a:t>28</a:t>
            </a:fld>
            <a:endParaRPr lang="zh-CN" altLang="en-US"/>
          </a:p>
        </p:txBody>
      </p:sp>
    </p:spTree>
    <p:extLst>
      <p:ext uri="{BB962C8B-B14F-4D97-AF65-F5344CB8AC3E}">
        <p14:creationId xmlns:p14="http://schemas.microsoft.com/office/powerpoint/2010/main" val="28603790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./nova/nova/db/api.py</a:t>
            </a:r>
            <a:endParaRPr lang="zh-CN" altLang="en-US" dirty="0"/>
          </a:p>
        </p:txBody>
      </p:sp>
      <p:sp>
        <p:nvSpPr>
          <p:cNvPr id="4" name="Slide Number Placeholder 3"/>
          <p:cNvSpPr>
            <a:spLocks noGrp="1"/>
          </p:cNvSpPr>
          <p:nvPr>
            <p:ph type="sldNum" sz="quarter" idx="10"/>
          </p:nvPr>
        </p:nvSpPr>
        <p:spPr/>
        <p:txBody>
          <a:bodyPr/>
          <a:lstStyle/>
          <a:p>
            <a:fld id="{6059212D-2890-4BB5-AC90-6E7F2B6E0319}" type="slidenum">
              <a:rPr lang="zh-CN" altLang="en-US" smtClean="0"/>
              <a:t>29</a:t>
            </a:fld>
            <a:endParaRPr lang="zh-CN" altLang="en-US"/>
          </a:p>
        </p:txBody>
      </p:sp>
    </p:spTree>
    <p:extLst>
      <p:ext uri="{BB962C8B-B14F-4D97-AF65-F5344CB8AC3E}">
        <p14:creationId xmlns:p14="http://schemas.microsoft.com/office/powerpoint/2010/main" val="4699837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6059212D-2890-4BB5-AC90-6E7F2B6E0319}" type="slidenum">
              <a:rPr lang="zh-CN" altLang="en-US" smtClean="0"/>
              <a:t>30</a:t>
            </a:fld>
            <a:endParaRPr lang="zh-CN" altLang="en-US"/>
          </a:p>
        </p:txBody>
      </p:sp>
    </p:spTree>
    <p:extLst>
      <p:ext uri="{BB962C8B-B14F-4D97-AF65-F5344CB8AC3E}">
        <p14:creationId xmlns:p14="http://schemas.microsoft.com/office/powerpoint/2010/main" val="13001021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err="1" smtClean="0"/>
              <a:t>ModelIterator</a:t>
            </a:r>
            <a:r>
              <a:rPr lang="zh-CN" altLang="en-US" dirty="0" smtClean="0"/>
              <a:t>用于遍历</a:t>
            </a:r>
            <a:r>
              <a:rPr lang="en-US" altLang="zh-CN" dirty="0" smtClean="0"/>
              <a:t>models</a:t>
            </a:r>
            <a:r>
              <a:rPr lang="zh-CN" altLang="en-US" dirty="0" smtClean="0"/>
              <a:t>的</a:t>
            </a:r>
            <a:r>
              <a:rPr lang="en-US" altLang="zh-CN" dirty="0" smtClean="0"/>
              <a:t>columns</a:t>
            </a:r>
            <a:endParaRPr lang="zh-CN" altLang="en-US" dirty="0"/>
          </a:p>
        </p:txBody>
      </p:sp>
      <p:sp>
        <p:nvSpPr>
          <p:cNvPr id="4" name="Slide Number Placeholder 3"/>
          <p:cNvSpPr>
            <a:spLocks noGrp="1"/>
          </p:cNvSpPr>
          <p:nvPr>
            <p:ph type="sldNum" sz="quarter" idx="10"/>
          </p:nvPr>
        </p:nvSpPr>
        <p:spPr/>
        <p:txBody>
          <a:bodyPr/>
          <a:lstStyle/>
          <a:p>
            <a:fld id="{6059212D-2890-4BB5-AC90-6E7F2B6E0319}" type="slidenum">
              <a:rPr lang="zh-CN" altLang="en-US" smtClean="0"/>
              <a:t>31</a:t>
            </a:fld>
            <a:endParaRPr lang="zh-CN" altLang="en-US"/>
          </a:p>
        </p:txBody>
      </p:sp>
    </p:spTree>
    <p:extLst>
      <p:ext uri="{BB962C8B-B14F-4D97-AF65-F5344CB8AC3E}">
        <p14:creationId xmlns:p14="http://schemas.microsoft.com/office/powerpoint/2010/main" val="30850094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smtClean="0"/>
              <a:t>原子性：一个事务对数据库的所有操作，是一个不可分隔的工作单元。不会因事务交叉执行造成数据 库的错误。</a:t>
            </a:r>
            <a:endParaRPr lang="en-US" altLang="zh-CN" dirty="0" smtClean="0"/>
          </a:p>
          <a:p>
            <a:r>
              <a:rPr lang="zh-CN" altLang="en-US" dirty="0" smtClean="0"/>
              <a:t> 一致性：一个事务独立执行的结果，就保证数据库的一致性。数据不会因事务的执行而遭受破坏。</a:t>
            </a:r>
            <a:endParaRPr lang="en-US" altLang="zh-CN" dirty="0" smtClean="0"/>
          </a:p>
          <a:p>
            <a:r>
              <a:rPr lang="zh-CN" altLang="en-US" dirty="0" smtClean="0"/>
              <a:t> 隔离性：多个事务并发执行时，系统保证这些事务先后单独执行时的结果一样。 </a:t>
            </a:r>
            <a:endParaRPr lang="en-US" altLang="zh-CN" dirty="0" smtClean="0"/>
          </a:p>
          <a:p>
            <a:r>
              <a:rPr lang="zh-CN" altLang="en-US" dirty="0" smtClean="0"/>
              <a:t>持久性</a:t>
            </a:r>
            <a:r>
              <a:rPr lang="en-US" altLang="zh-CN" dirty="0" smtClean="0"/>
              <a:t>(</a:t>
            </a:r>
            <a:r>
              <a:rPr lang="en-US" altLang="zh-CN" sz="1200" b="0" i="1" u="sng" kern="1200" dirty="0" smtClean="0">
                <a:solidFill>
                  <a:schemeClr val="tx1"/>
                </a:solidFill>
                <a:effectLst/>
                <a:latin typeface="+mn-lt"/>
                <a:ea typeface="+mn-ea"/>
                <a:cs typeface="+mn-cs"/>
                <a:hlinkClick r:id="rId3" tooltip="Durability (database systems)"/>
              </a:rPr>
              <a:t>Durability</a:t>
            </a:r>
            <a:r>
              <a:rPr lang="en-US" altLang="zh-CN" sz="1200" b="0" i="1" u="sng" kern="1200" dirty="0" smtClean="0">
                <a:solidFill>
                  <a:schemeClr val="tx1"/>
                </a:solidFill>
                <a:effectLst/>
                <a:latin typeface="+mn-lt"/>
                <a:ea typeface="+mn-ea"/>
                <a:cs typeface="+mn-cs"/>
              </a:rPr>
              <a:t>)</a:t>
            </a:r>
            <a:r>
              <a:rPr lang="zh-CN" altLang="en-US" dirty="0" smtClean="0"/>
              <a:t>：一个事务一旦完成全部操作后，它对数据库的所有更新应永久地反映在数据库中。</a:t>
            </a:r>
            <a:endParaRPr lang="zh-CN" altLang="en-US" dirty="0"/>
          </a:p>
        </p:txBody>
      </p:sp>
      <p:sp>
        <p:nvSpPr>
          <p:cNvPr id="4" name="Slide Number Placeholder 3"/>
          <p:cNvSpPr>
            <a:spLocks noGrp="1"/>
          </p:cNvSpPr>
          <p:nvPr>
            <p:ph type="sldNum" sz="quarter" idx="10"/>
          </p:nvPr>
        </p:nvSpPr>
        <p:spPr/>
        <p:txBody>
          <a:bodyPr/>
          <a:lstStyle/>
          <a:p>
            <a:fld id="{6059212D-2890-4BB5-AC90-6E7F2B6E0319}" type="slidenum">
              <a:rPr lang="zh-CN" altLang="en-US" smtClean="0"/>
              <a:t>4</a:t>
            </a:fld>
            <a:endParaRPr lang="zh-CN" altLang="en-US"/>
          </a:p>
        </p:txBody>
      </p:sp>
    </p:spTree>
    <p:extLst>
      <p:ext uri="{BB962C8B-B14F-4D97-AF65-F5344CB8AC3E}">
        <p14:creationId xmlns:p14="http://schemas.microsoft.com/office/powerpoint/2010/main" val="349481526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err="1" smtClean="0"/>
              <a:t>Sqlalchemy_migrate</a:t>
            </a:r>
            <a:r>
              <a:rPr lang="en-US" altLang="zh-CN" dirty="0" smtClean="0"/>
              <a:t> </a:t>
            </a:r>
            <a:r>
              <a:rPr lang="en-US" altLang="zh-CN" sz="1200" b="0" i="0" u="none" strike="noStrike" kern="1200" dirty="0" smtClean="0">
                <a:solidFill>
                  <a:schemeClr val="tx1"/>
                </a:solidFill>
                <a:effectLst/>
                <a:latin typeface="+mn-lt"/>
                <a:ea typeface="+mn-ea"/>
                <a:cs typeface="+mn-cs"/>
              </a:rPr>
              <a:t>encapsulation</a:t>
            </a:r>
            <a:endParaRPr lang="zh-CN" altLang="en-US" dirty="0"/>
          </a:p>
        </p:txBody>
      </p:sp>
      <p:sp>
        <p:nvSpPr>
          <p:cNvPr id="4" name="Slide Number Placeholder 3"/>
          <p:cNvSpPr>
            <a:spLocks noGrp="1"/>
          </p:cNvSpPr>
          <p:nvPr>
            <p:ph type="sldNum" sz="quarter" idx="10"/>
          </p:nvPr>
        </p:nvSpPr>
        <p:spPr/>
        <p:txBody>
          <a:bodyPr/>
          <a:lstStyle/>
          <a:p>
            <a:fld id="{6059212D-2890-4BB5-AC90-6E7F2B6E0319}" type="slidenum">
              <a:rPr lang="zh-CN" altLang="en-US" smtClean="0"/>
              <a:t>32</a:t>
            </a:fld>
            <a:endParaRPr lang="zh-CN" altLang="en-US"/>
          </a:p>
        </p:txBody>
      </p:sp>
    </p:spTree>
    <p:extLst>
      <p:ext uri="{BB962C8B-B14F-4D97-AF65-F5344CB8AC3E}">
        <p14:creationId xmlns:p14="http://schemas.microsoft.com/office/powerpoint/2010/main" val="261460805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6059212D-2890-4BB5-AC90-6E7F2B6E0319}" type="slidenum">
              <a:rPr lang="zh-CN" altLang="en-US" smtClean="0"/>
              <a:t>33</a:t>
            </a:fld>
            <a:endParaRPr lang="zh-CN" altLang="en-US"/>
          </a:p>
        </p:txBody>
      </p:sp>
    </p:spTree>
    <p:extLst>
      <p:ext uri="{BB962C8B-B14F-4D97-AF65-F5344CB8AC3E}">
        <p14:creationId xmlns:p14="http://schemas.microsoft.com/office/powerpoint/2010/main" val="19807420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6059212D-2890-4BB5-AC90-6E7F2B6E0319}" type="slidenum">
              <a:rPr lang="zh-CN" altLang="en-US" smtClean="0"/>
              <a:t>5</a:t>
            </a:fld>
            <a:endParaRPr lang="zh-CN" altLang="en-US"/>
          </a:p>
        </p:txBody>
      </p:sp>
    </p:spTree>
    <p:extLst>
      <p:ext uri="{BB962C8B-B14F-4D97-AF65-F5344CB8AC3E}">
        <p14:creationId xmlns:p14="http://schemas.microsoft.com/office/powerpoint/2010/main" val="18310162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Drizzle: fork</a:t>
            </a:r>
            <a:r>
              <a:rPr lang="en-US" altLang="zh-CN" baseline="0" dirty="0" smtClean="0"/>
              <a:t> from </a:t>
            </a:r>
            <a:r>
              <a:rPr lang="en-US" altLang="zh-CN" baseline="0" dirty="0" err="1" smtClean="0"/>
              <a:t>mysql</a:t>
            </a:r>
            <a:endParaRPr lang="en-US" altLang="zh-CN" baseline="0" dirty="0" smtClean="0"/>
          </a:p>
          <a:p>
            <a:endParaRPr lang="zh-CN" altLang="en-US" dirty="0"/>
          </a:p>
        </p:txBody>
      </p:sp>
      <p:sp>
        <p:nvSpPr>
          <p:cNvPr id="4" name="Slide Number Placeholder 3"/>
          <p:cNvSpPr>
            <a:spLocks noGrp="1"/>
          </p:cNvSpPr>
          <p:nvPr>
            <p:ph type="sldNum" sz="quarter" idx="10"/>
          </p:nvPr>
        </p:nvSpPr>
        <p:spPr/>
        <p:txBody>
          <a:bodyPr/>
          <a:lstStyle/>
          <a:p>
            <a:fld id="{6059212D-2890-4BB5-AC90-6E7F2B6E0319}" type="slidenum">
              <a:rPr lang="zh-CN" altLang="en-US" smtClean="0"/>
              <a:t>6</a:t>
            </a:fld>
            <a:endParaRPr lang="zh-CN" altLang="en-US"/>
          </a:p>
        </p:txBody>
      </p:sp>
    </p:spTree>
    <p:extLst>
      <p:ext uri="{BB962C8B-B14F-4D97-AF65-F5344CB8AC3E}">
        <p14:creationId xmlns:p14="http://schemas.microsoft.com/office/powerpoint/2010/main" val="36897394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altLang="zh-CN" sz="1200" b="0" i="0" kern="1200" dirty="0" smtClean="0">
                <a:solidFill>
                  <a:schemeClr val="tx1"/>
                </a:solidFill>
                <a:effectLst/>
                <a:latin typeface="+mn-lt"/>
                <a:ea typeface="+mn-ea"/>
                <a:cs typeface="+mn-cs"/>
              </a:rPr>
              <a:t>1. The MySQL dialect uses </a:t>
            </a:r>
            <a:r>
              <a:rPr lang="en-US" altLang="zh-CN" sz="1200" b="0" i="0" kern="1200" dirty="0" err="1" smtClean="0">
                <a:solidFill>
                  <a:schemeClr val="tx1"/>
                </a:solidFill>
                <a:effectLst/>
                <a:latin typeface="+mn-lt"/>
                <a:ea typeface="+mn-ea"/>
                <a:cs typeface="+mn-cs"/>
              </a:rPr>
              <a:t>mysql</a:t>
            </a:r>
            <a:r>
              <a:rPr lang="en-US" altLang="zh-CN" sz="1200" b="0" i="0" kern="1200" dirty="0" smtClean="0">
                <a:solidFill>
                  <a:schemeClr val="tx1"/>
                </a:solidFill>
                <a:effectLst/>
                <a:latin typeface="+mn-lt"/>
                <a:ea typeface="+mn-ea"/>
                <a:cs typeface="+mn-cs"/>
              </a:rPr>
              <a:t>-python as the default DBAPI</a:t>
            </a:r>
          </a:p>
          <a:p>
            <a:pPr marL="0" indent="0">
              <a:buNone/>
            </a:pPr>
            <a:r>
              <a:rPr lang="en-US" altLang="zh-CN" sz="1200" b="0" i="0" kern="1200" dirty="0" smtClean="0">
                <a:solidFill>
                  <a:schemeClr val="tx1"/>
                </a:solidFill>
                <a:effectLst/>
                <a:latin typeface="+mn-lt"/>
                <a:ea typeface="+mn-ea"/>
                <a:cs typeface="+mn-cs"/>
              </a:rPr>
              <a:t>2.</a:t>
            </a:r>
            <a:r>
              <a:rPr lang="en-US" altLang="zh-CN" sz="1200" b="0" i="0" kern="1200" baseline="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Note that </a:t>
            </a:r>
            <a:r>
              <a:rPr lang="en-US" altLang="zh-CN" sz="1200" b="0" i="0" kern="1200" dirty="0" err="1" smtClean="0">
                <a:solidFill>
                  <a:schemeClr val="tx1"/>
                </a:solidFill>
                <a:effectLst/>
                <a:latin typeface="+mn-lt"/>
                <a:ea typeface="+mn-ea"/>
                <a:cs typeface="+mn-cs"/>
              </a:rPr>
              <a:t>the</a:t>
            </a:r>
            <a:r>
              <a:rPr lang="en-US" altLang="zh-CN" sz="1200" b="0" i="0" u="none" strike="noStrike" kern="1200" dirty="0" err="1" smtClean="0">
                <a:solidFill>
                  <a:schemeClr val="tx1"/>
                </a:solidFill>
                <a:effectLst/>
                <a:latin typeface="+mn-lt"/>
                <a:ea typeface="+mn-ea"/>
                <a:cs typeface="+mn-cs"/>
                <a:hlinkClick r:id="rId3" tooltip="sqlalchemy.engine.Engine"/>
              </a:rPr>
              <a:t>Engine</a:t>
            </a:r>
            <a:r>
              <a:rPr lang="en-US" altLang="zh-CN" sz="1200" b="0" i="0" kern="1200" dirty="0" smtClean="0">
                <a:solidFill>
                  <a:schemeClr val="tx1"/>
                </a:solidFill>
                <a:effectLst/>
                <a:latin typeface="+mn-lt"/>
                <a:ea typeface="+mn-ea"/>
                <a:cs typeface="+mn-cs"/>
              </a:rPr>
              <a:t> and its underlying </a:t>
            </a:r>
            <a:r>
              <a:rPr lang="en-US" altLang="zh-CN" sz="1200" b="0" i="0" u="none" strike="noStrike" kern="1200" dirty="0" smtClean="0">
                <a:solidFill>
                  <a:schemeClr val="tx1"/>
                </a:solidFill>
                <a:effectLst/>
                <a:latin typeface="+mn-lt"/>
                <a:ea typeface="+mn-ea"/>
                <a:cs typeface="+mn-cs"/>
                <a:hlinkClick r:id="rId4" tooltip="sqlalchemy.pool.Pool"/>
              </a:rPr>
              <a:t>Pool</a:t>
            </a:r>
            <a:r>
              <a:rPr lang="en-US" altLang="zh-CN" sz="1200" b="0" i="0" kern="1200" dirty="0" smtClean="0">
                <a:solidFill>
                  <a:schemeClr val="tx1"/>
                </a:solidFill>
                <a:effectLst/>
                <a:latin typeface="+mn-lt"/>
                <a:ea typeface="+mn-ea"/>
                <a:cs typeface="+mn-cs"/>
              </a:rPr>
              <a:t> do </a:t>
            </a:r>
            <a:r>
              <a:rPr lang="en-US" altLang="zh-CN" sz="1200" b="1" i="0" kern="1200" dirty="0" smtClean="0">
                <a:solidFill>
                  <a:schemeClr val="tx1"/>
                </a:solidFill>
                <a:effectLst/>
                <a:latin typeface="+mn-lt"/>
                <a:ea typeface="+mn-ea"/>
                <a:cs typeface="+mn-cs"/>
              </a:rPr>
              <a:t>not</a:t>
            </a:r>
            <a:r>
              <a:rPr lang="en-US" altLang="zh-CN" sz="1200" b="0" i="0" kern="1200" dirty="0" smtClean="0">
                <a:solidFill>
                  <a:schemeClr val="tx1"/>
                </a:solidFill>
                <a:effectLst/>
                <a:latin typeface="+mn-lt"/>
                <a:ea typeface="+mn-ea"/>
                <a:cs typeface="+mn-cs"/>
              </a:rPr>
              <a:t> establish the first actual DBAPI connection until the </a:t>
            </a:r>
            <a:r>
              <a:rPr lang="en-US" altLang="zh-CN" sz="1200" b="0" i="0" u="none" strike="noStrike" kern="1200" dirty="0" err="1" smtClean="0">
                <a:solidFill>
                  <a:schemeClr val="tx1"/>
                </a:solidFill>
                <a:effectLst/>
                <a:latin typeface="+mn-lt"/>
                <a:ea typeface="+mn-ea"/>
                <a:cs typeface="+mn-cs"/>
                <a:hlinkClick r:id="rId5" tooltip="sqlalchemy.engine.Engine.connect"/>
              </a:rPr>
              <a:t>Engine.connect</a:t>
            </a:r>
            <a:r>
              <a:rPr lang="en-US" altLang="zh-CN" sz="1200" b="0" i="0" u="none" strike="noStrike" kern="1200" dirty="0" smtClean="0">
                <a:solidFill>
                  <a:schemeClr val="tx1"/>
                </a:solidFill>
                <a:effectLst/>
                <a:latin typeface="+mn-lt"/>
                <a:ea typeface="+mn-ea"/>
                <a:cs typeface="+mn-cs"/>
                <a:hlinkClick r:id="rId5" tooltip="sqlalchemy.engine.Engine.connect"/>
              </a:rPr>
              <a:t>()</a:t>
            </a:r>
            <a:r>
              <a:rPr lang="en-US" altLang="zh-CN" sz="1200" b="0" i="0" kern="1200" dirty="0" smtClean="0">
                <a:solidFill>
                  <a:schemeClr val="tx1"/>
                </a:solidFill>
                <a:effectLst/>
                <a:latin typeface="+mn-lt"/>
                <a:ea typeface="+mn-ea"/>
                <a:cs typeface="+mn-cs"/>
              </a:rPr>
              <a:t>method is called, or an operation which is dependent on this method such as </a:t>
            </a:r>
            <a:r>
              <a:rPr lang="en-US" altLang="zh-CN" sz="1200" b="0" i="0" u="none" strike="noStrike" kern="1200" dirty="0" err="1" smtClean="0">
                <a:solidFill>
                  <a:schemeClr val="tx1"/>
                </a:solidFill>
                <a:effectLst/>
                <a:latin typeface="+mn-lt"/>
                <a:ea typeface="+mn-ea"/>
                <a:cs typeface="+mn-cs"/>
                <a:hlinkClick r:id="rId6" tooltip="sqlalchemy.engine.Engine.execute"/>
              </a:rPr>
              <a:t>Engine.execute</a:t>
            </a:r>
            <a:r>
              <a:rPr lang="en-US" altLang="zh-CN" sz="1200" b="0" i="0" u="none" strike="noStrike" kern="1200" dirty="0" smtClean="0">
                <a:solidFill>
                  <a:schemeClr val="tx1"/>
                </a:solidFill>
                <a:effectLst/>
                <a:latin typeface="+mn-lt"/>
                <a:ea typeface="+mn-ea"/>
                <a:cs typeface="+mn-cs"/>
                <a:hlinkClick r:id="rId6" tooltip="sqlalchemy.engine.Engine.execute"/>
              </a:rPr>
              <a:t>()</a:t>
            </a:r>
            <a:r>
              <a:rPr lang="en-US" altLang="zh-CN" sz="1200" b="0" i="0" kern="1200" dirty="0" smtClean="0">
                <a:solidFill>
                  <a:schemeClr val="tx1"/>
                </a:solidFill>
                <a:effectLst/>
                <a:latin typeface="+mn-lt"/>
                <a:ea typeface="+mn-ea"/>
                <a:cs typeface="+mn-cs"/>
              </a:rPr>
              <a:t> is invoked</a:t>
            </a:r>
          </a:p>
          <a:p>
            <a:endParaRPr lang="zh-CN" altLang="en-US" dirty="0"/>
          </a:p>
        </p:txBody>
      </p:sp>
      <p:sp>
        <p:nvSpPr>
          <p:cNvPr id="4" name="Slide Number Placeholder 3"/>
          <p:cNvSpPr>
            <a:spLocks noGrp="1"/>
          </p:cNvSpPr>
          <p:nvPr>
            <p:ph type="sldNum" sz="quarter" idx="10"/>
          </p:nvPr>
        </p:nvSpPr>
        <p:spPr/>
        <p:txBody>
          <a:bodyPr/>
          <a:lstStyle/>
          <a:p>
            <a:fld id="{6059212D-2890-4BB5-AC90-6E7F2B6E0319}" type="slidenum">
              <a:rPr lang="zh-CN" altLang="en-US" smtClean="0"/>
              <a:t>10</a:t>
            </a:fld>
            <a:endParaRPr lang="zh-CN" altLang="en-US"/>
          </a:p>
        </p:txBody>
      </p:sp>
    </p:spTree>
    <p:extLst>
      <p:ext uri="{BB962C8B-B14F-4D97-AF65-F5344CB8AC3E}">
        <p14:creationId xmlns:p14="http://schemas.microsoft.com/office/powerpoint/2010/main" val="40637141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altLang="zh-CN" sz="1200" b="0" i="0" kern="1200" dirty="0" err="1" smtClean="0">
                <a:solidFill>
                  <a:schemeClr val="tx1"/>
                </a:solidFill>
                <a:effectLst/>
                <a:latin typeface="+mn-lt"/>
                <a:ea typeface="+mn-ea"/>
                <a:cs typeface="+mn-cs"/>
              </a:rPr>
              <a:t>Case_sensitive</a:t>
            </a:r>
            <a:r>
              <a:rPr lang="en-US" altLang="zh-CN" sz="1200" b="0" i="0" kern="1200" dirty="0" smtClean="0">
                <a:solidFill>
                  <a:schemeClr val="tx1"/>
                </a:solidFill>
                <a:effectLst/>
                <a:latin typeface="+mn-lt"/>
                <a:ea typeface="+mn-ea"/>
                <a:cs typeface="+mn-cs"/>
              </a:rPr>
              <a:t>: column name</a:t>
            </a:r>
          </a:p>
          <a:p>
            <a:pPr marL="228600" indent="-228600">
              <a:buAutoNum type="arabicPeriod"/>
            </a:pPr>
            <a:r>
              <a:rPr lang="en-US" altLang="zh-CN" dirty="0" smtClean="0"/>
              <a:t>Echo: echo to </a:t>
            </a:r>
            <a:r>
              <a:rPr lang="en-US" altLang="zh-CN" sz="1200" b="0" i="0" kern="1200" dirty="0" err="1" smtClean="0">
                <a:solidFill>
                  <a:schemeClr val="tx1"/>
                </a:solidFill>
                <a:effectLst/>
                <a:latin typeface="+mn-lt"/>
                <a:ea typeface="+mn-ea"/>
                <a:cs typeface="+mn-cs"/>
              </a:rPr>
              <a:t>sys.stdout</a:t>
            </a:r>
            <a:endParaRPr lang="en-US" altLang="zh-CN" sz="1200" b="0" i="0" kern="1200" dirty="0" smtClean="0">
              <a:solidFill>
                <a:schemeClr val="tx1"/>
              </a:solidFill>
              <a:effectLst/>
              <a:latin typeface="+mn-lt"/>
              <a:ea typeface="+mn-ea"/>
              <a:cs typeface="+mn-cs"/>
            </a:endParaRPr>
          </a:p>
          <a:p>
            <a:pPr marL="228600" indent="-228600">
              <a:buAutoNum type="arabicPeriod"/>
            </a:pPr>
            <a:r>
              <a:rPr lang="en-US" altLang="zh-CN" sz="1200" b="0" i="0" kern="1200" dirty="0" smtClean="0">
                <a:solidFill>
                  <a:schemeClr val="tx1"/>
                </a:solidFill>
                <a:effectLst/>
                <a:latin typeface="+mn-lt"/>
                <a:ea typeface="+mn-ea"/>
                <a:cs typeface="+mn-cs"/>
              </a:rPr>
              <a:t>Encoding: outside </a:t>
            </a:r>
            <a:r>
              <a:rPr lang="en-US" altLang="zh-CN" sz="1200" b="0" i="0" kern="1200" dirty="0" err="1" smtClean="0">
                <a:solidFill>
                  <a:schemeClr val="tx1"/>
                </a:solidFill>
                <a:effectLst/>
                <a:latin typeface="+mn-lt"/>
                <a:ea typeface="+mn-ea"/>
                <a:cs typeface="+mn-cs"/>
              </a:rPr>
              <a:t>dbapi</a:t>
            </a:r>
            <a:r>
              <a:rPr lang="en-US" altLang="zh-CN" sz="1200" b="0" i="0" kern="1200" dirty="0" smtClean="0">
                <a:solidFill>
                  <a:schemeClr val="tx1"/>
                </a:solidFill>
                <a:effectLst/>
                <a:latin typeface="+mn-lt"/>
                <a:ea typeface="+mn-ea"/>
                <a:cs typeface="+mn-cs"/>
              </a:rPr>
              <a:t>.</a:t>
            </a:r>
            <a:r>
              <a:rPr lang="en-US" altLang="zh-CN" sz="1200" b="0" i="0" kern="1200" baseline="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It is </a:t>
            </a:r>
            <a:r>
              <a:rPr lang="en-US" altLang="zh-CN" sz="1200" b="1" i="0" kern="1200" dirty="0" smtClean="0">
                <a:solidFill>
                  <a:schemeClr val="tx1"/>
                </a:solidFill>
                <a:effectLst/>
                <a:latin typeface="+mn-lt"/>
                <a:ea typeface="+mn-ea"/>
                <a:cs typeface="+mn-cs"/>
              </a:rPr>
              <a:t>not used</a:t>
            </a:r>
            <a:r>
              <a:rPr lang="en-US" altLang="zh-CN" sz="1200" b="0" i="0" kern="1200" dirty="0" smtClean="0">
                <a:solidFill>
                  <a:schemeClr val="tx1"/>
                </a:solidFill>
                <a:effectLst/>
                <a:latin typeface="+mn-lt"/>
                <a:ea typeface="+mn-ea"/>
                <a:cs typeface="+mn-cs"/>
              </a:rPr>
              <a:t> for those cases where the DBAPI handles </a:t>
            </a:r>
            <a:r>
              <a:rPr lang="en-US" altLang="zh-CN" sz="1200" b="0" i="0" kern="1200" dirty="0" err="1" smtClean="0">
                <a:solidFill>
                  <a:schemeClr val="tx1"/>
                </a:solidFill>
                <a:effectLst/>
                <a:latin typeface="+mn-lt"/>
                <a:ea typeface="+mn-ea"/>
                <a:cs typeface="+mn-cs"/>
              </a:rPr>
              <a:t>unicode</a:t>
            </a:r>
            <a:r>
              <a:rPr lang="en-US" altLang="zh-CN" sz="1200" b="0" i="0" kern="1200" dirty="0" smtClean="0">
                <a:solidFill>
                  <a:schemeClr val="tx1"/>
                </a:solidFill>
                <a:effectLst/>
                <a:latin typeface="+mn-lt"/>
                <a:ea typeface="+mn-ea"/>
                <a:cs typeface="+mn-cs"/>
              </a:rPr>
              <a:t> directly. </a:t>
            </a:r>
          </a:p>
          <a:p>
            <a:pPr marL="228600" indent="-228600">
              <a:buAutoNum type="arabicPeriod"/>
            </a:pPr>
            <a:r>
              <a:rPr lang="en-US" altLang="zh-CN" dirty="0" err="1" smtClean="0">
                <a:effectLst/>
              </a:rPr>
              <a:t>Isolation_level</a:t>
            </a:r>
            <a:r>
              <a:rPr lang="en-US" altLang="zh-CN" dirty="0" smtClean="0">
                <a:effectLst/>
              </a:rPr>
              <a:t>: SERIALIZABLE“</a:t>
            </a:r>
            <a:r>
              <a:rPr lang="en-US" altLang="zh-CN" sz="1200" b="0" i="0" kern="1200" dirty="0" smtClean="0">
                <a:solidFill>
                  <a:schemeClr val="tx1"/>
                </a:solidFill>
                <a:effectLst/>
                <a:latin typeface="+mn-lt"/>
                <a:ea typeface="+mn-ea"/>
                <a:cs typeface="+mn-cs"/>
              </a:rPr>
              <a:t>,</a:t>
            </a:r>
            <a:r>
              <a:rPr lang="en-US" altLang="zh-CN" dirty="0" smtClean="0">
                <a:effectLst/>
              </a:rPr>
              <a:t>”REPEATABLE_READ“</a:t>
            </a:r>
            <a:r>
              <a:rPr lang="en-US" altLang="zh-CN" sz="1200" b="0" i="0" kern="1200" dirty="0" smtClean="0">
                <a:solidFill>
                  <a:schemeClr val="tx1"/>
                </a:solidFill>
                <a:effectLst/>
                <a:latin typeface="+mn-lt"/>
                <a:ea typeface="+mn-ea"/>
                <a:cs typeface="+mn-cs"/>
              </a:rPr>
              <a:t>, </a:t>
            </a:r>
            <a:r>
              <a:rPr lang="en-US" altLang="zh-CN" dirty="0" smtClean="0">
                <a:effectLst/>
              </a:rPr>
              <a:t>”READ_COMMITTED“</a:t>
            </a:r>
            <a:r>
              <a:rPr lang="en-US" altLang="zh-CN" sz="1200" b="0" i="0" kern="1200" dirty="0" smtClean="0">
                <a:solidFill>
                  <a:schemeClr val="tx1"/>
                </a:solidFill>
                <a:effectLst/>
                <a:latin typeface="+mn-lt"/>
                <a:ea typeface="+mn-ea"/>
                <a:cs typeface="+mn-cs"/>
              </a:rPr>
              <a:t>, </a:t>
            </a:r>
            <a:r>
              <a:rPr lang="en-US" altLang="zh-CN" dirty="0" smtClean="0">
                <a:effectLst/>
              </a:rPr>
              <a:t>”READ_UNCOMMITTED“</a:t>
            </a:r>
            <a:r>
              <a:rPr lang="en-US" altLang="zh-CN" sz="1200" b="0" i="0" kern="1200" dirty="0" smtClean="0">
                <a:solidFill>
                  <a:schemeClr val="tx1"/>
                </a:solidFill>
                <a:effectLst/>
                <a:latin typeface="+mn-lt"/>
                <a:ea typeface="+mn-ea"/>
                <a:cs typeface="+mn-cs"/>
              </a:rPr>
              <a:t> and </a:t>
            </a:r>
            <a:r>
              <a:rPr lang="en-US" altLang="zh-CN" dirty="0" smtClean="0">
                <a:effectLst/>
              </a:rPr>
              <a:t>”AUTOCOMMIT“. </a:t>
            </a:r>
            <a:r>
              <a:rPr lang="zh-CN" altLang="en-US" dirty="0" smtClean="0">
                <a:effectLst/>
              </a:rPr>
              <a:t>跟数据库相关，</a:t>
            </a:r>
            <a:r>
              <a:rPr lang="en-US" altLang="zh-CN" dirty="0" err="1" smtClean="0">
                <a:effectLst/>
              </a:rPr>
              <a:t>mysql</a:t>
            </a:r>
            <a:r>
              <a:rPr lang="en-US" altLang="zh-CN" dirty="0" smtClean="0">
                <a:effectLst/>
              </a:rPr>
              <a:t>: REPEATABLE READ</a:t>
            </a:r>
          </a:p>
          <a:p>
            <a:pPr marL="0" indent="0">
              <a:buNone/>
            </a:pPr>
            <a:r>
              <a:rPr lang="en-US" altLang="zh-CN" sz="1200" b="0" i="0" kern="1200" dirty="0" smtClean="0">
                <a:solidFill>
                  <a:schemeClr val="tx1"/>
                </a:solidFill>
                <a:effectLst/>
                <a:latin typeface="+mn-lt"/>
                <a:ea typeface="+mn-ea"/>
                <a:cs typeface="+mn-cs"/>
              </a:rPr>
              <a:t>      https://technet.microsoft.com/en-us/library/ms189122(v=sql.105).aspx(</a:t>
            </a:r>
            <a:r>
              <a:rPr lang="zh-CN" altLang="en-US" sz="1200" b="0" i="0" kern="1200" dirty="0" smtClean="0">
                <a:solidFill>
                  <a:schemeClr val="tx1"/>
                </a:solidFill>
                <a:effectLst/>
                <a:latin typeface="+mn-lt"/>
                <a:ea typeface="+mn-ea"/>
                <a:cs typeface="+mn-cs"/>
              </a:rPr>
              <a:t>对比图</a:t>
            </a:r>
            <a:r>
              <a:rPr lang="en-US" altLang="zh-CN" sz="1200" b="0" i="0" kern="1200" dirty="0" smtClean="0">
                <a:solidFill>
                  <a:schemeClr val="tx1"/>
                </a:solidFill>
                <a:effectLst/>
                <a:latin typeface="+mn-lt"/>
                <a:ea typeface="+mn-ea"/>
                <a:cs typeface="+mn-cs"/>
              </a:rPr>
              <a:t>)</a:t>
            </a:r>
          </a:p>
          <a:p>
            <a:pPr marL="0" indent="0">
              <a:buNone/>
            </a:pPr>
            <a:r>
              <a:rPr lang="en-US" altLang="zh-CN" sz="1200" b="0" i="0" kern="1200" dirty="0" smtClean="0">
                <a:solidFill>
                  <a:schemeClr val="tx1"/>
                </a:solidFill>
                <a:effectLst/>
                <a:latin typeface="+mn-lt"/>
                <a:ea typeface="+mn-ea"/>
                <a:cs typeface="+mn-cs"/>
              </a:rPr>
              <a:t>5. </a:t>
            </a:r>
            <a:r>
              <a:rPr lang="en-US" altLang="zh-CN" sz="1200" b="0" i="0" kern="1200" dirty="0" err="1" smtClean="0">
                <a:solidFill>
                  <a:schemeClr val="tx1"/>
                </a:solidFill>
                <a:effectLst/>
                <a:latin typeface="+mn-lt"/>
                <a:ea typeface="+mn-ea"/>
                <a:cs typeface="+mn-cs"/>
              </a:rPr>
              <a:t>pool_recycle</a:t>
            </a:r>
            <a:r>
              <a:rPr lang="en-US" altLang="zh-CN" sz="1200" b="0" i="0" kern="1200" dirty="0" smtClean="0">
                <a:solidFill>
                  <a:schemeClr val="tx1"/>
                </a:solidFill>
                <a:effectLst/>
                <a:latin typeface="+mn-lt"/>
                <a:ea typeface="+mn-ea"/>
                <a:cs typeface="+mn-cs"/>
              </a:rPr>
              <a:t>:</a:t>
            </a:r>
            <a:r>
              <a:rPr lang="en-US" altLang="zh-CN" sz="1200" b="0" i="0" kern="1200" baseline="0" dirty="0" smtClean="0">
                <a:solidFill>
                  <a:schemeClr val="tx1"/>
                </a:solidFill>
                <a:effectLst/>
                <a:latin typeface="+mn-lt"/>
                <a:ea typeface="+mn-ea"/>
                <a:cs typeface="+mn-cs"/>
              </a:rPr>
              <a:t> </a:t>
            </a:r>
            <a:r>
              <a:rPr lang="en-US" altLang="zh-CN" sz="1200" b="0" i="0" kern="1200" baseline="0" dirty="0" err="1" smtClean="0">
                <a:solidFill>
                  <a:schemeClr val="tx1"/>
                </a:solidFill>
                <a:effectLst/>
                <a:latin typeface="+mn-lt"/>
                <a:ea typeface="+mn-ea"/>
                <a:cs typeface="+mn-cs"/>
              </a:rPr>
              <a:t>recyle</a:t>
            </a:r>
            <a:r>
              <a:rPr lang="en-US" altLang="zh-CN" sz="1200" b="0" i="0" kern="1200" baseline="0" dirty="0" smtClean="0">
                <a:solidFill>
                  <a:schemeClr val="tx1"/>
                </a:solidFill>
                <a:effectLst/>
                <a:latin typeface="+mn-lt"/>
                <a:ea typeface="+mn-ea"/>
                <a:cs typeface="+mn-cs"/>
              </a:rPr>
              <a:t> connection after no activity detected. </a:t>
            </a:r>
            <a:r>
              <a:rPr lang="en-US" altLang="zh-CN" sz="1200" b="0" i="0" kern="1200" baseline="0" dirty="0" err="1" smtClean="0">
                <a:solidFill>
                  <a:schemeClr val="tx1"/>
                </a:solidFill>
                <a:effectLst/>
                <a:latin typeface="+mn-lt"/>
                <a:ea typeface="+mn-ea"/>
                <a:cs typeface="+mn-cs"/>
              </a:rPr>
              <a:t>mysql</a:t>
            </a:r>
            <a:r>
              <a:rPr lang="en-US" altLang="zh-CN" sz="1200" b="0" i="0" kern="1200" baseline="0" dirty="0" smtClean="0">
                <a:solidFill>
                  <a:schemeClr val="tx1"/>
                </a:solidFill>
                <a:effectLst/>
                <a:latin typeface="+mn-lt"/>
                <a:ea typeface="+mn-ea"/>
                <a:cs typeface="+mn-cs"/>
              </a:rPr>
              <a:t>: default 8 hours</a:t>
            </a:r>
            <a:endParaRPr lang="en-US" altLang="zh-CN" sz="1200" b="0" i="0" kern="1200" dirty="0" smtClean="0">
              <a:solidFill>
                <a:schemeClr val="tx1"/>
              </a:solidFill>
              <a:effectLst/>
              <a:latin typeface="+mn-lt"/>
              <a:ea typeface="+mn-ea"/>
              <a:cs typeface="+mn-cs"/>
            </a:endParaRPr>
          </a:p>
          <a:p>
            <a:pPr marL="0" indent="0">
              <a:buNone/>
            </a:pPr>
            <a:endParaRPr lang="en-US" altLang="zh-CN" sz="1200" b="0" i="0" kern="1200" dirty="0" smtClean="0">
              <a:solidFill>
                <a:schemeClr val="tx1"/>
              </a:solidFill>
              <a:effectLst/>
              <a:latin typeface="+mn-lt"/>
              <a:ea typeface="+mn-ea"/>
              <a:cs typeface="+mn-cs"/>
            </a:endParaRPr>
          </a:p>
          <a:p>
            <a:pPr marL="228600" indent="-228600">
              <a:buAutoNum type="arabicPeriod"/>
            </a:pPr>
            <a:endParaRPr lang="zh-CN" altLang="en-US" dirty="0"/>
          </a:p>
        </p:txBody>
      </p:sp>
      <p:sp>
        <p:nvSpPr>
          <p:cNvPr id="4" name="Slide Number Placeholder 3"/>
          <p:cNvSpPr>
            <a:spLocks noGrp="1"/>
          </p:cNvSpPr>
          <p:nvPr>
            <p:ph type="sldNum" sz="quarter" idx="10"/>
          </p:nvPr>
        </p:nvSpPr>
        <p:spPr/>
        <p:txBody>
          <a:bodyPr/>
          <a:lstStyle/>
          <a:p>
            <a:fld id="{6059212D-2890-4BB5-AC90-6E7F2B6E0319}" type="slidenum">
              <a:rPr lang="zh-CN" altLang="en-US" smtClean="0"/>
              <a:t>11</a:t>
            </a:fld>
            <a:endParaRPr lang="zh-CN" altLang="en-US"/>
          </a:p>
        </p:txBody>
      </p:sp>
    </p:spTree>
    <p:extLst>
      <p:ext uri="{BB962C8B-B14F-4D97-AF65-F5344CB8AC3E}">
        <p14:creationId xmlns:p14="http://schemas.microsoft.com/office/powerpoint/2010/main" val="26887964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altLang="zh-CN" sz="1200" b="0" i="0" kern="1200" dirty="0" smtClean="0">
              <a:solidFill>
                <a:schemeClr val="tx1"/>
              </a:solidFill>
              <a:effectLst/>
              <a:latin typeface="+mn-lt"/>
              <a:ea typeface="+mn-ea"/>
              <a:cs typeface="+mn-cs"/>
            </a:endParaRPr>
          </a:p>
          <a:p>
            <a:pPr marL="228600" indent="-228600">
              <a:buAutoNum type="arabicPeriod"/>
            </a:pPr>
            <a:endParaRPr lang="zh-CN" altLang="en-US" dirty="0"/>
          </a:p>
        </p:txBody>
      </p:sp>
      <p:sp>
        <p:nvSpPr>
          <p:cNvPr id="4" name="Slide Number Placeholder 3"/>
          <p:cNvSpPr>
            <a:spLocks noGrp="1"/>
          </p:cNvSpPr>
          <p:nvPr>
            <p:ph type="sldNum" sz="quarter" idx="10"/>
          </p:nvPr>
        </p:nvSpPr>
        <p:spPr/>
        <p:txBody>
          <a:bodyPr/>
          <a:lstStyle/>
          <a:p>
            <a:fld id="{6059212D-2890-4BB5-AC90-6E7F2B6E0319}" type="slidenum">
              <a:rPr lang="zh-CN" altLang="en-US" smtClean="0"/>
              <a:t>12</a:t>
            </a:fld>
            <a:endParaRPr lang="zh-CN" altLang="en-US"/>
          </a:p>
        </p:txBody>
      </p:sp>
    </p:spTree>
    <p:extLst>
      <p:ext uri="{BB962C8B-B14F-4D97-AF65-F5344CB8AC3E}">
        <p14:creationId xmlns:p14="http://schemas.microsoft.com/office/powerpoint/2010/main" val="4315171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6059212D-2890-4BB5-AC90-6E7F2B6E0319}" type="slidenum">
              <a:rPr lang="zh-CN" altLang="en-US" smtClean="0"/>
              <a:t>13</a:t>
            </a:fld>
            <a:endParaRPr lang="zh-CN" altLang="en-US"/>
          </a:p>
        </p:txBody>
      </p:sp>
    </p:spTree>
    <p:extLst>
      <p:ext uri="{BB962C8B-B14F-4D97-AF65-F5344CB8AC3E}">
        <p14:creationId xmlns:p14="http://schemas.microsoft.com/office/powerpoint/2010/main" val="5818864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6059212D-2890-4BB5-AC90-6E7F2B6E0319}" type="slidenum">
              <a:rPr lang="zh-CN" altLang="en-US" smtClean="0"/>
              <a:t>17</a:t>
            </a:fld>
            <a:endParaRPr lang="zh-CN" altLang="en-US"/>
          </a:p>
        </p:txBody>
      </p:sp>
    </p:spTree>
    <p:extLst>
      <p:ext uri="{BB962C8B-B14F-4D97-AF65-F5344CB8AC3E}">
        <p14:creationId xmlns:p14="http://schemas.microsoft.com/office/powerpoint/2010/main" val="138398273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2.xml"/><Relationship Id="rId4"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2.xml"/><Relationship Id="rId4" Type="http://schemas.openxmlformats.org/officeDocument/2006/relationships/image" Target="../media/image2.png"/></Relationships>
</file>

<file path=ppt/slideLayouts/_rels/slideLayout1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Master" Target="../slideMasters/slideMaster2.xml"/><Relationship Id="rId5" Type="http://schemas.openxmlformats.org/officeDocument/2006/relationships/image" Target="../media/image2.png"/><Relationship Id="rId4" Type="http://schemas.openxmlformats.org/officeDocument/2006/relationships/image" Target="../media/image7.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image" Target="../media/image7.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title">
    <p:spTree>
      <p:nvGrpSpPr>
        <p:cNvPr id="1" name=""/>
        <p:cNvGrpSpPr/>
        <p:nvPr/>
      </p:nvGrpSpPr>
      <p:grpSpPr>
        <a:xfrm>
          <a:off x="0" y="0"/>
          <a:ext cx="0" cy="0"/>
          <a:chOff x="0" y="0"/>
          <a:chExt cx="0" cy="0"/>
        </a:xfrm>
      </p:grpSpPr>
      <p:sp>
        <p:nvSpPr>
          <p:cNvPr id="6" name="Rectangle 5"/>
          <p:cNvSpPr/>
          <p:nvPr userDrawn="1"/>
        </p:nvSpPr>
        <p:spPr>
          <a:xfrm>
            <a:off x="0" y="1"/>
            <a:ext cx="12192000" cy="6858000"/>
          </a:xfrm>
          <a:prstGeom prst="rect">
            <a:avLst/>
          </a:prstGeom>
          <a:solidFill>
            <a:schemeClr val="tx1">
              <a:lumMod val="85000"/>
              <a:lumOff val="1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rgbClr val="FFFFFF"/>
              </a:solidFill>
            </a:endParaRPr>
          </a:p>
        </p:txBody>
      </p:sp>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rot="1208941">
            <a:off x="-1186016" y="2249956"/>
            <a:ext cx="14031263" cy="5446688"/>
          </a:xfrm>
          <a:prstGeom prst="rect">
            <a:avLst/>
          </a:prstGeom>
        </p:spPr>
      </p:pic>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88369" y="6149302"/>
            <a:ext cx="1604860" cy="659969"/>
          </a:xfrm>
          <a:prstGeom prst="rect">
            <a:avLst/>
          </a:prstGeom>
        </p:spPr>
      </p:pic>
      <p:pic>
        <p:nvPicPr>
          <p:cNvPr id="11" name="Picture 10"/>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25522" y="6242321"/>
            <a:ext cx="481925" cy="438552"/>
          </a:xfrm>
          <a:prstGeom prst="rect">
            <a:avLst/>
          </a:prstGeom>
        </p:spPr>
      </p:pic>
      <p:sp>
        <p:nvSpPr>
          <p:cNvPr id="4" name="Title Placeholder 1"/>
          <p:cNvSpPr>
            <a:spLocks noGrp="1"/>
          </p:cNvSpPr>
          <p:nvPr>
            <p:ph type="title"/>
          </p:nvPr>
        </p:nvSpPr>
        <p:spPr>
          <a:xfrm>
            <a:off x="632885" y="890393"/>
            <a:ext cx="10974855" cy="1991404"/>
          </a:xfrm>
          <a:prstGeom prst="rect">
            <a:avLst/>
          </a:prstGeom>
        </p:spPr>
        <p:txBody>
          <a:bodyPr vert="horz" lIns="0" tIns="0" rIns="0" bIns="91440" rtlCol="0" anchor="ctr" anchorCtr="0">
            <a:normAutofit/>
          </a:bodyPr>
          <a:lstStyle>
            <a:lvl1pPr algn="r">
              <a:defRPr sz="4800">
                <a:solidFill>
                  <a:schemeClr val="bg1"/>
                </a:solidFill>
                <a:latin typeface="Clear Sans Bold" panose="020B0803030202020304" pitchFamily="34" charset="0"/>
                <a:cs typeface="Clear Sans Bold" panose="020B0803030202020304" pitchFamily="34" charset="0"/>
              </a:defRPr>
            </a:lvl1pPr>
          </a:lstStyle>
          <a:p>
            <a:r>
              <a:rPr lang="en-US" smtClean="0"/>
              <a:t>Click to edit Master title style</a:t>
            </a:r>
            <a:endParaRPr lang="en-US" dirty="0"/>
          </a:p>
        </p:txBody>
      </p:sp>
      <p:sp>
        <p:nvSpPr>
          <p:cNvPr id="5" name="Text Placeholder 4"/>
          <p:cNvSpPr>
            <a:spLocks noGrp="1"/>
          </p:cNvSpPr>
          <p:nvPr>
            <p:ph idx="1"/>
          </p:nvPr>
        </p:nvSpPr>
        <p:spPr>
          <a:xfrm>
            <a:off x="3706223" y="2881796"/>
            <a:ext cx="7901516" cy="471989"/>
          </a:xfrm>
          <a:prstGeom prst="rect">
            <a:avLst/>
          </a:prstGeom>
        </p:spPr>
        <p:txBody>
          <a:bodyPr vert="horz" lIns="0" tIns="91440" rIns="0" bIns="91440" rtlCol="0" anchor="t" anchorCtr="0">
            <a:spAutoFit/>
          </a:bodyPr>
          <a:lstStyle>
            <a:lvl1pPr algn="r">
              <a:defRPr sz="1867">
                <a:solidFill>
                  <a:schemeClr val="bg1"/>
                </a:solidFill>
                <a:latin typeface="Clear Sans "/>
                <a:cs typeface="Arial" panose="020B0604020202020204" pitchFamily="34" charset="0"/>
              </a:defRPr>
            </a:lvl1pPr>
          </a:lstStyle>
          <a:p>
            <a:pPr lvl="0"/>
            <a:r>
              <a:rPr lang="en-US" smtClean="0"/>
              <a:t>Click to edit Master text styles</a:t>
            </a:r>
          </a:p>
        </p:txBody>
      </p:sp>
    </p:spTree>
    <p:extLst>
      <p:ext uri="{BB962C8B-B14F-4D97-AF65-F5344CB8AC3E}">
        <p14:creationId xmlns:p14="http://schemas.microsoft.com/office/powerpoint/2010/main" val="98095876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ltLang="zh-CN" smtClean="0"/>
              <a:t>Click to edit Master title style</a:t>
            </a:r>
            <a:endParaRPr lang="en-US" dirty="0"/>
          </a:p>
        </p:txBody>
      </p:sp>
      <p:sp>
        <p:nvSpPr>
          <p:cNvPr id="3" name="Content Placeholder 2"/>
          <p:cNvSpPr>
            <a:spLocks noGrp="1"/>
          </p:cNvSpPr>
          <p:nvPr>
            <p:ph idx="1"/>
          </p:nvPr>
        </p:nvSpPr>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4" name="Date Placeholder 3"/>
          <p:cNvSpPr>
            <a:spLocks noGrp="1"/>
          </p:cNvSpPr>
          <p:nvPr>
            <p:ph type="dt" sz="half" idx="10"/>
          </p:nvPr>
        </p:nvSpPr>
        <p:spPr>
          <a:xfrm>
            <a:off x="7205133" y="6041362"/>
            <a:ext cx="911939" cy="365125"/>
          </a:xfrm>
          <a:prstGeom prst="rect">
            <a:avLst/>
          </a:prstGeom>
        </p:spPr>
        <p:txBody>
          <a:bodyPr/>
          <a:lstStyle/>
          <a:p>
            <a:fld id="{B61BEF0D-F0BB-DE4B-95CE-6DB70DBA9567}" type="datetimeFigureOut">
              <a:rPr lang="en-US" dirty="0"/>
              <a:pPr/>
              <a:t>4/14/2015</a:t>
            </a:fld>
            <a:endParaRPr lang="en-US" dirty="0"/>
          </a:p>
        </p:txBody>
      </p:sp>
      <p:sp>
        <p:nvSpPr>
          <p:cNvPr id="5" name="Footer Placeholder 4"/>
          <p:cNvSpPr>
            <a:spLocks noGrp="1"/>
          </p:cNvSpPr>
          <p:nvPr>
            <p:ph type="ftr" sz="quarter" idx="11"/>
          </p:nvPr>
        </p:nvSpPr>
        <p:spPr>
          <a:xfrm>
            <a:off x="677334" y="6041362"/>
            <a:ext cx="6297612"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154833516"/>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_Standard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Clear Sans Bold" panose="020B0803030202020304" pitchFamily="34" charset="0"/>
                <a:cs typeface="Clear Sans Bold" panose="020B0803030202020304" pitchFamily="34"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609600" y="1710267"/>
            <a:ext cx="10972800" cy="4224867"/>
          </a:xfrm>
        </p:spPr>
        <p:txBody>
          <a:bodyPr/>
          <a:lstStyle>
            <a:lvl2pPr marL="226478" indent="-150280">
              <a:defRPr/>
            </a:lvl2pPr>
            <a:lvl3pPr marL="378875" indent="-150280">
              <a:defRPr/>
            </a:lvl3pPr>
            <a:lvl4pPr marL="613818" indent="-150280">
              <a:buClr>
                <a:schemeClr val="accent3">
                  <a:lumMod val="75000"/>
                </a:schemeClr>
              </a:buClr>
              <a:buSzPct val="110000"/>
              <a:buFontTx/>
              <a:buChar char="›"/>
              <a:defRPr/>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622049317"/>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ver title">
    <p:spTree>
      <p:nvGrpSpPr>
        <p:cNvPr id="1" name=""/>
        <p:cNvGrpSpPr/>
        <p:nvPr/>
      </p:nvGrpSpPr>
      <p:grpSpPr>
        <a:xfrm>
          <a:off x="0" y="0"/>
          <a:ext cx="0" cy="0"/>
          <a:chOff x="0" y="0"/>
          <a:chExt cx="0" cy="0"/>
        </a:xfrm>
      </p:grpSpPr>
      <p:sp>
        <p:nvSpPr>
          <p:cNvPr id="6" name="Rectangle 5"/>
          <p:cNvSpPr/>
          <p:nvPr/>
        </p:nvSpPr>
        <p:spPr>
          <a:xfrm>
            <a:off x="0" y="1"/>
            <a:ext cx="12192000" cy="6858000"/>
          </a:xfrm>
          <a:prstGeom prst="rect">
            <a:avLst/>
          </a:prstGeom>
          <a:solidFill>
            <a:schemeClr val="tx1">
              <a:lumMod val="85000"/>
              <a:lumOff val="1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pic>
        <p:nvPicPr>
          <p:cNvPr id="7" name="Picture 6"/>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rot="1208941">
            <a:off x="-1186016" y="2249956"/>
            <a:ext cx="14031263" cy="5446688"/>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8369" y="6149302"/>
            <a:ext cx="1604860" cy="659969"/>
          </a:xfrm>
          <a:prstGeom prst="rect">
            <a:avLst/>
          </a:prstGeom>
        </p:spPr>
      </p:pic>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5522" y="6242321"/>
            <a:ext cx="481925" cy="438552"/>
          </a:xfrm>
          <a:prstGeom prst="rect">
            <a:avLst/>
          </a:prstGeom>
        </p:spPr>
      </p:pic>
      <p:sp>
        <p:nvSpPr>
          <p:cNvPr id="4" name="Title Placeholder 1"/>
          <p:cNvSpPr>
            <a:spLocks noGrp="1"/>
          </p:cNvSpPr>
          <p:nvPr>
            <p:ph type="title"/>
          </p:nvPr>
        </p:nvSpPr>
        <p:spPr>
          <a:xfrm>
            <a:off x="632885" y="890393"/>
            <a:ext cx="10974855" cy="1991404"/>
          </a:xfrm>
          <a:prstGeom prst="rect">
            <a:avLst/>
          </a:prstGeom>
        </p:spPr>
        <p:txBody>
          <a:bodyPr vert="horz" lIns="0" tIns="0" rIns="0" bIns="91440" rtlCol="0" anchor="ctr" anchorCtr="0">
            <a:normAutofit/>
          </a:bodyPr>
          <a:lstStyle>
            <a:lvl1pPr algn="r">
              <a:defRPr sz="4800">
                <a:solidFill>
                  <a:schemeClr val="bg1"/>
                </a:solidFill>
                <a:latin typeface="Clear Sans Bold" panose="020B0803030202020304" pitchFamily="34" charset="0"/>
                <a:cs typeface="Clear Sans Bold" panose="020B0803030202020304" pitchFamily="34" charset="0"/>
              </a:defRPr>
            </a:lvl1pPr>
          </a:lstStyle>
          <a:p>
            <a:r>
              <a:rPr lang="en-US" altLang="zh-CN" smtClean="0"/>
              <a:t>Click to edit Master title style</a:t>
            </a:r>
            <a:endParaRPr lang="en-US" dirty="0"/>
          </a:p>
        </p:txBody>
      </p:sp>
      <p:sp>
        <p:nvSpPr>
          <p:cNvPr id="5" name="Text Placeholder 4"/>
          <p:cNvSpPr>
            <a:spLocks noGrp="1"/>
          </p:cNvSpPr>
          <p:nvPr>
            <p:ph idx="1"/>
          </p:nvPr>
        </p:nvSpPr>
        <p:spPr>
          <a:xfrm>
            <a:off x="3706223" y="2881796"/>
            <a:ext cx="7901516" cy="471989"/>
          </a:xfrm>
          <a:prstGeom prst="rect">
            <a:avLst/>
          </a:prstGeom>
        </p:spPr>
        <p:txBody>
          <a:bodyPr vert="horz" lIns="0" tIns="91440" rIns="0" bIns="91440" rtlCol="0" anchor="t" anchorCtr="0">
            <a:spAutoFit/>
          </a:bodyPr>
          <a:lstStyle>
            <a:lvl1pPr algn="r">
              <a:defRPr sz="1867">
                <a:solidFill>
                  <a:schemeClr val="bg1"/>
                </a:solidFill>
                <a:latin typeface="Clear Sans "/>
                <a:cs typeface="Arial" panose="020B0604020202020204" pitchFamily="34" charset="0"/>
              </a:defRPr>
            </a:lvl1pPr>
          </a:lstStyle>
          <a:p>
            <a:pPr lvl="0"/>
            <a:r>
              <a:rPr lang="en-US" altLang="zh-CN" smtClean="0"/>
              <a:t>Click to edit Master text styles</a:t>
            </a:r>
          </a:p>
        </p:txBody>
      </p:sp>
      <p:sp>
        <p:nvSpPr>
          <p:cNvPr id="8" name="Rectangle 7"/>
          <p:cNvSpPr/>
          <p:nvPr userDrawn="1"/>
        </p:nvSpPr>
        <p:spPr>
          <a:xfrm>
            <a:off x="0" y="1"/>
            <a:ext cx="12192000" cy="6858000"/>
          </a:xfrm>
          <a:prstGeom prst="rect">
            <a:avLst/>
          </a:prstGeom>
          <a:solidFill>
            <a:schemeClr val="tx1">
              <a:lumMod val="85000"/>
              <a:lumOff val="1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rgbClr val="FFFFFF"/>
              </a:solidFill>
            </a:endParaRPr>
          </a:p>
        </p:txBody>
      </p:sp>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rot="1208941">
            <a:off x="-1186016" y="2249956"/>
            <a:ext cx="14031263" cy="5446688"/>
          </a:xfrm>
          <a:prstGeom prst="rect">
            <a:avLst/>
          </a:prstGeom>
        </p:spPr>
      </p:pic>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88369" y="6149302"/>
            <a:ext cx="1604860" cy="659969"/>
          </a:xfrm>
          <a:prstGeom prst="rect">
            <a:avLst/>
          </a:prstGeom>
        </p:spPr>
      </p:pic>
      <p:pic>
        <p:nvPicPr>
          <p:cNvPr id="13" name="Picture 12"/>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25522" y="6242321"/>
            <a:ext cx="481925" cy="438552"/>
          </a:xfrm>
          <a:prstGeom prst="rect">
            <a:avLst/>
          </a:prstGeom>
        </p:spPr>
      </p:pic>
    </p:spTree>
    <p:extLst>
      <p:ext uri="{BB962C8B-B14F-4D97-AF65-F5344CB8AC3E}">
        <p14:creationId xmlns:p14="http://schemas.microsoft.com/office/powerpoint/2010/main" val="405664280"/>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tandard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Clear Sans Bold" panose="020B0803030202020304" pitchFamily="34" charset="0"/>
                <a:cs typeface="Clear Sans Bold" panose="020B0803030202020304" pitchFamily="34" charset="0"/>
              </a:defRPr>
            </a:lvl1pPr>
          </a:lstStyle>
          <a:p>
            <a:r>
              <a:rPr lang="en-US" altLang="zh-CN" smtClean="0"/>
              <a:t>Click to edit Master title style</a:t>
            </a:r>
            <a:endParaRPr lang="en-US" dirty="0"/>
          </a:p>
        </p:txBody>
      </p:sp>
      <p:sp>
        <p:nvSpPr>
          <p:cNvPr id="5" name="Text Placeholder 4"/>
          <p:cNvSpPr>
            <a:spLocks noGrp="1"/>
          </p:cNvSpPr>
          <p:nvPr>
            <p:ph type="body" sz="quarter" idx="11"/>
          </p:nvPr>
        </p:nvSpPr>
        <p:spPr>
          <a:xfrm>
            <a:off x="609600" y="1710267"/>
            <a:ext cx="10972800" cy="4224867"/>
          </a:xfrm>
        </p:spPr>
        <p:txBody>
          <a:bodyPr/>
          <a:lstStyle>
            <a:lvl2pPr marL="226478" indent="-150280">
              <a:defRPr/>
            </a:lvl2pPr>
            <a:lvl3pPr marL="378875" indent="-150280">
              <a:defRPr/>
            </a:lvl3pPr>
            <a:lvl4pPr marL="613818" indent="-150280">
              <a:buClr>
                <a:schemeClr val="accent3">
                  <a:lumMod val="75000"/>
                </a:schemeClr>
              </a:buClr>
              <a:buSzPct val="110000"/>
              <a:buFontTx/>
              <a:buChar char="›"/>
              <a:defRPr/>
            </a:lvl4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p:txBody>
      </p:sp>
    </p:spTree>
    <p:extLst>
      <p:ext uri="{BB962C8B-B14F-4D97-AF65-F5344CB8AC3E}">
        <p14:creationId xmlns:p14="http://schemas.microsoft.com/office/powerpoint/2010/main" val="3025648397"/>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ext with Ima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Clear Sans Bold" panose="020B0803030202020304" pitchFamily="34" charset="0"/>
                <a:cs typeface="Clear Sans Bold" panose="020B0803030202020304" pitchFamily="34" charset="0"/>
              </a:defRPr>
            </a:lvl1pPr>
          </a:lstStyle>
          <a:p>
            <a:r>
              <a:rPr lang="en-US" altLang="zh-CN" smtClean="0"/>
              <a:t>Click to edit Master title style</a:t>
            </a:r>
            <a:endParaRPr lang="en-US" dirty="0"/>
          </a:p>
        </p:txBody>
      </p:sp>
      <p:sp>
        <p:nvSpPr>
          <p:cNvPr id="3" name="Slide Number Placeholder 2"/>
          <p:cNvSpPr>
            <a:spLocks noGrp="1"/>
          </p:cNvSpPr>
          <p:nvPr>
            <p:ph type="sldNum" sz="quarter" idx="10"/>
          </p:nvPr>
        </p:nvSpPr>
        <p:spPr/>
        <p:txBody>
          <a:bodyPr/>
          <a:lstStyle/>
          <a:p>
            <a:fld id="{4B4CA592-1F25-4DB7-B054-916AA0B8DACF}" type="slidenum">
              <a:rPr lang="en-US" smtClean="0">
                <a:solidFill>
                  <a:srgbClr val="000000">
                    <a:lumMod val="95000"/>
                    <a:lumOff val="5000"/>
                  </a:srgbClr>
                </a:solidFill>
              </a:rPr>
              <a:pPr/>
              <a:t>‹#›</a:t>
            </a:fld>
            <a:endParaRPr lang="en-US" dirty="0">
              <a:solidFill>
                <a:srgbClr val="000000">
                  <a:lumMod val="95000"/>
                  <a:lumOff val="5000"/>
                </a:srgbClr>
              </a:solidFill>
            </a:endParaRPr>
          </a:p>
        </p:txBody>
      </p:sp>
      <p:sp>
        <p:nvSpPr>
          <p:cNvPr id="7" name="Text Placeholder 6"/>
          <p:cNvSpPr>
            <a:spLocks noGrp="1"/>
          </p:cNvSpPr>
          <p:nvPr>
            <p:ph type="body" sz="quarter" idx="11"/>
          </p:nvPr>
        </p:nvSpPr>
        <p:spPr>
          <a:xfrm>
            <a:off x="609601" y="1709822"/>
            <a:ext cx="6345767" cy="4272765"/>
          </a:xfrm>
        </p:spPr>
        <p:txBody>
          <a:bodyPr/>
          <a:lstStyle>
            <a:lvl4pPr>
              <a:defRPr/>
            </a:lvl4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p:txBody>
      </p:sp>
      <p:sp>
        <p:nvSpPr>
          <p:cNvPr id="9" name="Picture Placeholder 8"/>
          <p:cNvSpPr>
            <a:spLocks noGrp="1"/>
          </p:cNvSpPr>
          <p:nvPr>
            <p:ph type="pic" sz="quarter" idx="12" hasCustomPrompt="1"/>
          </p:nvPr>
        </p:nvSpPr>
        <p:spPr>
          <a:xfrm>
            <a:off x="7059085" y="1709822"/>
            <a:ext cx="4523316" cy="4272765"/>
          </a:xfrm>
        </p:spPr>
        <p:txBody>
          <a:bodyPr/>
          <a:lstStyle>
            <a:lvl1pPr>
              <a:defRPr sz="1400">
                <a:solidFill>
                  <a:schemeClr val="accent4">
                    <a:lumMod val="50000"/>
                  </a:schemeClr>
                </a:solidFill>
              </a:defRPr>
            </a:lvl1pPr>
          </a:lstStyle>
          <a:p>
            <a:r>
              <a:rPr lang="en-US" dirty="0" smtClean="0"/>
              <a:t>Place image here</a:t>
            </a:r>
            <a:endParaRPr lang="en-US" dirty="0"/>
          </a:p>
        </p:txBody>
      </p:sp>
    </p:spTree>
    <p:extLst>
      <p:ext uri="{BB962C8B-B14F-4D97-AF65-F5344CB8AC3E}">
        <p14:creationId xmlns:p14="http://schemas.microsoft.com/office/powerpoint/2010/main" val="1654683627"/>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with Subtitle">
    <p:spTree>
      <p:nvGrpSpPr>
        <p:cNvPr id="1" name=""/>
        <p:cNvGrpSpPr/>
        <p:nvPr/>
      </p:nvGrpSpPr>
      <p:grpSpPr>
        <a:xfrm>
          <a:off x="0" y="0"/>
          <a:ext cx="0" cy="0"/>
          <a:chOff x="0" y="0"/>
          <a:chExt cx="0" cy="0"/>
        </a:xfrm>
      </p:grpSpPr>
      <p:sp>
        <p:nvSpPr>
          <p:cNvPr id="2" name="Title 1"/>
          <p:cNvSpPr>
            <a:spLocks noGrp="1"/>
          </p:cNvSpPr>
          <p:nvPr>
            <p:ph type="title"/>
          </p:nvPr>
        </p:nvSpPr>
        <p:spPr>
          <a:xfrm>
            <a:off x="609600" y="260351"/>
            <a:ext cx="10972800" cy="618608"/>
          </a:xfrm>
        </p:spPr>
        <p:txBody>
          <a:bodyPr/>
          <a:lstStyle>
            <a:lvl1pPr>
              <a:defRPr>
                <a:latin typeface="Clear Sans Bold" panose="020B0803030202020304" pitchFamily="34" charset="0"/>
                <a:cs typeface="Clear Sans Bold" panose="020B0803030202020304" pitchFamily="34" charset="0"/>
              </a:defRPr>
            </a:lvl1pPr>
          </a:lstStyle>
          <a:p>
            <a:r>
              <a:rPr lang="en-US" altLang="zh-CN" smtClean="0"/>
              <a:t>Click to edit Master title style</a:t>
            </a:r>
            <a:endParaRPr lang="en-US" dirty="0"/>
          </a:p>
        </p:txBody>
      </p:sp>
      <p:sp>
        <p:nvSpPr>
          <p:cNvPr id="3" name="Slide Number Placeholder 2"/>
          <p:cNvSpPr>
            <a:spLocks noGrp="1"/>
          </p:cNvSpPr>
          <p:nvPr>
            <p:ph type="sldNum" sz="quarter" idx="10"/>
          </p:nvPr>
        </p:nvSpPr>
        <p:spPr/>
        <p:txBody>
          <a:bodyPr/>
          <a:lstStyle/>
          <a:p>
            <a:fld id="{4B4CA592-1F25-4DB7-B054-916AA0B8DACF}" type="slidenum">
              <a:rPr lang="en-US" smtClean="0">
                <a:solidFill>
                  <a:srgbClr val="000000">
                    <a:lumMod val="95000"/>
                    <a:lumOff val="5000"/>
                  </a:srgbClr>
                </a:solidFill>
              </a:rPr>
              <a:pPr/>
              <a:t>‹#›</a:t>
            </a:fld>
            <a:endParaRPr lang="en-US" dirty="0">
              <a:solidFill>
                <a:srgbClr val="000000">
                  <a:lumMod val="95000"/>
                  <a:lumOff val="5000"/>
                </a:srgbClr>
              </a:solidFill>
            </a:endParaRPr>
          </a:p>
        </p:txBody>
      </p:sp>
      <p:sp>
        <p:nvSpPr>
          <p:cNvPr id="6" name="Text Placeholder 5"/>
          <p:cNvSpPr>
            <a:spLocks noGrp="1"/>
          </p:cNvSpPr>
          <p:nvPr>
            <p:ph type="body" sz="quarter" idx="12"/>
          </p:nvPr>
        </p:nvSpPr>
        <p:spPr>
          <a:xfrm>
            <a:off x="609600" y="878418"/>
            <a:ext cx="10972800" cy="416983"/>
          </a:xfrm>
        </p:spPr>
        <p:txBody>
          <a:bodyPr/>
          <a:lstStyle>
            <a:lvl1pPr>
              <a:defRPr sz="1867">
                <a:solidFill>
                  <a:schemeClr val="accent1"/>
                </a:solidFill>
              </a:defRPr>
            </a:lvl1pPr>
          </a:lstStyle>
          <a:p>
            <a:pPr lvl="0"/>
            <a:r>
              <a:rPr lang="en-US" altLang="zh-CN" smtClean="0"/>
              <a:t>Click to edit Master text styles</a:t>
            </a:r>
          </a:p>
        </p:txBody>
      </p:sp>
      <p:sp>
        <p:nvSpPr>
          <p:cNvPr id="7" name="Text Placeholder 6"/>
          <p:cNvSpPr>
            <a:spLocks noGrp="1"/>
          </p:cNvSpPr>
          <p:nvPr>
            <p:ph type="body" sz="quarter" idx="13"/>
          </p:nvPr>
        </p:nvSpPr>
        <p:spPr>
          <a:xfrm>
            <a:off x="609600" y="1710661"/>
            <a:ext cx="10972800" cy="4253959"/>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p:txBody>
      </p:sp>
    </p:spTree>
    <p:extLst>
      <p:ext uri="{BB962C8B-B14F-4D97-AF65-F5344CB8AC3E}">
        <p14:creationId xmlns:p14="http://schemas.microsoft.com/office/powerpoint/2010/main" val="814976515"/>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utorial steps">
    <p:spTree>
      <p:nvGrpSpPr>
        <p:cNvPr id="1" name=""/>
        <p:cNvGrpSpPr/>
        <p:nvPr/>
      </p:nvGrpSpPr>
      <p:grpSpPr>
        <a:xfrm>
          <a:off x="0" y="0"/>
          <a:ext cx="0" cy="0"/>
          <a:chOff x="0" y="0"/>
          <a:chExt cx="0" cy="0"/>
        </a:xfrm>
      </p:grpSpPr>
      <p:sp>
        <p:nvSpPr>
          <p:cNvPr id="2" name="Title 1"/>
          <p:cNvSpPr>
            <a:spLocks noGrp="1"/>
          </p:cNvSpPr>
          <p:nvPr>
            <p:ph type="title"/>
          </p:nvPr>
        </p:nvSpPr>
        <p:spPr>
          <a:xfrm>
            <a:off x="609600" y="260351"/>
            <a:ext cx="10972800" cy="618608"/>
          </a:xfrm>
        </p:spPr>
        <p:txBody>
          <a:bodyPr/>
          <a:lstStyle>
            <a:lvl1pPr>
              <a:defRPr>
                <a:latin typeface="Clear Sans Bold" panose="020B0803030202020304" pitchFamily="34" charset="0"/>
                <a:cs typeface="Clear Sans Bold" panose="020B0803030202020304" pitchFamily="34" charset="0"/>
              </a:defRPr>
            </a:lvl1pPr>
          </a:lstStyle>
          <a:p>
            <a:r>
              <a:rPr lang="en-US" altLang="zh-CN" smtClean="0"/>
              <a:t>Click to edit Master title style</a:t>
            </a:r>
            <a:endParaRPr lang="en-US" dirty="0"/>
          </a:p>
        </p:txBody>
      </p:sp>
      <p:sp>
        <p:nvSpPr>
          <p:cNvPr id="3" name="Slide Number Placeholder 2"/>
          <p:cNvSpPr>
            <a:spLocks noGrp="1"/>
          </p:cNvSpPr>
          <p:nvPr>
            <p:ph type="sldNum" sz="quarter" idx="10"/>
          </p:nvPr>
        </p:nvSpPr>
        <p:spPr/>
        <p:txBody>
          <a:bodyPr/>
          <a:lstStyle/>
          <a:p>
            <a:fld id="{4B4CA592-1F25-4DB7-B054-916AA0B8DACF}" type="slidenum">
              <a:rPr lang="en-US" smtClean="0">
                <a:solidFill>
                  <a:srgbClr val="000000">
                    <a:lumMod val="95000"/>
                    <a:lumOff val="5000"/>
                  </a:srgbClr>
                </a:solidFill>
              </a:rPr>
              <a:pPr/>
              <a:t>‹#›</a:t>
            </a:fld>
            <a:endParaRPr lang="en-US" dirty="0">
              <a:solidFill>
                <a:srgbClr val="000000">
                  <a:lumMod val="95000"/>
                  <a:lumOff val="5000"/>
                </a:srgbClr>
              </a:solidFill>
            </a:endParaRPr>
          </a:p>
        </p:txBody>
      </p:sp>
      <p:sp>
        <p:nvSpPr>
          <p:cNvPr id="5" name="Text Placeholder 4"/>
          <p:cNvSpPr>
            <a:spLocks noGrp="1"/>
          </p:cNvSpPr>
          <p:nvPr>
            <p:ph type="body" sz="quarter" idx="11" hasCustomPrompt="1"/>
          </p:nvPr>
        </p:nvSpPr>
        <p:spPr>
          <a:xfrm>
            <a:off x="609600" y="1606698"/>
            <a:ext cx="10972800" cy="4328436"/>
          </a:xfrm>
        </p:spPr>
        <p:txBody>
          <a:bodyPr tIns="0"/>
          <a:lstStyle>
            <a:lvl1pPr marL="457189" indent="-457189">
              <a:lnSpc>
                <a:spcPct val="150000"/>
              </a:lnSpc>
              <a:buFont typeface="+mj-lt"/>
              <a:buAutoNum type="arabicPeriod"/>
              <a:defRPr>
                <a:solidFill>
                  <a:schemeClr val="tx1">
                    <a:lumMod val="85000"/>
                    <a:lumOff val="15000"/>
                  </a:schemeClr>
                </a:solidFill>
              </a:defRPr>
            </a:lvl1pPr>
            <a:lvl2pPr marL="694249" indent="-230712">
              <a:lnSpc>
                <a:spcPct val="150000"/>
              </a:lnSpc>
              <a:buFont typeface="+mj-lt"/>
              <a:buAutoNum type="alphaLcPeriod"/>
              <a:defRPr/>
            </a:lvl2pPr>
            <a:lvl3pPr marL="840296" indent="-148163">
              <a:lnSpc>
                <a:spcPct val="150000"/>
              </a:lnSpc>
              <a:buFont typeface="Arial" panose="020B0604020202020204" pitchFamily="34" charset="0"/>
              <a:buChar char="•"/>
              <a:defRPr/>
            </a:lvl3pPr>
            <a:lvl4pPr marL="992693" indent="-148163">
              <a:lnSpc>
                <a:spcPct val="150000"/>
              </a:lnSpc>
              <a:buClr>
                <a:schemeClr val="accent3">
                  <a:lumMod val="75000"/>
                </a:schemeClr>
              </a:buClr>
              <a:buSzPct val="120000"/>
              <a:buFont typeface="Arial" panose="020B0604020202020204" pitchFamily="34" charset="0"/>
              <a:buChar char="•"/>
              <a:defRPr/>
            </a:lvl4pPr>
          </a:lstStyle>
          <a:p>
            <a:pPr lvl="0"/>
            <a:r>
              <a:rPr lang="en-US" dirty="0" smtClean="0"/>
              <a:t>First step: to edit Master text styles</a:t>
            </a:r>
          </a:p>
          <a:p>
            <a:pPr lvl="1"/>
            <a:r>
              <a:rPr lang="en-US" dirty="0" smtClean="0"/>
              <a:t>Second level</a:t>
            </a:r>
          </a:p>
          <a:p>
            <a:pPr lvl="2"/>
            <a:r>
              <a:rPr lang="en-US" dirty="0" smtClean="0"/>
              <a:t>Third level</a:t>
            </a:r>
          </a:p>
          <a:p>
            <a:pPr lvl="3"/>
            <a:r>
              <a:rPr lang="en-US" dirty="0" smtClean="0"/>
              <a:t>Fourth level</a:t>
            </a:r>
          </a:p>
        </p:txBody>
      </p:sp>
      <p:sp>
        <p:nvSpPr>
          <p:cNvPr id="6" name="Text Placeholder 5"/>
          <p:cNvSpPr>
            <a:spLocks noGrp="1"/>
          </p:cNvSpPr>
          <p:nvPr>
            <p:ph type="body" sz="quarter" idx="12"/>
          </p:nvPr>
        </p:nvSpPr>
        <p:spPr>
          <a:xfrm>
            <a:off x="609600" y="878418"/>
            <a:ext cx="10972800" cy="416983"/>
          </a:xfrm>
        </p:spPr>
        <p:txBody>
          <a:bodyPr/>
          <a:lstStyle>
            <a:lvl1pPr>
              <a:defRPr sz="1867">
                <a:solidFill>
                  <a:schemeClr val="accent1"/>
                </a:solidFill>
              </a:defRPr>
            </a:lvl1pPr>
          </a:lstStyle>
          <a:p>
            <a:pPr lvl="0"/>
            <a:r>
              <a:rPr lang="en-US" altLang="zh-CN" smtClean="0"/>
              <a:t>Click to edit Master text styles</a:t>
            </a:r>
          </a:p>
        </p:txBody>
      </p:sp>
    </p:spTree>
    <p:extLst>
      <p:ext uri="{BB962C8B-B14F-4D97-AF65-F5344CB8AC3E}">
        <p14:creationId xmlns:p14="http://schemas.microsoft.com/office/powerpoint/2010/main" val="2334594442"/>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Header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Clear Sans Bold" panose="020B0803030202020304" pitchFamily="34" charset="0"/>
                <a:cs typeface="Clear Sans Bold" panose="020B0803030202020304" pitchFamily="34" charset="0"/>
              </a:defRPr>
            </a:lvl1pPr>
          </a:lstStyle>
          <a:p>
            <a:r>
              <a:rPr lang="en-US" altLang="zh-CN" smtClean="0"/>
              <a:t>Click to edit Master title style</a:t>
            </a:r>
            <a:endParaRPr lang="en-US" dirty="0"/>
          </a:p>
        </p:txBody>
      </p:sp>
      <p:sp>
        <p:nvSpPr>
          <p:cNvPr id="3" name="Slide Number Placeholder 2"/>
          <p:cNvSpPr>
            <a:spLocks noGrp="1"/>
          </p:cNvSpPr>
          <p:nvPr>
            <p:ph type="sldNum" sz="quarter" idx="10"/>
          </p:nvPr>
        </p:nvSpPr>
        <p:spPr/>
        <p:txBody>
          <a:bodyPr/>
          <a:lstStyle/>
          <a:p>
            <a:fld id="{4B4CA592-1F25-4DB7-B054-916AA0B8DACF}" type="slidenum">
              <a:rPr lang="en-US" smtClean="0">
                <a:solidFill>
                  <a:srgbClr val="000000">
                    <a:lumMod val="95000"/>
                    <a:lumOff val="5000"/>
                  </a:srgbClr>
                </a:solidFill>
              </a:rPr>
              <a:pPr/>
              <a:t>‹#›</a:t>
            </a:fld>
            <a:endParaRPr lang="en-US" dirty="0">
              <a:solidFill>
                <a:srgbClr val="000000">
                  <a:lumMod val="95000"/>
                  <a:lumOff val="5000"/>
                </a:srgbClr>
              </a:solidFill>
            </a:endParaRPr>
          </a:p>
        </p:txBody>
      </p:sp>
    </p:spTree>
    <p:extLst>
      <p:ext uri="{BB962C8B-B14F-4D97-AF65-F5344CB8AC3E}">
        <p14:creationId xmlns:p14="http://schemas.microsoft.com/office/powerpoint/2010/main" val="1602890947"/>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8" name="Rectangle 7"/>
          <p:cNvSpPr/>
          <p:nvPr/>
        </p:nvSpPr>
        <p:spPr>
          <a:xfrm>
            <a:off x="0" y="0"/>
            <a:ext cx="12192000" cy="6858000"/>
          </a:xfrm>
          <a:prstGeom prst="rect">
            <a:avLst/>
          </a:prstGeom>
          <a:gradFill flip="none" rotWithShape="1">
            <a:gsLst>
              <a:gs pos="0">
                <a:schemeClr val="tx1">
                  <a:lumMod val="75000"/>
                  <a:lumOff val="25000"/>
                </a:schemeClr>
              </a:gs>
              <a:gs pos="100000">
                <a:schemeClr val="tx1">
                  <a:lumMod val="85000"/>
                  <a:lumOff val="15000"/>
                </a:schemeClr>
              </a:gs>
            </a:gsLst>
            <a:lin ang="16200000" scaled="1"/>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solidFill>
                <a:schemeClr val="bg1"/>
              </a:solidFill>
              <a:latin typeface="Clear Sans Bold" panose="020B0803030202020304" pitchFamily="34" charset="0"/>
              <a:cs typeface="Clear Sans Bold" panose="020B0803030202020304" pitchFamily="34" charset="0"/>
            </a:endParaRPr>
          </a:p>
        </p:txBody>
      </p:sp>
      <p:pic>
        <p:nvPicPr>
          <p:cNvPr id="11" name="Picture 10"/>
          <p:cNvPicPr>
            <a:picLocks noChangeAspect="1"/>
          </p:cNvPicPr>
          <p:nvPr/>
        </p:nvPicPr>
        <p:blipFill rotWithShape="1">
          <a:blip r:embed="rId2">
            <a:extLst>
              <a:ext uri="{28A0092B-C50C-407E-A947-70E740481C1C}">
                <a14:useLocalDpi xmlns:a14="http://schemas.microsoft.com/office/drawing/2010/main" val="0"/>
              </a:ext>
            </a:extLst>
          </a:blip>
          <a:srcRect t="-49830"/>
          <a:stretch/>
        </p:blipFill>
        <p:spPr>
          <a:xfrm>
            <a:off x="632612" y="5245397"/>
            <a:ext cx="10966723" cy="1612604"/>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91363" y="6149302"/>
            <a:ext cx="1604860" cy="659969"/>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5522" y="6261223"/>
            <a:ext cx="481925" cy="438552"/>
          </a:xfrm>
          <a:prstGeom prst="rect">
            <a:avLst/>
          </a:prstGeom>
        </p:spPr>
      </p:pic>
      <p:sp>
        <p:nvSpPr>
          <p:cNvPr id="6" name="Title 1"/>
          <p:cNvSpPr>
            <a:spLocks noGrp="1"/>
          </p:cNvSpPr>
          <p:nvPr>
            <p:ph type="title" hasCustomPrompt="1"/>
          </p:nvPr>
        </p:nvSpPr>
        <p:spPr>
          <a:xfrm>
            <a:off x="2297497" y="702733"/>
            <a:ext cx="7433267" cy="690035"/>
          </a:xfrm>
        </p:spPr>
        <p:txBody>
          <a:bodyPr/>
          <a:lstStyle>
            <a:lvl1pPr>
              <a:defRPr>
                <a:solidFill>
                  <a:schemeClr val="bg1"/>
                </a:solidFill>
                <a:latin typeface="Clear Sans Bold" panose="020B0803030202020304" pitchFamily="34" charset="0"/>
                <a:cs typeface="Clear Sans Bold" panose="020B0803030202020304" pitchFamily="34" charset="0"/>
              </a:defRPr>
            </a:lvl1pPr>
          </a:lstStyle>
          <a:p>
            <a:r>
              <a:rPr lang="en-US" dirty="0" smtClean="0"/>
              <a:t>Agenda</a:t>
            </a:r>
            <a:endParaRPr lang="en-US" dirty="0"/>
          </a:p>
        </p:txBody>
      </p:sp>
      <p:sp>
        <p:nvSpPr>
          <p:cNvPr id="7" name="Text Placeholder 4"/>
          <p:cNvSpPr>
            <a:spLocks noGrp="1"/>
          </p:cNvSpPr>
          <p:nvPr>
            <p:ph type="body" sz="quarter" idx="11"/>
          </p:nvPr>
        </p:nvSpPr>
        <p:spPr>
          <a:xfrm>
            <a:off x="2296632" y="1646767"/>
            <a:ext cx="7447517" cy="4326368"/>
          </a:xfrm>
        </p:spPr>
        <p:txBody>
          <a:bodyPr/>
          <a:lstStyle>
            <a:lvl1pPr>
              <a:lnSpc>
                <a:spcPct val="150000"/>
              </a:lnSpc>
              <a:defRPr sz="2667">
                <a:solidFill>
                  <a:schemeClr val="bg1"/>
                </a:solidFill>
                <a:latin typeface="Clear Sans Bold" panose="020B0803030202020304" pitchFamily="34" charset="0"/>
                <a:cs typeface="Clear Sans Bold" panose="020B0803030202020304" pitchFamily="34" charset="0"/>
              </a:defRPr>
            </a:lvl1pPr>
            <a:lvl2pPr marL="452955" indent="-150280">
              <a:lnSpc>
                <a:spcPct val="150000"/>
              </a:lnSpc>
              <a:defRPr sz="2400">
                <a:solidFill>
                  <a:schemeClr val="bg1"/>
                </a:solidFill>
                <a:latin typeface="Clear Sans Medium" panose="020B0603030202020304" pitchFamily="34" charset="0"/>
                <a:cs typeface="Clear Sans Medium" panose="020B0603030202020304" pitchFamily="34" charset="0"/>
              </a:defRPr>
            </a:lvl2pPr>
            <a:lvl3pPr marL="529153" indent="-156629">
              <a:lnSpc>
                <a:spcPct val="150000"/>
              </a:lnSpc>
              <a:defRPr sz="1600">
                <a:solidFill>
                  <a:schemeClr val="bg1"/>
                </a:solidFill>
                <a:latin typeface="Clear Sans Medium" panose="020B0603030202020304" pitchFamily="34" charset="0"/>
                <a:cs typeface="Clear Sans Medium" panose="020B0603030202020304" pitchFamily="34" charset="0"/>
              </a:defRPr>
            </a:lvl3pPr>
            <a:lvl4pPr marL="529153" indent="-156629">
              <a:lnSpc>
                <a:spcPct val="150000"/>
              </a:lnSpc>
              <a:defRPr sz="1400">
                <a:solidFill>
                  <a:schemeClr val="bg1"/>
                </a:solidFill>
                <a:latin typeface="Clear Sans Medium" panose="020B0603030202020304" pitchFamily="34" charset="0"/>
                <a:cs typeface="Clear Sans Medium" panose="020B0603030202020304" pitchFamily="34" charset="0"/>
              </a:defRPr>
            </a:lvl4pPr>
            <a:lvl5pPr>
              <a:lnSpc>
                <a:spcPct val="100000"/>
              </a:lnSpc>
              <a:defRPr/>
            </a:lvl5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p:txBody>
      </p:sp>
      <p:sp>
        <p:nvSpPr>
          <p:cNvPr id="12" name="Rectangle 11"/>
          <p:cNvSpPr/>
          <p:nvPr userDrawn="1"/>
        </p:nvSpPr>
        <p:spPr>
          <a:xfrm>
            <a:off x="0" y="0"/>
            <a:ext cx="12192000" cy="6858000"/>
          </a:xfrm>
          <a:prstGeom prst="rect">
            <a:avLst/>
          </a:prstGeom>
          <a:gradFill flip="none" rotWithShape="1">
            <a:gsLst>
              <a:gs pos="0">
                <a:schemeClr val="tx1">
                  <a:lumMod val="75000"/>
                  <a:lumOff val="25000"/>
                </a:schemeClr>
              </a:gs>
              <a:gs pos="100000">
                <a:schemeClr val="tx1">
                  <a:lumMod val="85000"/>
                  <a:lumOff val="15000"/>
                </a:schemeClr>
              </a:gs>
            </a:gsLst>
            <a:lin ang="16200000" scaled="1"/>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solidFill>
                <a:srgbClr val="FFFFFF"/>
              </a:solidFill>
              <a:latin typeface="Clear Sans Bold" panose="020B0803030202020304" pitchFamily="34" charset="0"/>
              <a:cs typeface="Clear Sans Bold" panose="020B0803030202020304" pitchFamily="34" charset="0"/>
            </a:endParaRPr>
          </a:p>
        </p:txBody>
      </p:sp>
      <p:pic>
        <p:nvPicPr>
          <p:cNvPr id="13" name="Picture 12"/>
          <p:cNvPicPr>
            <a:picLocks noChangeAspect="1"/>
          </p:cNvPicPr>
          <p:nvPr userDrawn="1"/>
        </p:nvPicPr>
        <p:blipFill rotWithShape="1">
          <a:blip r:embed="rId2">
            <a:extLst>
              <a:ext uri="{28A0092B-C50C-407E-A947-70E740481C1C}">
                <a14:useLocalDpi xmlns:a14="http://schemas.microsoft.com/office/drawing/2010/main" val="0"/>
              </a:ext>
            </a:extLst>
          </a:blip>
          <a:srcRect t="-49830"/>
          <a:stretch/>
        </p:blipFill>
        <p:spPr>
          <a:xfrm>
            <a:off x="632612" y="5245397"/>
            <a:ext cx="10966723" cy="1612604"/>
          </a:xfrm>
          <a:prstGeom prst="rect">
            <a:avLst/>
          </a:prstGeom>
        </p:spPr>
      </p:pic>
      <p:pic>
        <p:nvPicPr>
          <p:cNvPr id="14" name="Picture 1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891363" y="6149302"/>
            <a:ext cx="1604860" cy="659969"/>
          </a:xfrm>
          <a:prstGeom prst="rect">
            <a:avLst/>
          </a:prstGeom>
        </p:spPr>
      </p:pic>
      <p:pic>
        <p:nvPicPr>
          <p:cNvPr id="15" name="Picture 14"/>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25522" y="6261223"/>
            <a:ext cx="481925" cy="438552"/>
          </a:xfrm>
          <a:prstGeom prst="rect">
            <a:avLst/>
          </a:prstGeom>
        </p:spPr>
      </p:pic>
    </p:spTree>
    <p:extLst>
      <p:ext uri="{BB962C8B-B14F-4D97-AF65-F5344CB8AC3E}">
        <p14:creationId xmlns:p14="http://schemas.microsoft.com/office/powerpoint/2010/main" val="1724524489"/>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End-Thank you">
    <p:bg>
      <p:bgPr>
        <a:solidFill>
          <a:schemeClr val="tx1"/>
        </a:solidFill>
        <a:effectLst/>
      </p:bgPr>
    </p:bg>
    <p:spTree>
      <p:nvGrpSpPr>
        <p:cNvPr id="1" name=""/>
        <p:cNvGrpSpPr/>
        <p:nvPr/>
      </p:nvGrpSpPr>
      <p:grpSpPr>
        <a:xfrm>
          <a:off x="0" y="0"/>
          <a:ext cx="0" cy="0"/>
          <a:chOff x="0" y="0"/>
          <a:chExt cx="0" cy="0"/>
        </a:xfrm>
      </p:grpSpPr>
      <p:sp>
        <p:nvSpPr>
          <p:cNvPr id="3" name="Rectangle 2"/>
          <p:cNvSpPr/>
          <p:nvPr/>
        </p:nvSpPr>
        <p:spPr>
          <a:xfrm>
            <a:off x="0" y="0"/>
            <a:ext cx="12192000" cy="6858000"/>
          </a:xfrm>
          <a:prstGeom prst="rect">
            <a:avLst/>
          </a:prstGeom>
          <a:gradFill flip="none" rotWithShape="1">
            <a:gsLst>
              <a:gs pos="0">
                <a:srgbClr val="4C4C4C"/>
              </a:gs>
              <a:gs pos="100000">
                <a:schemeClr val="bg1">
                  <a:lumMod val="85000"/>
                  <a:lumOff val="15000"/>
                </a:schemeClr>
              </a:gs>
            </a:gsLst>
            <a:lin ang="16200000" scaled="1"/>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pic>
        <p:nvPicPr>
          <p:cNvPr id="7" name="Picture 6"/>
          <p:cNvPicPr>
            <a:picLocks noChangeAspect="1"/>
          </p:cNvPicPr>
          <p:nvPr/>
        </p:nvPicPr>
        <p:blipFill rotWithShape="1">
          <a:blip r:embed="rId2">
            <a:extLst>
              <a:ext uri="{BEBA8EAE-BF5A-486C-A8C5-ECC9F3942E4B}">
                <a14:imgProps xmlns:a14="http://schemas.microsoft.com/office/drawing/2010/main">
                  <a14:imgLayer r:embed="rId3">
                    <a14:imgEffect>
                      <a14:brightnessContrast bright="-56000"/>
                    </a14:imgEffect>
                  </a14:imgLayer>
                </a14:imgProps>
              </a:ext>
              <a:ext uri="{28A0092B-C50C-407E-A947-70E740481C1C}">
                <a14:useLocalDpi xmlns:a14="http://schemas.microsoft.com/office/drawing/2010/main" val="0"/>
              </a:ext>
            </a:extLst>
          </a:blip>
          <a:srcRect/>
          <a:stretch/>
        </p:blipFill>
        <p:spPr>
          <a:xfrm rot="1208941">
            <a:off x="-1259904" y="1621719"/>
            <a:ext cx="14143751" cy="5446688"/>
          </a:xfrm>
          <a:prstGeom prst="rect">
            <a:avLst/>
          </a:prstGeom>
        </p:spPr>
      </p:pic>
      <p:sp>
        <p:nvSpPr>
          <p:cNvPr id="6" name="Title 1"/>
          <p:cNvSpPr>
            <a:spLocks noGrp="1"/>
          </p:cNvSpPr>
          <p:nvPr>
            <p:ph type="title" hasCustomPrompt="1"/>
          </p:nvPr>
        </p:nvSpPr>
        <p:spPr>
          <a:xfrm>
            <a:off x="4616509" y="2941561"/>
            <a:ext cx="5889413" cy="738664"/>
          </a:xfrm>
          <a:prstGeom prst="rect">
            <a:avLst/>
          </a:prstGeom>
        </p:spPr>
        <p:txBody>
          <a:bodyPr>
            <a:spAutoFit/>
          </a:bodyPr>
          <a:lstStyle>
            <a:lvl1pPr algn="r">
              <a:defRPr sz="4800">
                <a:solidFill>
                  <a:schemeClr val="tx1"/>
                </a:solidFill>
                <a:effectLst/>
                <a:latin typeface="Clear Sans Bold" panose="020B0803030202020304" pitchFamily="34" charset="0"/>
                <a:cs typeface="Clear Sans Bold" panose="020B0803030202020304" pitchFamily="34" charset="0"/>
              </a:defRPr>
            </a:lvl1pPr>
          </a:lstStyle>
          <a:p>
            <a:r>
              <a:rPr lang="en-US" dirty="0" smtClean="0"/>
              <a:t>Thank you</a:t>
            </a:r>
            <a:endParaRPr lang="en-US" dirty="0"/>
          </a:p>
        </p:txBody>
      </p:sp>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88369" y="6149301"/>
            <a:ext cx="1604860" cy="659971"/>
          </a:xfrm>
          <a:prstGeom prst="rect">
            <a:avLst/>
          </a:prstGeom>
        </p:spPr>
      </p:pic>
      <p:pic>
        <p:nvPicPr>
          <p:cNvPr id="15" name="Picture 1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5522" y="6242321"/>
            <a:ext cx="481925" cy="438552"/>
          </a:xfrm>
          <a:prstGeom prst="rect">
            <a:avLst/>
          </a:prstGeom>
        </p:spPr>
      </p:pic>
      <p:sp>
        <p:nvSpPr>
          <p:cNvPr id="8" name="Rectangle 7"/>
          <p:cNvSpPr/>
          <p:nvPr userDrawn="1"/>
        </p:nvSpPr>
        <p:spPr>
          <a:xfrm>
            <a:off x="0" y="0"/>
            <a:ext cx="12192000" cy="6858000"/>
          </a:xfrm>
          <a:prstGeom prst="rect">
            <a:avLst/>
          </a:prstGeom>
          <a:gradFill flip="none" rotWithShape="1">
            <a:gsLst>
              <a:gs pos="0">
                <a:srgbClr val="4C4C4C"/>
              </a:gs>
              <a:gs pos="100000">
                <a:schemeClr val="bg1">
                  <a:lumMod val="85000"/>
                  <a:lumOff val="15000"/>
                </a:schemeClr>
              </a:gs>
            </a:gsLst>
            <a:lin ang="16200000" scaled="1"/>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rgbClr val="FFFFFF"/>
              </a:solidFill>
            </a:endParaRPr>
          </a:p>
        </p:txBody>
      </p:sp>
      <p:pic>
        <p:nvPicPr>
          <p:cNvPr id="9" name="Picture 8"/>
          <p:cNvPicPr>
            <a:picLocks noChangeAspect="1"/>
          </p:cNvPicPr>
          <p:nvPr userDrawn="1"/>
        </p:nvPicPr>
        <p:blipFill rotWithShape="1">
          <a:blip r:embed="rId2">
            <a:extLst>
              <a:ext uri="{BEBA8EAE-BF5A-486C-A8C5-ECC9F3942E4B}">
                <a14:imgProps xmlns:a14="http://schemas.microsoft.com/office/drawing/2010/main">
                  <a14:imgLayer r:embed="rId3">
                    <a14:imgEffect>
                      <a14:brightnessContrast bright="-56000"/>
                    </a14:imgEffect>
                  </a14:imgLayer>
                </a14:imgProps>
              </a:ext>
              <a:ext uri="{28A0092B-C50C-407E-A947-70E740481C1C}">
                <a14:useLocalDpi xmlns:a14="http://schemas.microsoft.com/office/drawing/2010/main" val="0"/>
              </a:ext>
            </a:extLst>
          </a:blip>
          <a:srcRect/>
          <a:stretch/>
        </p:blipFill>
        <p:spPr>
          <a:xfrm rot="1208941">
            <a:off x="-1259904" y="1621719"/>
            <a:ext cx="14143751" cy="5446688"/>
          </a:xfrm>
          <a:prstGeom prst="rect">
            <a:avLst/>
          </a:prstGeom>
        </p:spPr>
      </p:pic>
      <p:pic>
        <p:nvPicPr>
          <p:cNvPr id="10" name="Picture 9"/>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988369" y="6149301"/>
            <a:ext cx="1604860" cy="659971"/>
          </a:xfrm>
          <a:prstGeom prst="rect">
            <a:avLst/>
          </a:prstGeom>
        </p:spPr>
      </p:pic>
      <p:pic>
        <p:nvPicPr>
          <p:cNvPr id="11" name="Picture 10"/>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225522" y="6242321"/>
            <a:ext cx="481925" cy="438552"/>
          </a:xfrm>
          <a:prstGeom prst="rect">
            <a:avLst/>
          </a:prstGeom>
        </p:spPr>
      </p:pic>
    </p:spTree>
    <p:extLst>
      <p:ext uri="{BB962C8B-B14F-4D97-AF65-F5344CB8AC3E}">
        <p14:creationId xmlns:p14="http://schemas.microsoft.com/office/powerpoint/2010/main" val="12723222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Clear Sans Bold" panose="020B0803030202020304" pitchFamily="34" charset="0"/>
                <a:cs typeface="Clear Sans Bold" panose="020B0803030202020304" pitchFamily="34"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609600" y="1710267"/>
            <a:ext cx="10972800" cy="4224867"/>
          </a:xfrm>
        </p:spPr>
        <p:txBody>
          <a:bodyPr/>
          <a:lstStyle>
            <a:lvl2pPr marL="226478" indent="-150280">
              <a:defRPr/>
            </a:lvl2pPr>
            <a:lvl3pPr marL="378875" indent="-150280">
              <a:defRPr/>
            </a:lvl3pPr>
            <a:lvl4pPr marL="613818" indent="-150280">
              <a:buClr>
                <a:schemeClr val="accent3">
                  <a:lumMod val="75000"/>
                </a:schemeClr>
              </a:buClr>
              <a:buSzPct val="110000"/>
              <a:buFontTx/>
              <a:buChar char="›"/>
              <a:defRPr/>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211938489"/>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ltLang="zh-CN" smtClean="0"/>
              <a:t>Click to edit Master title style</a:t>
            </a:r>
            <a:endParaRPr lang="en-US" dirty="0"/>
          </a:p>
        </p:txBody>
      </p:sp>
      <p:sp>
        <p:nvSpPr>
          <p:cNvPr id="3" name="Content Placeholder 2"/>
          <p:cNvSpPr>
            <a:spLocks noGrp="1"/>
          </p:cNvSpPr>
          <p:nvPr>
            <p:ph idx="1"/>
          </p:nvPr>
        </p:nvSpPr>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4" name="Date Placeholder 3"/>
          <p:cNvSpPr>
            <a:spLocks noGrp="1"/>
          </p:cNvSpPr>
          <p:nvPr>
            <p:ph type="dt" sz="half" idx="10"/>
          </p:nvPr>
        </p:nvSpPr>
        <p:spPr>
          <a:xfrm>
            <a:off x="7205133" y="6041362"/>
            <a:ext cx="911939" cy="365125"/>
          </a:xfrm>
          <a:prstGeom prst="rect">
            <a:avLst/>
          </a:prstGeom>
        </p:spPr>
        <p:txBody>
          <a:bodyPr/>
          <a:lstStyle/>
          <a:p>
            <a:fld id="{B61BEF0D-F0BB-DE4B-95CE-6DB70DBA9567}" type="datetimeFigureOut">
              <a:rPr lang="en-US" dirty="0"/>
              <a:pPr/>
              <a:t>4/14/2015</a:t>
            </a:fld>
            <a:endParaRPr lang="en-US" dirty="0"/>
          </a:p>
        </p:txBody>
      </p:sp>
      <p:sp>
        <p:nvSpPr>
          <p:cNvPr id="5" name="Footer Placeholder 4"/>
          <p:cNvSpPr>
            <a:spLocks noGrp="1"/>
          </p:cNvSpPr>
          <p:nvPr>
            <p:ph type="ftr" sz="quarter" idx="11"/>
          </p:nvPr>
        </p:nvSpPr>
        <p:spPr>
          <a:xfrm>
            <a:off x="677334" y="6041362"/>
            <a:ext cx="6297612"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8399948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 with Ima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Clear Sans Bold" panose="020B0803030202020304" pitchFamily="34" charset="0"/>
                <a:cs typeface="Clear Sans Bold" panose="020B0803030202020304" pitchFamily="34" charset="0"/>
              </a:defRPr>
            </a:lvl1pPr>
          </a:lstStyle>
          <a:p>
            <a:r>
              <a:rPr lang="en-US" smtClean="0"/>
              <a:t>Click to edit Master title style</a:t>
            </a:r>
            <a:endParaRPr lang="en-US" dirty="0"/>
          </a:p>
        </p:txBody>
      </p:sp>
      <p:sp>
        <p:nvSpPr>
          <p:cNvPr id="3" name="Slide Number Placeholder 2"/>
          <p:cNvSpPr>
            <a:spLocks noGrp="1"/>
          </p:cNvSpPr>
          <p:nvPr>
            <p:ph type="sldNum" sz="quarter" idx="10"/>
          </p:nvPr>
        </p:nvSpPr>
        <p:spPr/>
        <p:txBody>
          <a:bodyPr/>
          <a:lstStyle/>
          <a:p>
            <a:fld id="{4B4CA592-1F25-4DB7-B054-916AA0B8DACF}" type="slidenum">
              <a:rPr lang="en-US" smtClean="0">
                <a:solidFill>
                  <a:srgbClr val="000000">
                    <a:lumMod val="95000"/>
                    <a:lumOff val="5000"/>
                  </a:srgbClr>
                </a:solidFill>
              </a:rPr>
              <a:pPr/>
              <a:t>‹#›</a:t>
            </a:fld>
            <a:endParaRPr lang="en-US" dirty="0">
              <a:solidFill>
                <a:srgbClr val="000000">
                  <a:lumMod val="95000"/>
                  <a:lumOff val="5000"/>
                </a:srgbClr>
              </a:solidFill>
            </a:endParaRPr>
          </a:p>
        </p:txBody>
      </p:sp>
      <p:sp>
        <p:nvSpPr>
          <p:cNvPr id="7" name="Text Placeholder 6"/>
          <p:cNvSpPr>
            <a:spLocks noGrp="1"/>
          </p:cNvSpPr>
          <p:nvPr>
            <p:ph type="body" sz="quarter" idx="11"/>
          </p:nvPr>
        </p:nvSpPr>
        <p:spPr>
          <a:xfrm>
            <a:off x="609601" y="1709822"/>
            <a:ext cx="6345767" cy="4272765"/>
          </a:xfrm>
        </p:spPr>
        <p:txBody>
          <a:bodyPr/>
          <a:lstStyle>
            <a:lvl4pPr>
              <a:defRPr/>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9" name="Picture Placeholder 8"/>
          <p:cNvSpPr>
            <a:spLocks noGrp="1"/>
          </p:cNvSpPr>
          <p:nvPr>
            <p:ph type="pic" sz="quarter" idx="12" hasCustomPrompt="1"/>
          </p:nvPr>
        </p:nvSpPr>
        <p:spPr>
          <a:xfrm>
            <a:off x="7059085" y="1709822"/>
            <a:ext cx="4523316" cy="4272765"/>
          </a:xfrm>
        </p:spPr>
        <p:txBody>
          <a:bodyPr/>
          <a:lstStyle>
            <a:lvl1pPr>
              <a:defRPr sz="1400">
                <a:solidFill>
                  <a:schemeClr val="accent4">
                    <a:lumMod val="50000"/>
                  </a:schemeClr>
                </a:solidFill>
              </a:defRPr>
            </a:lvl1pPr>
          </a:lstStyle>
          <a:p>
            <a:r>
              <a:rPr lang="en-US" dirty="0" smtClean="0"/>
              <a:t>Place image here</a:t>
            </a:r>
            <a:endParaRPr lang="en-US" dirty="0"/>
          </a:p>
        </p:txBody>
      </p:sp>
    </p:spTree>
    <p:extLst>
      <p:ext uri="{BB962C8B-B14F-4D97-AF65-F5344CB8AC3E}">
        <p14:creationId xmlns:p14="http://schemas.microsoft.com/office/powerpoint/2010/main" val="220962608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with Subtitle">
    <p:spTree>
      <p:nvGrpSpPr>
        <p:cNvPr id="1" name=""/>
        <p:cNvGrpSpPr/>
        <p:nvPr/>
      </p:nvGrpSpPr>
      <p:grpSpPr>
        <a:xfrm>
          <a:off x="0" y="0"/>
          <a:ext cx="0" cy="0"/>
          <a:chOff x="0" y="0"/>
          <a:chExt cx="0" cy="0"/>
        </a:xfrm>
      </p:grpSpPr>
      <p:sp>
        <p:nvSpPr>
          <p:cNvPr id="2" name="Title 1"/>
          <p:cNvSpPr>
            <a:spLocks noGrp="1"/>
          </p:cNvSpPr>
          <p:nvPr>
            <p:ph type="title"/>
          </p:nvPr>
        </p:nvSpPr>
        <p:spPr>
          <a:xfrm>
            <a:off x="609600" y="260351"/>
            <a:ext cx="10972800" cy="618608"/>
          </a:xfrm>
        </p:spPr>
        <p:txBody>
          <a:bodyPr/>
          <a:lstStyle>
            <a:lvl1pPr>
              <a:defRPr>
                <a:latin typeface="Clear Sans Bold" panose="020B0803030202020304" pitchFamily="34" charset="0"/>
                <a:cs typeface="Clear Sans Bold" panose="020B0803030202020304" pitchFamily="34" charset="0"/>
              </a:defRPr>
            </a:lvl1pPr>
          </a:lstStyle>
          <a:p>
            <a:r>
              <a:rPr lang="en-US" smtClean="0"/>
              <a:t>Click to edit Master title style</a:t>
            </a:r>
            <a:endParaRPr lang="en-US" dirty="0"/>
          </a:p>
        </p:txBody>
      </p:sp>
      <p:sp>
        <p:nvSpPr>
          <p:cNvPr id="3" name="Slide Number Placeholder 2"/>
          <p:cNvSpPr>
            <a:spLocks noGrp="1"/>
          </p:cNvSpPr>
          <p:nvPr>
            <p:ph type="sldNum" sz="quarter" idx="10"/>
          </p:nvPr>
        </p:nvSpPr>
        <p:spPr/>
        <p:txBody>
          <a:bodyPr/>
          <a:lstStyle/>
          <a:p>
            <a:fld id="{4B4CA592-1F25-4DB7-B054-916AA0B8DACF}" type="slidenum">
              <a:rPr lang="en-US" smtClean="0">
                <a:solidFill>
                  <a:srgbClr val="000000">
                    <a:lumMod val="95000"/>
                    <a:lumOff val="5000"/>
                  </a:srgbClr>
                </a:solidFill>
              </a:rPr>
              <a:pPr/>
              <a:t>‹#›</a:t>
            </a:fld>
            <a:endParaRPr lang="en-US" dirty="0">
              <a:solidFill>
                <a:srgbClr val="000000">
                  <a:lumMod val="95000"/>
                  <a:lumOff val="5000"/>
                </a:srgbClr>
              </a:solidFill>
            </a:endParaRPr>
          </a:p>
        </p:txBody>
      </p:sp>
      <p:sp>
        <p:nvSpPr>
          <p:cNvPr id="6" name="Text Placeholder 5"/>
          <p:cNvSpPr>
            <a:spLocks noGrp="1"/>
          </p:cNvSpPr>
          <p:nvPr>
            <p:ph type="body" sz="quarter" idx="12"/>
          </p:nvPr>
        </p:nvSpPr>
        <p:spPr>
          <a:xfrm>
            <a:off x="609600" y="878418"/>
            <a:ext cx="10972800" cy="416983"/>
          </a:xfrm>
        </p:spPr>
        <p:txBody>
          <a:bodyPr/>
          <a:lstStyle>
            <a:lvl1pPr>
              <a:defRPr sz="1867">
                <a:solidFill>
                  <a:schemeClr val="accent1"/>
                </a:solidFill>
              </a:defRPr>
            </a:lvl1pPr>
          </a:lstStyle>
          <a:p>
            <a:pPr lvl="0"/>
            <a:r>
              <a:rPr lang="en-US" smtClean="0"/>
              <a:t>Click to edit Master text styles</a:t>
            </a:r>
          </a:p>
        </p:txBody>
      </p:sp>
      <p:sp>
        <p:nvSpPr>
          <p:cNvPr id="7" name="Text Placeholder 6"/>
          <p:cNvSpPr>
            <a:spLocks noGrp="1"/>
          </p:cNvSpPr>
          <p:nvPr>
            <p:ph type="body" sz="quarter" idx="13"/>
          </p:nvPr>
        </p:nvSpPr>
        <p:spPr>
          <a:xfrm>
            <a:off x="609600" y="1710661"/>
            <a:ext cx="10972800" cy="425395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425279982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utorial steps">
    <p:spTree>
      <p:nvGrpSpPr>
        <p:cNvPr id="1" name=""/>
        <p:cNvGrpSpPr/>
        <p:nvPr/>
      </p:nvGrpSpPr>
      <p:grpSpPr>
        <a:xfrm>
          <a:off x="0" y="0"/>
          <a:ext cx="0" cy="0"/>
          <a:chOff x="0" y="0"/>
          <a:chExt cx="0" cy="0"/>
        </a:xfrm>
      </p:grpSpPr>
      <p:sp>
        <p:nvSpPr>
          <p:cNvPr id="2" name="Title 1"/>
          <p:cNvSpPr>
            <a:spLocks noGrp="1"/>
          </p:cNvSpPr>
          <p:nvPr>
            <p:ph type="title"/>
          </p:nvPr>
        </p:nvSpPr>
        <p:spPr>
          <a:xfrm>
            <a:off x="609600" y="260351"/>
            <a:ext cx="10972800" cy="618608"/>
          </a:xfrm>
        </p:spPr>
        <p:txBody>
          <a:bodyPr/>
          <a:lstStyle>
            <a:lvl1pPr>
              <a:defRPr>
                <a:latin typeface="Clear Sans Bold" panose="020B0803030202020304" pitchFamily="34" charset="0"/>
                <a:cs typeface="Clear Sans Bold" panose="020B0803030202020304" pitchFamily="34" charset="0"/>
              </a:defRPr>
            </a:lvl1pPr>
          </a:lstStyle>
          <a:p>
            <a:r>
              <a:rPr lang="en-US" smtClean="0"/>
              <a:t>Click to edit Master title style</a:t>
            </a:r>
            <a:endParaRPr lang="en-US" dirty="0"/>
          </a:p>
        </p:txBody>
      </p:sp>
      <p:sp>
        <p:nvSpPr>
          <p:cNvPr id="3" name="Slide Number Placeholder 2"/>
          <p:cNvSpPr>
            <a:spLocks noGrp="1"/>
          </p:cNvSpPr>
          <p:nvPr>
            <p:ph type="sldNum" sz="quarter" idx="10"/>
          </p:nvPr>
        </p:nvSpPr>
        <p:spPr/>
        <p:txBody>
          <a:bodyPr/>
          <a:lstStyle/>
          <a:p>
            <a:fld id="{4B4CA592-1F25-4DB7-B054-916AA0B8DACF}" type="slidenum">
              <a:rPr lang="en-US" smtClean="0">
                <a:solidFill>
                  <a:srgbClr val="000000">
                    <a:lumMod val="95000"/>
                    <a:lumOff val="5000"/>
                  </a:srgbClr>
                </a:solidFill>
              </a:rPr>
              <a:pPr/>
              <a:t>‹#›</a:t>
            </a:fld>
            <a:endParaRPr lang="en-US" dirty="0">
              <a:solidFill>
                <a:srgbClr val="000000">
                  <a:lumMod val="95000"/>
                  <a:lumOff val="5000"/>
                </a:srgbClr>
              </a:solidFill>
            </a:endParaRPr>
          </a:p>
        </p:txBody>
      </p:sp>
      <p:sp>
        <p:nvSpPr>
          <p:cNvPr id="5" name="Text Placeholder 4"/>
          <p:cNvSpPr>
            <a:spLocks noGrp="1"/>
          </p:cNvSpPr>
          <p:nvPr>
            <p:ph type="body" sz="quarter" idx="11" hasCustomPrompt="1"/>
          </p:nvPr>
        </p:nvSpPr>
        <p:spPr>
          <a:xfrm>
            <a:off x="609600" y="1606698"/>
            <a:ext cx="10972800" cy="4328436"/>
          </a:xfrm>
        </p:spPr>
        <p:txBody>
          <a:bodyPr tIns="0"/>
          <a:lstStyle>
            <a:lvl1pPr marL="457189" indent="-457189">
              <a:lnSpc>
                <a:spcPct val="150000"/>
              </a:lnSpc>
              <a:buFont typeface="+mj-lt"/>
              <a:buAutoNum type="arabicPeriod"/>
              <a:defRPr>
                <a:solidFill>
                  <a:schemeClr val="tx1">
                    <a:lumMod val="85000"/>
                    <a:lumOff val="15000"/>
                  </a:schemeClr>
                </a:solidFill>
              </a:defRPr>
            </a:lvl1pPr>
            <a:lvl2pPr marL="694249" indent="-230712">
              <a:lnSpc>
                <a:spcPct val="150000"/>
              </a:lnSpc>
              <a:buFont typeface="+mj-lt"/>
              <a:buAutoNum type="alphaLcPeriod"/>
              <a:defRPr/>
            </a:lvl2pPr>
            <a:lvl3pPr marL="840296" indent="-148163">
              <a:lnSpc>
                <a:spcPct val="150000"/>
              </a:lnSpc>
              <a:buFont typeface="Arial" panose="020B0604020202020204" pitchFamily="34" charset="0"/>
              <a:buChar char="•"/>
              <a:defRPr/>
            </a:lvl3pPr>
            <a:lvl4pPr marL="992693" indent="-148163">
              <a:lnSpc>
                <a:spcPct val="150000"/>
              </a:lnSpc>
              <a:buClr>
                <a:schemeClr val="accent3">
                  <a:lumMod val="75000"/>
                </a:schemeClr>
              </a:buClr>
              <a:buSzPct val="120000"/>
              <a:buFont typeface="Arial" panose="020B0604020202020204" pitchFamily="34" charset="0"/>
              <a:buChar char="•"/>
              <a:defRPr/>
            </a:lvl4pPr>
          </a:lstStyle>
          <a:p>
            <a:pPr lvl="0"/>
            <a:r>
              <a:rPr lang="en-US" dirty="0" smtClean="0"/>
              <a:t>First step: to edit Master text styles</a:t>
            </a:r>
          </a:p>
          <a:p>
            <a:pPr lvl="1"/>
            <a:r>
              <a:rPr lang="en-US" dirty="0" smtClean="0"/>
              <a:t>Second level</a:t>
            </a:r>
          </a:p>
          <a:p>
            <a:pPr lvl="2"/>
            <a:r>
              <a:rPr lang="en-US" dirty="0" smtClean="0"/>
              <a:t>Third level</a:t>
            </a:r>
          </a:p>
          <a:p>
            <a:pPr lvl="3"/>
            <a:r>
              <a:rPr lang="en-US" dirty="0" smtClean="0"/>
              <a:t>Fourth level</a:t>
            </a:r>
          </a:p>
        </p:txBody>
      </p:sp>
      <p:sp>
        <p:nvSpPr>
          <p:cNvPr id="6" name="Text Placeholder 5"/>
          <p:cNvSpPr>
            <a:spLocks noGrp="1"/>
          </p:cNvSpPr>
          <p:nvPr>
            <p:ph type="body" sz="quarter" idx="12"/>
          </p:nvPr>
        </p:nvSpPr>
        <p:spPr>
          <a:xfrm>
            <a:off x="609600" y="878418"/>
            <a:ext cx="10972800" cy="416983"/>
          </a:xfrm>
        </p:spPr>
        <p:txBody>
          <a:bodyPr/>
          <a:lstStyle>
            <a:lvl1pPr>
              <a:defRPr sz="1867">
                <a:solidFill>
                  <a:schemeClr val="accent1"/>
                </a:solidFill>
              </a:defRPr>
            </a:lvl1pPr>
          </a:lstStyle>
          <a:p>
            <a:pPr lvl="0"/>
            <a:r>
              <a:rPr lang="en-US" smtClean="0"/>
              <a:t>Click to edit Master text styles</a:t>
            </a:r>
          </a:p>
        </p:txBody>
      </p:sp>
    </p:spTree>
    <p:extLst>
      <p:ext uri="{BB962C8B-B14F-4D97-AF65-F5344CB8AC3E}">
        <p14:creationId xmlns:p14="http://schemas.microsoft.com/office/powerpoint/2010/main" val="3370592938"/>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Header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Clear Sans Bold" panose="020B0803030202020304" pitchFamily="34" charset="0"/>
                <a:cs typeface="Clear Sans Bold" panose="020B0803030202020304" pitchFamily="34" charset="0"/>
              </a:defRPr>
            </a:lvl1pPr>
          </a:lstStyle>
          <a:p>
            <a:r>
              <a:rPr lang="en-US" smtClean="0"/>
              <a:t>Click to edit Master title style</a:t>
            </a:r>
            <a:endParaRPr lang="en-US" dirty="0"/>
          </a:p>
        </p:txBody>
      </p:sp>
      <p:sp>
        <p:nvSpPr>
          <p:cNvPr id="3" name="Slide Number Placeholder 2"/>
          <p:cNvSpPr>
            <a:spLocks noGrp="1"/>
          </p:cNvSpPr>
          <p:nvPr>
            <p:ph type="sldNum" sz="quarter" idx="10"/>
          </p:nvPr>
        </p:nvSpPr>
        <p:spPr/>
        <p:txBody>
          <a:bodyPr/>
          <a:lstStyle/>
          <a:p>
            <a:fld id="{4B4CA592-1F25-4DB7-B054-916AA0B8DACF}" type="slidenum">
              <a:rPr lang="en-US" smtClean="0">
                <a:solidFill>
                  <a:srgbClr val="000000">
                    <a:lumMod val="95000"/>
                    <a:lumOff val="5000"/>
                  </a:srgbClr>
                </a:solidFill>
              </a:rPr>
              <a:pPr/>
              <a:t>‹#›</a:t>
            </a:fld>
            <a:endParaRPr lang="en-US" dirty="0">
              <a:solidFill>
                <a:srgbClr val="000000">
                  <a:lumMod val="95000"/>
                  <a:lumOff val="5000"/>
                </a:srgbClr>
              </a:solidFill>
            </a:endParaRPr>
          </a:p>
        </p:txBody>
      </p:sp>
    </p:spTree>
    <p:extLst>
      <p:ext uri="{BB962C8B-B14F-4D97-AF65-F5344CB8AC3E}">
        <p14:creationId xmlns:p14="http://schemas.microsoft.com/office/powerpoint/2010/main" val="2041843062"/>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8" name="Rectangle 7"/>
          <p:cNvSpPr/>
          <p:nvPr userDrawn="1"/>
        </p:nvSpPr>
        <p:spPr>
          <a:xfrm>
            <a:off x="0" y="0"/>
            <a:ext cx="12192000" cy="6858000"/>
          </a:xfrm>
          <a:prstGeom prst="rect">
            <a:avLst/>
          </a:prstGeom>
          <a:gradFill flip="none" rotWithShape="1">
            <a:gsLst>
              <a:gs pos="0">
                <a:schemeClr val="tx1">
                  <a:lumMod val="75000"/>
                  <a:lumOff val="25000"/>
                </a:schemeClr>
              </a:gs>
              <a:gs pos="100000">
                <a:schemeClr val="tx1">
                  <a:lumMod val="85000"/>
                  <a:lumOff val="15000"/>
                </a:schemeClr>
              </a:gs>
            </a:gsLst>
            <a:lin ang="16200000" scaled="1"/>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solidFill>
                <a:srgbClr val="FFFFFF"/>
              </a:solidFill>
              <a:latin typeface="Clear Sans Bold" panose="020B0803030202020304" pitchFamily="34" charset="0"/>
              <a:cs typeface="Clear Sans Bold" panose="020B0803030202020304" pitchFamily="34" charset="0"/>
            </a:endParaRPr>
          </a:p>
        </p:txBody>
      </p:sp>
      <p:pic>
        <p:nvPicPr>
          <p:cNvPr id="11" name="Picture 10"/>
          <p:cNvPicPr>
            <a:picLocks noChangeAspect="1"/>
          </p:cNvPicPr>
          <p:nvPr userDrawn="1"/>
        </p:nvPicPr>
        <p:blipFill rotWithShape="1">
          <a:blip r:embed="rId2">
            <a:extLst>
              <a:ext uri="{28A0092B-C50C-407E-A947-70E740481C1C}">
                <a14:useLocalDpi xmlns:a14="http://schemas.microsoft.com/office/drawing/2010/main" val="0"/>
              </a:ext>
            </a:extLst>
          </a:blip>
          <a:srcRect t="-49830"/>
          <a:stretch/>
        </p:blipFill>
        <p:spPr>
          <a:xfrm>
            <a:off x="632612" y="5245397"/>
            <a:ext cx="10966723" cy="1612604"/>
          </a:xfrm>
          <a:prstGeom prst="rect">
            <a:avLst/>
          </a:prstGeom>
        </p:spPr>
      </p:pic>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891363" y="6149302"/>
            <a:ext cx="1604860" cy="659969"/>
          </a:xfrm>
          <a:prstGeom prst="rect">
            <a:avLst/>
          </a:prstGeom>
        </p:spPr>
      </p:pic>
      <p:pic>
        <p:nvPicPr>
          <p:cNvPr id="10" name="Picture 9"/>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25522" y="6261223"/>
            <a:ext cx="481925" cy="438552"/>
          </a:xfrm>
          <a:prstGeom prst="rect">
            <a:avLst/>
          </a:prstGeom>
        </p:spPr>
      </p:pic>
      <p:sp>
        <p:nvSpPr>
          <p:cNvPr id="6" name="Title 1"/>
          <p:cNvSpPr>
            <a:spLocks noGrp="1"/>
          </p:cNvSpPr>
          <p:nvPr>
            <p:ph type="title" hasCustomPrompt="1"/>
          </p:nvPr>
        </p:nvSpPr>
        <p:spPr>
          <a:xfrm>
            <a:off x="2297497" y="702733"/>
            <a:ext cx="7433267" cy="690035"/>
          </a:xfrm>
        </p:spPr>
        <p:txBody>
          <a:bodyPr/>
          <a:lstStyle>
            <a:lvl1pPr>
              <a:defRPr>
                <a:solidFill>
                  <a:schemeClr val="bg1"/>
                </a:solidFill>
                <a:latin typeface="Clear Sans Bold" panose="020B0803030202020304" pitchFamily="34" charset="0"/>
                <a:cs typeface="Clear Sans Bold" panose="020B0803030202020304" pitchFamily="34" charset="0"/>
              </a:defRPr>
            </a:lvl1pPr>
          </a:lstStyle>
          <a:p>
            <a:r>
              <a:rPr lang="en-US" dirty="0" smtClean="0"/>
              <a:t>Agenda</a:t>
            </a:r>
            <a:endParaRPr lang="en-US" dirty="0"/>
          </a:p>
        </p:txBody>
      </p:sp>
      <p:sp>
        <p:nvSpPr>
          <p:cNvPr id="7" name="Text Placeholder 4"/>
          <p:cNvSpPr>
            <a:spLocks noGrp="1"/>
          </p:cNvSpPr>
          <p:nvPr>
            <p:ph type="body" sz="quarter" idx="11"/>
          </p:nvPr>
        </p:nvSpPr>
        <p:spPr>
          <a:xfrm>
            <a:off x="2296632" y="1646767"/>
            <a:ext cx="7447517" cy="4326368"/>
          </a:xfrm>
        </p:spPr>
        <p:txBody>
          <a:bodyPr/>
          <a:lstStyle>
            <a:lvl1pPr>
              <a:lnSpc>
                <a:spcPct val="150000"/>
              </a:lnSpc>
              <a:defRPr sz="2667">
                <a:solidFill>
                  <a:schemeClr val="bg1"/>
                </a:solidFill>
                <a:latin typeface="Clear Sans Bold" panose="020B0803030202020304" pitchFamily="34" charset="0"/>
                <a:cs typeface="Clear Sans Bold" panose="020B0803030202020304" pitchFamily="34" charset="0"/>
              </a:defRPr>
            </a:lvl1pPr>
            <a:lvl2pPr marL="452955" indent="-150280">
              <a:lnSpc>
                <a:spcPct val="150000"/>
              </a:lnSpc>
              <a:defRPr sz="2400">
                <a:solidFill>
                  <a:schemeClr val="bg1"/>
                </a:solidFill>
                <a:latin typeface="Clear Sans Medium" panose="020B0603030202020304" pitchFamily="34" charset="0"/>
                <a:cs typeface="Clear Sans Medium" panose="020B0603030202020304" pitchFamily="34" charset="0"/>
              </a:defRPr>
            </a:lvl2pPr>
            <a:lvl3pPr marL="529153" indent="-156629">
              <a:lnSpc>
                <a:spcPct val="150000"/>
              </a:lnSpc>
              <a:defRPr sz="1600">
                <a:solidFill>
                  <a:schemeClr val="bg1"/>
                </a:solidFill>
                <a:latin typeface="Clear Sans Medium" panose="020B0603030202020304" pitchFamily="34" charset="0"/>
                <a:cs typeface="Clear Sans Medium" panose="020B0603030202020304" pitchFamily="34" charset="0"/>
              </a:defRPr>
            </a:lvl3pPr>
            <a:lvl4pPr marL="529153" indent="-156629">
              <a:lnSpc>
                <a:spcPct val="150000"/>
              </a:lnSpc>
              <a:defRPr sz="1400">
                <a:solidFill>
                  <a:schemeClr val="bg1"/>
                </a:solidFill>
                <a:latin typeface="Clear Sans Medium" panose="020B0603030202020304" pitchFamily="34" charset="0"/>
                <a:cs typeface="Clear Sans Medium" panose="020B0603030202020304" pitchFamily="34" charset="0"/>
              </a:defRPr>
            </a:lvl4pPr>
            <a:lvl5pPr>
              <a:lnSpc>
                <a:spcPct val="10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1051"/>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End-Thank you">
    <p:bg>
      <p:bgPr>
        <a:solidFill>
          <a:schemeClr val="tx1"/>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12192000" cy="6858000"/>
          </a:xfrm>
          <a:prstGeom prst="rect">
            <a:avLst/>
          </a:prstGeom>
          <a:gradFill flip="none" rotWithShape="1">
            <a:gsLst>
              <a:gs pos="0">
                <a:srgbClr val="4C4C4C"/>
              </a:gs>
              <a:gs pos="100000">
                <a:schemeClr val="bg1">
                  <a:lumMod val="85000"/>
                  <a:lumOff val="15000"/>
                </a:schemeClr>
              </a:gs>
            </a:gsLst>
            <a:lin ang="16200000" scaled="1"/>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rgbClr val="FFFFFF"/>
              </a:solidFill>
            </a:endParaRPr>
          </a:p>
        </p:txBody>
      </p:sp>
      <p:pic>
        <p:nvPicPr>
          <p:cNvPr id="7" name="Picture 6"/>
          <p:cNvPicPr>
            <a:picLocks noChangeAspect="1"/>
          </p:cNvPicPr>
          <p:nvPr userDrawn="1"/>
        </p:nvPicPr>
        <p:blipFill rotWithShape="1">
          <a:blip r:embed="rId2">
            <a:extLst>
              <a:ext uri="{BEBA8EAE-BF5A-486C-A8C5-ECC9F3942E4B}">
                <a14:imgProps xmlns:a14="http://schemas.microsoft.com/office/drawing/2010/main">
                  <a14:imgLayer r:embed="rId3">
                    <a14:imgEffect>
                      <a14:brightnessContrast bright="-56000"/>
                    </a14:imgEffect>
                  </a14:imgLayer>
                </a14:imgProps>
              </a:ext>
              <a:ext uri="{28A0092B-C50C-407E-A947-70E740481C1C}">
                <a14:useLocalDpi xmlns:a14="http://schemas.microsoft.com/office/drawing/2010/main" val="0"/>
              </a:ext>
            </a:extLst>
          </a:blip>
          <a:srcRect/>
          <a:stretch/>
        </p:blipFill>
        <p:spPr>
          <a:xfrm rot="1208941">
            <a:off x="-1259904" y="1621719"/>
            <a:ext cx="14143751" cy="5446688"/>
          </a:xfrm>
          <a:prstGeom prst="rect">
            <a:avLst/>
          </a:prstGeom>
        </p:spPr>
      </p:pic>
      <p:sp>
        <p:nvSpPr>
          <p:cNvPr id="6" name="Title 1"/>
          <p:cNvSpPr>
            <a:spLocks noGrp="1"/>
          </p:cNvSpPr>
          <p:nvPr>
            <p:ph type="title" hasCustomPrompt="1"/>
          </p:nvPr>
        </p:nvSpPr>
        <p:spPr>
          <a:xfrm>
            <a:off x="4616509" y="2941561"/>
            <a:ext cx="5889413" cy="738664"/>
          </a:xfrm>
          <a:prstGeom prst="rect">
            <a:avLst/>
          </a:prstGeom>
        </p:spPr>
        <p:txBody>
          <a:bodyPr>
            <a:spAutoFit/>
          </a:bodyPr>
          <a:lstStyle>
            <a:lvl1pPr algn="r">
              <a:defRPr sz="4800">
                <a:solidFill>
                  <a:schemeClr val="tx1"/>
                </a:solidFill>
                <a:effectLst/>
                <a:latin typeface="Clear Sans Bold" panose="020B0803030202020304" pitchFamily="34" charset="0"/>
                <a:cs typeface="Clear Sans Bold" panose="020B0803030202020304" pitchFamily="34" charset="0"/>
              </a:defRPr>
            </a:lvl1pPr>
          </a:lstStyle>
          <a:p>
            <a:r>
              <a:rPr lang="en-US" dirty="0" smtClean="0"/>
              <a:t>Thank you</a:t>
            </a:r>
            <a:endParaRPr lang="en-US" dirty="0"/>
          </a:p>
        </p:txBody>
      </p:sp>
      <p:pic>
        <p:nvPicPr>
          <p:cNvPr id="14" name="Picture 13"/>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988369" y="6149301"/>
            <a:ext cx="1604860" cy="659971"/>
          </a:xfrm>
          <a:prstGeom prst="rect">
            <a:avLst/>
          </a:prstGeom>
        </p:spPr>
      </p:pic>
      <p:pic>
        <p:nvPicPr>
          <p:cNvPr id="15" name="Picture 14"/>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225522" y="6242321"/>
            <a:ext cx="481925" cy="438552"/>
          </a:xfrm>
          <a:prstGeom prst="rect">
            <a:avLst/>
          </a:prstGeom>
        </p:spPr>
      </p:pic>
    </p:spTree>
    <p:extLst>
      <p:ext uri="{BB962C8B-B14F-4D97-AF65-F5344CB8AC3E}">
        <p14:creationId xmlns:p14="http://schemas.microsoft.com/office/powerpoint/2010/main" val="269645116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ltLang="zh-CN"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smtClean="0"/>
              <a:t>Click to edit Master subtitle style</a:t>
            </a:r>
            <a:endParaRPr lang="en-US" dirty="0"/>
          </a:p>
        </p:txBody>
      </p:sp>
      <p:sp>
        <p:nvSpPr>
          <p:cNvPr id="4" name="Date Placeholder 3"/>
          <p:cNvSpPr>
            <a:spLocks noGrp="1"/>
          </p:cNvSpPr>
          <p:nvPr>
            <p:ph type="dt" sz="half" idx="10"/>
          </p:nvPr>
        </p:nvSpPr>
        <p:spPr>
          <a:xfrm>
            <a:off x="7205133" y="6041362"/>
            <a:ext cx="911939" cy="365125"/>
          </a:xfrm>
          <a:prstGeom prst="rect">
            <a:avLst/>
          </a:prstGeom>
        </p:spPr>
        <p:txBody>
          <a:bodyPr/>
          <a:lstStyle/>
          <a:p>
            <a:fld id="{B61BEF0D-F0BB-DE4B-95CE-6DB70DBA9567}" type="datetimeFigureOut">
              <a:rPr lang="en-US" dirty="0"/>
              <a:pPr/>
              <a:t>4/14/2015</a:t>
            </a:fld>
            <a:endParaRPr lang="en-US" dirty="0"/>
          </a:p>
        </p:txBody>
      </p:sp>
      <p:sp>
        <p:nvSpPr>
          <p:cNvPr id="5" name="Footer Placeholder 4"/>
          <p:cNvSpPr>
            <a:spLocks noGrp="1"/>
          </p:cNvSpPr>
          <p:nvPr>
            <p:ph type="ftr" sz="quarter" idx="11"/>
          </p:nvPr>
        </p:nvSpPr>
        <p:spPr>
          <a:xfrm>
            <a:off x="677334" y="6041362"/>
            <a:ext cx="6297612"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367031473"/>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3.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image" Target="../media/image2.png"/><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image" Target="../media/image1.png"/><Relationship Id="rId5" Type="http://schemas.openxmlformats.org/officeDocument/2006/relationships/slideLayout" Target="../slideLayouts/slideLayout16.xml"/><Relationship Id="rId10"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60351"/>
            <a:ext cx="10972800" cy="1242483"/>
          </a:xfrm>
          <a:prstGeom prst="rect">
            <a:avLst/>
          </a:prstGeom>
        </p:spPr>
        <p:txBody>
          <a:bodyPr vert="horz" lIns="0" tIns="0" rIns="0" bIns="0" rtlCol="0" anchor="t" anchorCtr="0">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32884" y="1636185"/>
            <a:ext cx="10962216" cy="4489980"/>
          </a:xfrm>
          <a:prstGeom prst="rect">
            <a:avLst/>
          </a:prstGeom>
        </p:spPr>
        <p:txBody>
          <a:bodyPr vert="horz" lIns="0" tIns="0" rIns="0" bIns="0"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6" name="Slide Number Placeholder 5"/>
          <p:cNvSpPr>
            <a:spLocks noGrp="1"/>
          </p:cNvSpPr>
          <p:nvPr>
            <p:ph type="sldNum" sz="quarter" idx="4"/>
          </p:nvPr>
        </p:nvSpPr>
        <p:spPr>
          <a:xfrm>
            <a:off x="10859387" y="6339493"/>
            <a:ext cx="723013" cy="366183"/>
          </a:xfrm>
          <a:prstGeom prst="rect">
            <a:avLst/>
          </a:prstGeom>
        </p:spPr>
        <p:txBody>
          <a:bodyPr vert="horz" lIns="0" tIns="0" rIns="0" bIns="0" rtlCol="0" anchor="t" anchorCtr="0"/>
          <a:lstStyle>
            <a:lvl1pPr algn="r">
              <a:defRPr sz="1600">
                <a:solidFill>
                  <a:schemeClr val="tx1">
                    <a:lumMod val="95000"/>
                    <a:lumOff val="5000"/>
                  </a:schemeClr>
                </a:solidFill>
              </a:defRPr>
            </a:lvl1pPr>
          </a:lstStyle>
          <a:p>
            <a:fld id="{4B4CA592-1F25-4DB7-B054-916AA0B8DACF}" type="slidenum">
              <a:rPr lang="en-US" smtClean="0">
                <a:solidFill>
                  <a:srgbClr val="000000">
                    <a:lumMod val="95000"/>
                    <a:lumOff val="5000"/>
                  </a:srgbClr>
                </a:solidFill>
              </a:rPr>
              <a:pPr/>
              <a:t>‹#›</a:t>
            </a:fld>
            <a:endParaRPr lang="en-US" dirty="0">
              <a:solidFill>
                <a:srgbClr val="000000">
                  <a:lumMod val="95000"/>
                  <a:lumOff val="5000"/>
                </a:srgbClr>
              </a:solidFill>
            </a:endParaRPr>
          </a:p>
        </p:txBody>
      </p:sp>
      <p:sp>
        <p:nvSpPr>
          <p:cNvPr id="5" name="Rectangle 4"/>
          <p:cNvSpPr/>
          <p:nvPr/>
        </p:nvSpPr>
        <p:spPr>
          <a:xfrm>
            <a:off x="0" y="6126164"/>
            <a:ext cx="12192000" cy="731837"/>
          </a:xfrm>
          <a:prstGeom prst="rect">
            <a:avLst/>
          </a:prstGeom>
          <a:solidFill>
            <a:schemeClr val="tx1">
              <a:lumMod val="85000"/>
              <a:lumOff val="1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rgbClr val="FFFFFF"/>
              </a:solidFill>
            </a:endParaRPr>
          </a:p>
        </p:txBody>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a:stretch/>
        </p:blipFill>
        <p:spPr>
          <a:xfrm>
            <a:off x="632884" y="6126165"/>
            <a:ext cx="10966451" cy="731836"/>
          </a:xfrm>
          <a:prstGeom prst="rect">
            <a:avLst/>
          </a:prstGeom>
        </p:spPr>
      </p:pic>
      <p:sp>
        <p:nvSpPr>
          <p:cNvPr id="8" name="Slide Number Placeholder 5"/>
          <p:cNvSpPr txBox="1">
            <a:spLocks/>
          </p:cNvSpPr>
          <p:nvPr/>
        </p:nvSpPr>
        <p:spPr>
          <a:xfrm>
            <a:off x="11248627" y="6358394"/>
            <a:ext cx="723013" cy="366183"/>
          </a:xfrm>
          <a:prstGeom prst="rect">
            <a:avLst/>
          </a:prstGeom>
        </p:spPr>
        <p:txBody>
          <a:bodyPr vert="horz" lIns="0" tIns="0" rIns="0" bIns="0" rtlCol="0" anchor="t" anchorCtr="0"/>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4B4CA592-1F25-4DB7-B054-916AA0B8DACF}" type="slidenum">
              <a:rPr lang="en-US" sz="1400" smtClean="0">
                <a:solidFill>
                  <a:srgbClr val="FFFFFF"/>
                </a:solidFill>
              </a:rPr>
              <a:pPr/>
              <a:t>‹#›</a:t>
            </a:fld>
            <a:endParaRPr lang="en-US" sz="1400" dirty="0">
              <a:solidFill>
                <a:srgbClr val="FFFFFF"/>
              </a:solidFill>
            </a:endParaRPr>
          </a:p>
        </p:txBody>
      </p:sp>
      <p:pic>
        <p:nvPicPr>
          <p:cNvPr id="12" name="Picture 11"/>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225522" y="6257672"/>
            <a:ext cx="481925" cy="438552"/>
          </a:xfrm>
          <a:prstGeom prst="rect">
            <a:avLst/>
          </a:prstGeom>
        </p:spPr>
      </p:pic>
      <p:pic>
        <p:nvPicPr>
          <p:cNvPr id="13" name="Picture 12"/>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9919715" y="6158753"/>
            <a:ext cx="1604860" cy="659969"/>
          </a:xfrm>
          <a:prstGeom prst="rect">
            <a:avLst/>
          </a:prstGeom>
        </p:spPr>
      </p:pic>
    </p:spTree>
    <p:extLst>
      <p:ext uri="{BB962C8B-B14F-4D97-AF65-F5344CB8AC3E}">
        <p14:creationId xmlns:p14="http://schemas.microsoft.com/office/powerpoint/2010/main" val="2265402179"/>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8" r:id="rId9"/>
    <p:sldLayoutId id="2147483679" r:id="rId10"/>
    <p:sldLayoutId id="2147483677" r:id="rId11"/>
  </p:sldLayoutIdLst>
  <p:timing>
    <p:tnLst>
      <p:par>
        <p:cTn id="1" dur="indefinite" restart="never" nodeType="tmRoot"/>
      </p:par>
    </p:tnLst>
  </p:timing>
  <p:hf hdr="0" ftr="0" dt="0"/>
  <p:txStyles>
    <p:titleStyle>
      <a:lvl1pPr algn="l" defTabSz="609585" rtl="0" eaLnBrk="1" latinLnBrk="0" hangingPunct="1">
        <a:spcBef>
          <a:spcPct val="0"/>
        </a:spcBef>
        <a:buNone/>
        <a:defRPr sz="3733" kern="1200">
          <a:solidFill>
            <a:schemeClr val="tx1">
              <a:lumMod val="75000"/>
              <a:lumOff val="25000"/>
            </a:schemeClr>
          </a:solidFill>
          <a:latin typeface="Clear Sans Bold" panose="020B0803030202020304" pitchFamily="34" charset="0"/>
          <a:ea typeface="+mj-ea"/>
          <a:cs typeface="Clear Sans Bold" panose="020B0803030202020304" pitchFamily="34" charset="0"/>
        </a:defRPr>
      </a:lvl1pPr>
    </p:titleStyle>
    <p:bodyStyle>
      <a:lvl1pPr marL="0" indent="0" algn="l" defTabSz="609585" rtl="0" eaLnBrk="1" latinLnBrk="0" hangingPunct="1">
        <a:spcBef>
          <a:spcPct val="20000"/>
        </a:spcBef>
        <a:buFont typeface="Arial"/>
        <a:buNone/>
        <a:defRPr sz="2133" b="0" kern="1200">
          <a:solidFill>
            <a:schemeClr val="tx1">
              <a:lumMod val="75000"/>
              <a:lumOff val="25000"/>
            </a:schemeClr>
          </a:solidFill>
          <a:latin typeface="Clear Sans "/>
          <a:ea typeface="+mn-ea"/>
          <a:cs typeface="Clear Sans Medium" panose="020B0603030202020304" pitchFamily="34" charset="0"/>
        </a:defRPr>
      </a:lvl1pPr>
      <a:lvl2pPr marL="226478" indent="-150280" algn="l" defTabSz="609585" rtl="0" eaLnBrk="1" latinLnBrk="0" hangingPunct="1">
        <a:spcBef>
          <a:spcPct val="20000"/>
        </a:spcBef>
        <a:buSzPct val="80000"/>
        <a:buFont typeface="Arial" panose="020B0604020202020204" pitchFamily="34" charset="0"/>
        <a:buChar char="•"/>
        <a:defRPr sz="1867" kern="1200">
          <a:solidFill>
            <a:schemeClr val="tx1">
              <a:lumMod val="75000"/>
              <a:lumOff val="25000"/>
            </a:schemeClr>
          </a:solidFill>
          <a:latin typeface="Clear Sans "/>
          <a:ea typeface="+mn-ea"/>
          <a:cs typeface="Clear Sans Medium" panose="020B0603030202020304" pitchFamily="34" charset="0"/>
        </a:defRPr>
      </a:lvl2pPr>
      <a:lvl3pPr marL="378875" indent="-156629" algn="l" defTabSz="609585" rtl="0" eaLnBrk="1" latinLnBrk="0" hangingPunct="1">
        <a:spcBef>
          <a:spcPct val="20000"/>
        </a:spcBef>
        <a:buClr>
          <a:schemeClr val="accent1"/>
        </a:buClr>
        <a:buSzPct val="100000"/>
        <a:buFont typeface="Arial" panose="020B0604020202020204" pitchFamily="34" charset="0"/>
        <a:buChar char="•"/>
        <a:defRPr sz="1400" kern="1200">
          <a:solidFill>
            <a:schemeClr val="tx1">
              <a:lumMod val="75000"/>
              <a:lumOff val="25000"/>
            </a:schemeClr>
          </a:solidFill>
          <a:latin typeface="Clear Sans "/>
          <a:ea typeface="+mn-ea"/>
          <a:cs typeface="Clear Sans Medium" panose="020B0603030202020304" pitchFamily="34" charset="0"/>
        </a:defRPr>
      </a:lvl3pPr>
      <a:lvl4pPr marL="613818" indent="-148163" algn="l" defTabSz="609585" rtl="0" eaLnBrk="1" latinLnBrk="0" hangingPunct="1">
        <a:spcBef>
          <a:spcPct val="20000"/>
        </a:spcBef>
        <a:buClr>
          <a:schemeClr val="accent3">
            <a:lumMod val="75000"/>
          </a:schemeClr>
        </a:buClr>
        <a:buSzPct val="110000"/>
        <a:buFontTx/>
        <a:buChar char="›"/>
        <a:defRPr sz="1200" kern="1200">
          <a:solidFill>
            <a:schemeClr val="tx1">
              <a:lumMod val="75000"/>
              <a:lumOff val="25000"/>
            </a:schemeClr>
          </a:solidFill>
          <a:latin typeface="Clear Sans "/>
          <a:ea typeface="+mn-ea"/>
          <a:cs typeface="Clear Sans Medium" panose="020B0603030202020304" pitchFamily="34" charset="0"/>
        </a:defRPr>
      </a:lvl4pPr>
      <a:lvl5pPr marL="2743131" indent="-304792" algn="l" defTabSz="609585" rtl="0" eaLnBrk="1" latinLnBrk="0" hangingPunct="1">
        <a:spcBef>
          <a:spcPct val="20000"/>
        </a:spcBef>
        <a:buFont typeface="Arial"/>
        <a:buChar char="•"/>
        <a:defRPr sz="2667" kern="1200">
          <a:solidFill>
            <a:schemeClr val="tx1"/>
          </a:solidFill>
          <a:latin typeface="Verdana"/>
          <a:ea typeface="+mn-ea"/>
          <a:cs typeface="Verdana"/>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60351"/>
            <a:ext cx="10972800" cy="1242483"/>
          </a:xfrm>
          <a:prstGeom prst="rect">
            <a:avLst/>
          </a:prstGeom>
        </p:spPr>
        <p:txBody>
          <a:bodyPr vert="horz" lIns="0" tIns="0" rIns="0" bIns="0" rtlCol="0" anchor="t" anchorCtr="0">
            <a:normAutofit/>
          </a:bodyPr>
          <a:lstStyle/>
          <a:p>
            <a:r>
              <a:rPr lang="en-US" altLang="zh-CN" smtClean="0"/>
              <a:t>Click to edit Master title style</a:t>
            </a:r>
            <a:endParaRPr lang="en-US" dirty="0"/>
          </a:p>
        </p:txBody>
      </p:sp>
      <p:sp>
        <p:nvSpPr>
          <p:cNvPr id="3" name="Text Placeholder 2"/>
          <p:cNvSpPr>
            <a:spLocks noGrp="1"/>
          </p:cNvSpPr>
          <p:nvPr>
            <p:ph type="body" idx="1"/>
          </p:nvPr>
        </p:nvSpPr>
        <p:spPr>
          <a:xfrm>
            <a:off x="632884" y="1636185"/>
            <a:ext cx="10962216" cy="4489980"/>
          </a:xfrm>
          <a:prstGeom prst="rect">
            <a:avLst/>
          </a:prstGeom>
        </p:spPr>
        <p:txBody>
          <a:bodyPr vert="horz" lIns="0" tIns="0" rIns="0" bIns="0"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6" name="Slide Number Placeholder 5"/>
          <p:cNvSpPr>
            <a:spLocks noGrp="1"/>
          </p:cNvSpPr>
          <p:nvPr>
            <p:ph type="sldNum" sz="quarter" idx="4"/>
          </p:nvPr>
        </p:nvSpPr>
        <p:spPr>
          <a:xfrm>
            <a:off x="10859387" y="6339493"/>
            <a:ext cx="723013" cy="366183"/>
          </a:xfrm>
          <a:prstGeom prst="rect">
            <a:avLst/>
          </a:prstGeom>
        </p:spPr>
        <p:txBody>
          <a:bodyPr vert="horz" lIns="0" tIns="0" rIns="0" bIns="0" rtlCol="0" anchor="t" anchorCtr="0"/>
          <a:lstStyle>
            <a:lvl1pPr algn="r">
              <a:defRPr sz="1600">
                <a:solidFill>
                  <a:schemeClr val="tx1">
                    <a:lumMod val="95000"/>
                    <a:lumOff val="5000"/>
                  </a:schemeClr>
                </a:solidFill>
              </a:defRPr>
            </a:lvl1pPr>
          </a:lstStyle>
          <a:p>
            <a:fld id="{4B4CA592-1F25-4DB7-B054-916AA0B8DACF}" type="slidenum">
              <a:rPr lang="en-US" smtClean="0">
                <a:solidFill>
                  <a:srgbClr val="000000">
                    <a:lumMod val="95000"/>
                    <a:lumOff val="5000"/>
                  </a:srgbClr>
                </a:solidFill>
              </a:rPr>
              <a:pPr/>
              <a:t>‹#›</a:t>
            </a:fld>
            <a:endParaRPr lang="en-US" dirty="0">
              <a:solidFill>
                <a:srgbClr val="000000">
                  <a:lumMod val="95000"/>
                  <a:lumOff val="5000"/>
                </a:srgbClr>
              </a:solidFill>
            </a:endParaRPr>
          </a:p>
        </p:txBody>
      </p:sp>
      <p:sp>
        <p:nvSpPr>
          <p:cNvPr id="5" name="Rectangle 4"/>
          <p:cNvSpPr/>
          <p:nvPr/>
        </p:nvSpPr>
        <p:spPr>
          <a:xfrm>
            <a:off x="0" y="6126164"/>
            <a:ext cx="12192000" cy="731837"/>
          </a:xfrm>
          <a:prstGeom prst="rect">
            <a:avLst/>
          </a:prstGeom>
          <a:solidFill>
            <a:schemeClr val="tx1">
              <a:lumMod val="85000"/>
              <a:lumOff val="1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pic>
        <p:nvPicPr>
          <p:cNvPr id="7" name="Picture 6"/>
          <p:cNvPicPr>
            <a:picLocks noChangeAspect="1"/>
          </p:cNvPicPr>
          <p:nvPr/>
        </p:nvPicPr>
        <p:blipFill rotWithShape="1">
          <a:blip r:embed="rId11">
            <a:extLst>
              <a:ext uri="{28A0092B-C50C-407E-A947-70E740481C1C}">
                <a14:useLocalDpi xmlns:a14="http://schemas.microsoft.com/office/drawing/2010/main" val="0"/>
              </a:ext>
            </a:extLst>
          </a:blip>
          <a:srcRect/>
          <a:stretch/>
        </p:blipFill>
        <p:spPr>
          <a:xfrm>
            <a:off x="632884" y="6126165"/>
            <a:ext cx="10966451" cy="731836"/>
          </a:xfrm>
          <a:prstGeom prst="rect">
            <a:avLst/>
          </a:prstGeom>
        </p:spPr>
      </p:pic>
      <p:sp>
        <p:nvSpPr>
          <p:cNvPr id="8" name="Slide Number Placeholder 5"/>
          <p:cNvSpPr txBox="1">
            <a:spLocks/>
          </p:cNvSpPr>
          <p:nvPr/>
        </p:nvSpPr>
        <p:spPr>
          <a:xfrm>
            <a:off x="11248627" y="6358394"/>
            <a:ext cx="723013" cy="366183"/>
          </a:xfrm>
          <a:prstGeom prst="rect">
            <a:avLst/>
          </a:prstGeom>
        </p:spPr>
        <p:txBody>
          <a:bodyPr vert="horz" lIns="0" tIns="0" rIns="0" bIns="0" rtlCol="0" anchor="t" anchorCtr="0"/>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4B4CA592-1F25-4DB7-B054-916AA0B8DACF}" type="slidenum">
              <a:rPr lang="en-US" sz="1400" smtClean="0">
                <a:solidFill>
                  <a:schemeClr val="bg1"/>
                </a:solidFill>
              </a:rPr>
              <a:pPr/>
              <a:t>‹#›</a:t>
            </a:fld>
            <a:endParaRPr lang="en-US" sz="1400" dirty="0">
              <a:solidFill>
                <a:schemeClr val="bg1"/>
              </a:solidFill>
            </a:endParaRPr>
          </a:p>
        </p:txBody>
      </p:sp>
      <p:pic>
        <p:nvPicPr>
          <p:cNvPr id="12" name="Picture 11"/>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25522" y="6257672"/>
            <a:ext cx="481925" cy="438552"/>
          </a:xfrm>
          <a:prstGeom prst="rect">
            <a:avLst/>
          </a:prstGeom>
        </p:spPr>
      </p:pic>
      <p:pic>
        <p:nvPicPr>
          <p:cNvPr id="13" name="Picture 12"/>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9919715" y="6158753"/>
            <a:ext cx="1604860" cy="659969"/>
          </a:xfrm>
          <a:prstGeom prst="rect">
            <a:avLst/>
          </a:prstGeom>
        </p:spPr>
      </p:pic>
    </p:spTree>
    <p:extLst>
      <p:ext uri="{BB962C8B-B14F-4D97-AF65-F5344CB8AC3E}">
        <p14:creationId xmlns:p14="http://schemas.microsoft.com/office/powerpoint/2010/main" val="3417379787"/>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90" r:id="rId9"/>
  </p:sldLayoutIdLst>
  <p:timing>
    <p:tnLst>
      <p:par>
        <p:cTn id="1" dur="indefinite" restart="never" nodeType="tmRoot"/>
      </p:par>
    </p:tnLst>
  </p:timing>
  <p:hf hdr="0" ftr="0" dt="0"/>
  <p:txStyles>
    <p:titleStyle>
      <a:lvl1pPr algn="l" defTabSz="609585" rtl="0" eaLnBrk="1" latinLnBrk="0" hangingPunct="1">
        <a:spcBef>
          <a:spcPct val="0"/>
        </a:spcBef>
        <a:buNone/>
        <a:defRPr sz="3733" kern="1200">
          <a:solidFill>
            <a:schemeClr val="tx1">
              <a:lumMod val="75000"/>
              <a:lumOff val="25000"/>
            </a:schemeClr>
          </a:solidFill>
          <a:latin typeface="Clear Sans Bold" panose="020B0803030202020304" pitchFamily="34" charset="0"/>
          <a:ea typeface="+mj-ea"/>
          <a:cs typeface="Clear Sans Bold" panose="020B0803030202020304" pitchFamily="34" charset="0"/>
        </a:defRPr>
      </a:lvl1pPr>
    </p:titleStyle>
    <p:bodyStyle>
      <a:lvl1pPr marL="0" indent="0" algn="l" defTabSz="609585" rtl="0" eaLnBrk="1" latinLnBrk="0" hangingPunct="1">
        <a:spcBef>
          <a:spcPct val="20000"/>
        </a:spcBef>
        <a:buFont typeface="Arial"/>
        <a:buNone/>
        <a:defRPr sz="2133" b="0" kern="1200">
          <a:solidFill>
            <a:schemeClr val="tx1">
              <a:lumMod val="75000"/>
              <a:lumOff val="25000"/>
            </a:schemeClr>
          </a:solidFill>
          <a:latin typeface="Clear Sans "/>
          <a:ea typeface="+mn-ea"/>
          <a:cs typeface="Clear Sans Medium" panose="020B0603030202020304" pitchFamily="34" charset="0"/>
        </a:defRPr>
      </a:lvl1pPr>
      <a:lvl2pPr marL="226478" indent="-150280" algn="l" defTabSz="609585" rtl="0" eaLnBrk="1" latinLnBrk="0" hangingPunct="1">
        <a:spcBef>
          <a:spcPct val="20000"/>
        </a:spcBef>
        <a:buSzPct val="80000"/>
        <a:buFont typeface="Arial" panose="020B0604020202020204" pitchFamily="34" charset="0"/>
        <a:buChar char="•"/>
        <a:defRPr sz="1867" kern="1200">
          <a:solidFill>
            <a:schemeClr val="tx1">
              <a:lumMod val="75000"/>
              <a:lumOff val="25000"/>
            </a:schemeClr>
          </a:solidFill>
          <a:latin typeface="Clear Sans "/>
          <a:ea typeface="+mn-ea"/>
          <a:cs typeface="Clear Sans Medium" panose="020B0603030202020304" pitchFamily="34" charset="0"/>
        </a:defRPr>
      </a:lvl2pPr>
      <a:lvl3pPr marL="378875" indent="-156629" algn="l" defTabSz="609585" rtl="0" eaLnBrk="1" latinLnBrk="0" hangingPunct="1">
        <a:spcBef>
          <a:spcPct val="20000"/>
        </a:spcBef>
        <a:buClr>
          <a:schemeClr val="accent1"/>
        </a:buClr>
        <a:buSzPct val="100000"/>
        <a:buFont typeface="Arial" panose="020B0604020202020204" pitchFamily="34" charset="0"/>
        <a:buChar char="•"/>
        <a:defRPr sz="1400" kern="1200">
          <a:solidFill>
            <a:schemeClr val="tx1">
              <a:lumMod val="75000"/>
              <a:lumOff val="25000"/>
            </a:schemeClr>
          </a:solidFill>
          <a:latin typeface="Clear Sans "/>
          <a:ea typeface="+mn-ea"/>
          <a:cs typeface="Clear Sans Medium" panose="020B0603030202020304" pitchFamily="34" charset="0"/>
        </a:defRPr>
      </a:lvl3pPr>
      <a:lvl4pPr marL="613818" indent="-148163" algn="l" defTabSz="609585" rtl="0" eaLnBrk="1" latinLnBrk="0" hangingPunct="1">
        <a:spcBef>
          <a:spcPct val="20000"/>
        </a:spcBef>
        <a:buClr>
          <a:schemeClr val="accent3">
            <a:lumMod val="75000"/>
          </a:schemeClr>
        </a:buClr>
        <a:buSzPct val="110000"/>
        <a:buFontTx/>
        <a:buChar char="›"/>
        <a:defRPr sz="1200" kern="1200">
          <a:solidFill>
            <a:schemeClr val="tx1">
              <a:lumMod val="75000"/>
              <a:lumOff val="25000"/>
            </a:schemeClr>
          </a:solidFill>
          <a:latin typeface="Clear Sans "/>
          <a:ea typeface="+mn-ea"/>
          <a:cs typeface="Clear Sans Medium" panose="020B0603030202020304" pitchFamily="34" charset="0"/>
        </a:defRPr>
      </a:lvl4pPr>
      <a:lvl5pPr marL="2743131" indent="-304792" algn="l" defTabSz="609585" rtl="0" eaLnBrk="1" latinLnBrk="0" hangingPunct="1">
        <a:spcBef>
          <a:spcPct val="20000"/>
        </a:spcBef>
        <a:buFont typeface="Arial"/>
        <a:buChar char="•"/>
        <a:defRPr sz="2667" kern="1200">
          <a:solidFill>
            <a:schemeClr val="tx1"/>
          </a:solidFill>
          <a:latin typeface="Verdana"/>
          <a:ea typeface="+mn-ea"/>
          <a:cs typeface="Verdana"/>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0.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0.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0.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0.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0.xml"/></Relationships>
</file>

<file path=ppt/slides/_rels/slide21.xml.rels><?xml version="1.0" encoding="UTF-8" standalone="yes"?>
<Relationships xmlns="http://schemas.openxmlformats.org/package/2006/relationships"><Relationship Id="rId3" Type="http://schemas.openxmlformats.org/officeDocument/2006/relationships/hyperlink" Target="http://bitbucket.org/zzzeek/alembic" TargetMode="External"/><Relationship Id="rId2" Type="http://schemas.openxmlformats.org/officeDocument/2006/relationships/notesSlide" Target="../notesSlides/notesSlide10.xml"/><Relationship Id="rId1" Type="http://schemas.openxmlformats.org/officeDocument/2006/relationships/slideLayout" Target="../slideLayouts/slideLayout20.xml"/><Relationship Id="rId4" Type="http://schemas.openxmlformats.org/officeDocument/2006/relationships/hyperlink" Target="http://code.google.com/p/sqlalchemy-migrate/" TargetMode="Externa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0.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0.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20.xml"/></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20.xml"/></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20.xml"/></Relationships>
</file>

<file path=ppt/slides/_rels/slide2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0.xml"/></Relationships>
</file>

<file path=ppt/slides/_rels/slide3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8.xml"/><Relationship Id="rId1" Type="http://schemas.openxmlformats.org/officeDocument/2006/relationships/slideLayout" Target="../slideLayouts/slideLayout20.xml"/></Relationships>
</file>

<file path=ppt/slides/_rels/slide3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9.xml"/><Relationship Id="rId1" Type="http://schemas.openxmlformats.org/officeDocument/2006/relationships/slideLayout" Target="../slideLayouts/slideLayout20.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0.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0.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5.xml.rels><?xml version="1.0" encoding="UTF-8" standalone="yes"?>
<Relationships xmlns="http://schemas.openxmlformats.org/package/2006/relationships"><Relationship Id="rId3" Type="http://schemas.openxmlformats.org/officeDocument/2006/relationships/hyperlink" Target="http://alembic.readthedocs.org/en/latest/" TargetMode="External"/><Relationship Id="rId2" Type="http://schemas.openxmlformats.org/officeDocument/2006/relationships/hyperlink" Target="http://docs.sqlalchemy.org/en/latest/index.html" TargetMode="External"/><Relationship Id="rId1" Type="http://schemas.openxmlformats.org/officeDocument/2006/relationships/slideLayout" Target="../slideLayouts/slideLayout20.xml"/><Relationship Id="rId4" Type="http://schemas.openxmlformats.org/officeDocument/2006/relationships/hyperlink" Target="https://wiki.yoctoproject.org/wiki/How_to_delete_information_from_the_Toaster_database"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3660" y="609600"/>
            <a:ext cx="8460341" cy="1234698"/>
          </a:xfrm>
        </p:spPr>
        <p:txBody>
          <a:bodyPr>
            <a:normAutofit fontScale="90000"/>
          </a:bodyPr>
          <a:lstStyle/>
          <a:p>
            <a:r>
              <a:rPr lang="en-US" altLang="zh-CN" dirty="0" smtClean="0"/>
              <a:t>                         </a:t>
            </a:r>
            <a:r>
              <a:rPr lang="en-US" altLang="zh-CN" dirty="0" err="1" smtClean="0"/>
              <a:t>SQLAlchemy</a:t>
            </a:r>
            <a:r>
              <a:rPr lang="en-US" altLang="zh-CN" dirty="0" smtClean="0"/>
              <a:t/>
            </a:r>
            <a:br>
              <a:rPr lang="en-US" altLang="zh-CN" dirty="0" smtClean="0"/>
            </a:br>
            <a:r>
              <a:rPr lang="en-US" altLang="zh-CN" dirty="0"/>
              <a:t/>
            </a:r>
            <a:br>
              <a:rPr lang="en-US" altLang="zh-CN" dirty="0"/>
            </a:br>
            <a:r>
              <a:rPr lang="en-US" altLang="zh-CN" dirty="0" smtClean="0"/>
              <a:t/>
            </a:r>
            <a:br>
              <a:rPr lang="en-US" altLang="zh-CN" dirty="0" smtClean="0"/>
            </a:br>
            <a:endParaRPr lang="zh-CN" altLang="en-US" dirty="0"/>
          </a:p>
        </p:txBody>
      </p:sp>
    </p:spTree>
    <p:extLst>
      <p:ext uri="{BB962C8B-B14F-4D97-AF65-F5344CB8AC3E}">
        <p14:creationId xmlns:p14="http://schemas.microsoft.com/office/powerpoint/2010/main" val="14397370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4836" y="198943"/>
            <a:ext cx="8596668" cy="800746"/>
          </a:xfrm>
        </p:spPr>
        <p:txBody>
          <a:bodyPr>
            <a:normAutofit/>
          </a:bodyPr>
          <a:lstStyle/>
          <a:p>
            <a:pPr defTabSz="457200"/>
            <a:r>
              <a:rPr lang="en-US" altLang="zh-CN" dirty="0" err="1" smtClean="0"/>
              <a:t>SQLAlchemy</a:t>
            </a:r>
            <a:r>
              <a:rPr lang="en-US" altLang="zh-CN" dirty="0" smtClean="0"/>
              <a:t> </a:t>
            </a:r>
            <a:r>
              <a:rPr lang="en-US" altLang="zh-CN" dirty="0"/>
              <a:t>Introduction</a:t>
            </a:r>
          </a:p>
        </p:txBody>
      </p:sp>
      <p:sp>
        <p:nvSpPr>
          <p:cNvPr id="3" name="Content Placeholder 2"/>
          <p:cNvSpPr>
            <a:spLocks noGrp="1"/>
          </p:cNvSpPr>
          <p:nvPr>
            <p:ph idx="1"/>
          </p:nvPr>
        </p:nvSpPr>
        <p:spPr>
          <a:xfrm>
            <a:off x="677334" y="999690"/>
            <a:ext cx="9127066" cy="5070910"/>
          </a:xfrm>
        </p:spPr>
        <p:txBody>
          <a:bodyPr>
            <a:normAutofit/>
          </a:bodyPr>
          <a:lstStyle/>
          <a:p>
            <a:pPr marL="285750" indent="-285750" defTabSz="457200">
              <a:buFont typeface="Arial" panose="020B0604020202020204" pitchFamily="34" charset="0"/>
              <a:buChar char="•"/>
            </a:pPr>
            <a:r>
              <a:rPr lang="en-US" altLang="zh-CN" sz="1800" dirty="0" smtClean="0"/>
              <a:t>Engine: </a:t>
            </a:r>
            <a:r>
              <a:rPr lang="en-US" altLang="zh-CN" sz="1800" dirty="0"/>
              <a:t>the starting point for any </a:t>
            </a:r>
            <a:r>
              <a:rPr lang="en-US" altLang="zh-CN" sz="1800" dirty="0" err="1"/>
              <a:t>SQLAlchemy</a:t>
            </a:r>
            <a:r>
              <a:rPr lang="en-US" altLang="zh-CN" sz="1800" dirty="0"/>
              <a:t> </a:t>
            </a:r>
            <a:r>
              <a:rPr lang="en-US" altLang="zh-CN" sz="1800" dirty="0" smtClean="0"/>
              <a:t>application</a:t>
            </a:r>
          </a:p>
          <a:p>
            <a:pPr defTabSz="457200"/>
            <a:r>
              <a:rPr lang="en-US" altLang="zh-CN" sz="1800" dirty="0" smtClean="0"/>
              <a:t>   </a:t>
            </a:r>
          </a:p>
          <a:p>
            <a:pPr marL="285750" indent="-285750" defTabSz="457200">
              <a:buFont typeface="Arial" panose="020B0604020202020204" pitchFamily="34" charset="0"/>
              <a:buChar char="•"/>
            </a:pPr>
            <a:endParaRPr lang="en-US" altLang="zh-CN" sz="1800" dirty="0" smtClean="0"/>
          </a:p>
          <a:p>
            <a:pPr defTabSz="457200"/>
            <a:endParaRPr lang="en-US" altLang="zh-CN" sz="1800" dirty="0" smtClean="0"/>
          </a:p>
          <a:p>
            <a:pPr defTabSz="457200"/>
            <a:endParaRPr lang="en-US" altLang="zh-CN" sz="1800" dirty="0"/>
          </a:p>
          <a:p>
            <a:pPr defTabSz="457200"/>
            <a:endParaRPr lang="en-US" altLang="zh-CN" sz="1800" dirty="0" smtClean="0"/>
          </a:p>
          <a:p>
            <a:pPr defTabSz="457200"/>
            <a:endParaRPr lang="en-US" altLang="zh-CN" sz="1800" dirty="0"/>
          </a:p>
          <a:p>
            <a:pPr defTabSz="457200"/>
            <a:endParaRPr lang="en-US" altLang="zh-CN" sz="1800" dirty="0" smtClean="0"/>
          </a:p>
          <a:p>
            <a:pPr defTabSz="457200"/>
            <a:endParaRPr lang="en-US" altLang="zh-CN" sz="1800" dirty="0" smtClean="0">
              <a:solidFill>
                <a:schemeClr val="tx1"/>
              </a:solidFill>
            </a:endParaRPr>
          </a:p>
          <a:p>
            <a:pPr defTabSz="457200"/>
            <a:endParaRPr lang="en-US" altLang="zh-CN" sz="1800" dirty="0" smtClean="0"/>
          </a:p>
        </p:txBody>
      </p:sp>
      <p:sp>
        <p:nvSpPr>
          <p:cNvPr id="6" name="Content Placeholder 2"/>
          <p:cNvSpPr txBox="1">
            <a:spLocks/>
          </p:cNvSpPr>
          <p:nvPr/>
        </p:nvSpPr>
        <p:spPr>
          <a:xfrm>
            <a:off x="1639123" y="2114095"/>
            <a:ext cx="4611639" cy="189186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endParaRPr lang="en-US" altLang="zh-CN" dirty="0" smtClean="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7334" y="1964075"/>
            <a:ext cx="8564170" cy="2041885"/>
          </a:xfrm>
          <a:prstGeom prst="rect">
            <a:avLst/>
          </a:prstGeom>
        </p:spPr>
      </p:pic>
    </p:spTree>
    <p:extLst>
      <p:ext uri="{BB962C8B-B14F-4D97-AF65-F5344CB8AC3E}">
        <p14:creationId xmlns:p14="http://schemas.microsoft.com/office/powerpoint/2010/main" val="15247441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00746"/>
          </a:xfrm>
        </p:spPr>
        <p:txBody>
          <a:bodyPr>
            <a:normAutofit/>
          </a:bodyPr>
          <a:lstStyle/>
          <a:p>
            <a:pPr defTabSz="457200"/>
            <a:r>
              <a:rPr lang="en-US" altLang="zh-CN" dirty="0" err="1" smtClean="0"/>
              <a:t>SQLAlchemy</a:t>
            </a:r>
            <a:r>
              <a:rPr lang="en-US" altLang="zh-CN" dirty="0" smtClean="0"/>
              <a:t> </a:t>
            </a:r>
            <a:r>
              <a:rPr lang="en-US" altLang="zh-CN" dirty="0"/>
              <a:t>Introduction</a:t>
            </a:r>
          </a:p>
        </p:txBody>
      </p:sp>
      <p:sp>
        <p:nvSpPr>
          <p:cNvPr id="3" name="Content Placeholder 2"/>
          <p:cNvSpPr>
            <a:spLocks noGrp="1"/>
          </p:cNvSpPr>
          <p:nvPr>
            <p:ph idx="1"/>
          </p:nvPr>
        </p:nvSpPr>
        <p:spPr>
          <a:xfrm>
            <a:off x="677333" y="1410346"/>
            <a:ext cx="9664845" cy="4462915"/>
          </a:xfrm>
        </p:spPr>
        <p:txBody>
          <a:bodyPr>
            <a:normAutofit/>
          </a:bodyPr>
          <a:lstStyle/>
          <a:p>
            <a:pPr marL="285750" indent="-285750" defTabSz="457200">
              <a:buFont typeface="Arial" panose="020B0604020202020204" pitchFamily="34" charset="0"/>
              <a:buChar char="•"/>
            </a:pPr>
            <a:r>
              <a:rPr lang="en-US" altLang="zh-CN" sz="1800" dirty="0" smtClean="0"/>
              <a:t>Create Engine:</a:t>
            </a:r>
          </a:p>
          <a:p>
            <a:pPr defTabSz="457200"/>
            <a:r>
              <a:rPr lang="en-US" altLang="zh-CN" sz="1800" dirty="0"/>
              <a:t> </a:t>
            </a:r>
            <a:r>
              <a:rPr lang="en-US" altLang="zh-CN" sz="1800" dirty="0" smtClean="0"/>
              <a:t>  </a:t>
            </a:r>
            <a:r>
              <a:rPr lang="en-US" altLang="zh-CN" sz="1800" dirty="0" err="1" smtClean="0"/>
              <a:t>sqlalchemy.create_engine</a:t>
            </a:r>
            <a:r>
              <a:rPr lang="en-US" altLang="zh-CN" sz="1800" dirty="0"/>
              <a:t>(</a:t>
            </a:r>
            <a:r>
              <a:rPr lang="en-US" altLang="zh-CN" sz="1800" i="1" dirty="0">
                <a:solidFill>
                  <a:schemeClr val="tx1"/>
                </a:solidFill>
              </a:rPr>
              <a:t>*</a:t>
            </a:r>
            <a:r>
              <a:rPr lang="en-US" altLang="zh-CN" sz="1800" i="1" dirty="0" err="1">
                <a:solidFill>
                  <a:schemeClr val="tx1"/>
                </a:solidFill>
              </a:rPr>
              <a:t>args</a:t>
            </a:r>
            <a:r>
              <a:rPr lang="en-US" altLang="zh-CN" sz="1800" dirty="0">
                <a:solidFill>
                  <a:schemeClr val="tx1"/>
                </a:solidFill>
              </a:rPr>
              <a:t>, </a:t>
            </a:r>
            <a:r>
              <a:rPr lang="en-US" altLang="zh-CN" sz="1800" i="1" dirty="0">
                <a:solidFill>
                  <a:schemeClr val="tx1"/>
                </a:solidFill>
              </a:rPr>
              <a:t>**</a:t>
            </a:r>
            <a:r>
              <a:rPr lang="en-US" altLang="zh-CN" sz="1800" i="1" dirty="0" err="1">
                <a:solidFill>
                  <a:schemeClr val="tx1"/>
                </a:solidFill>
              </a:rPr>
              <a:t>kwargs</a:t>
            </a:r>
            <a:r>
              <a:rPr lang="en-US" altLang="zh-CN" sz="1800" dirty="0" smtClean="0"/>
              <a:t>)</a:t>
            </a:r>
          </a:p>
          <a:p>
            <a:pPr marL="512228" lvl="1" indent="-285750" defTabSz="457200"/>
            <a:r>
              <a:rPr lang="en-US" altLang="zh-CN" sz="1534" dirty="0" err="1" smtClean="0"/>
              <a:t>args</a:t>
            </a:r>
            <a:r>
              <a:rPr lang="en-US" altLang="zh-CN" sz="1534" dirty="0" smtClean="0"/>
              <a:t>: </a:t>
            </a:r>
          </a:p>
          <a:p>
            <a:pPr marL="664625" lvl="2" indent="-285750" defTabSz="457200"/>
            <a:r>
              <a:rPr lang="en-US" altLang="zh-CN" sz="1100" dirty="0"/>
              <a:t>url: </a:t>
            </a:r>
            <a:r>
              <a:rPr lang="en-US" altLang="zh-CN" sz="1100" dirty="0" err="1"/>
              <a:t>dialect+driver</a:t>
            </a:r>
            <a:r>
              <a:rPr lang="en-US" altLang="zh-CN" sz="1100" dirty="0"/>
              <a:t>://</a:t>
            </a:r>
            <a:r>
              <a:rPr lang="en-US" altLang="zh-CN" sz="1100" dirty="0" err="1"/>
              <a:t>username:password@host:port</a:t>
            </a:r>
            <a:r>
              <a:rPr lang="en-US" altLang="zh-CN" sz="1100" dirty="0"/>
              <a:t>/database</a:t>
            </a:r>
            <a:endParaRPr lang="en-US" altLang="zh-CN" sz="1067" dirty="0"/>
          </a:p>
          <a:p>
            <a:pPr marL="512228" lvl="1" indent="-285750" defTabSz="457200"/>
            <a:r>
              <a:rPr lang="en-US" altLang="zh-CN" sz="1534" dirty="0" err="1" smtClean="0"/>
              <a:t>kwargs</a:t>
            </a:r>
            <a:endParaRPr lang="en-US" altLang="zh-CN" sz="1534" dirty="0" smtClean="0"/>
          </a:p>
          <a:p>
            <a:pPr marL="664625" lvl="2" indent="-285750" defTabSz="457200"/>
            <a:r>
              <a:rPr lang="en-US" altLang="zh-CN" sz="1133" b="1" dirty="0" err="1" smtClean="0"/>
              <a:t>case_sensitive</a:t>
            </a:r>
            <a:r>
              <a:rPr lang="en-US" altLang="zh-CN" sz="1133" b="1" dirty="0" smtClean="0"/>
              <a:t>=True</a:t>
            </a:r>
          </a:p>
          <a:p>
            <a:pPr marL="664625" lvl="2" indent="-285750" defTabSz="457200"/>
            <a:r>
              <a:rPr lang="en-US" altLang="zh-CN" sz="1133" b="1" dirty="0" err="1" smtClean="0"/>
              <a:t>convert_unicode</a:t>
            </a:r>
            <a:r>
              <a:rPr lang="en-US" altLang="zh-CN" sz="1133" b="1" dirty="0" smtClean="0"/>
              <a:t>=False</a:t>
            </a:r>
          </a:p>
          <a:p>
            <a:pPr marL="664625" lvl="2" indent="-285750" defTabSz="457200"/>
            <a:r>
              <a:rPr lang="en-US" altLang="zh-CN" sz="1133" b="1" dirty="0" smtClean="0"/>
              <a:t>echo=False</a:t>
            </a:r>
          </a:p>
          <a:p>
            <a:pPr marL="664625" lvl="2" indent="-285750" defTabSz="457200"/>
            <a:r>
              <a:rPr lang="en-US" altLang="zh-CN" sz="1133" b="1" dirty="0" err="1"/>
              <a:t>echo_pool</a:t>
            </a:r>
            <a:r>
              <a:rPr lang="en-US" altLang="zh-CN" sz="1133" b="1" dirty="0"/>
              <a:t>=False</a:t>
            </a:r>
            <a:endParaRPr lang="en-US" altLang="zh-CN" sz="1133" b="1" dirty="0" smtClean="0"/>
          </a:p>
          <a:p>
            <a:pPr marL="664625" lvl="2" indent="-285750" defTabSz="457200"/>
            <a:r>
              <a:rPr lang="en-US" altLang="zh-CN" sz="1133" b="1" dirty="0" smtClean="0"/>
              <a:t>Encoding: default is utf-8</a:t>
            </a:r>
          </a:p>
          <a:p>
            <a:pPr marL="664625" lvl="2" indent="-285750" defTabSz="457200"/>
            <a:r>
              <a:rPr lang="en-US" altLang="zh-CN" sz="1133" b="1" dirty="0" err="1" smtClean="0"/>
              <a:t>isolation_level</a:t>
            </a:r>
            <a:endParaRPr lang="en-US" altLang="zh-CN" sz="1133" b="1" dirty="0" smtClean="0"/>
          </a:p>
          <a:p>
            <a:pPr marL="664625" lvl="2" indent="-285750" defTabSz="457200"/>
            <a:r>
              <a:rPr lang="en-US" altLang="zh-CN" sz="1133" b="1" dirty="0" err="1"/>
              <a:t>logging_name</a:t>
            </a:r>
            <a:endParaRPr lang="en-US" altLang="zh-CN" sz="1133" b="1" dirty="0" smtClean="0"/>
          </a:p>
          <a:p>
            <a:pPr marL="664625" lvl="2" indent="-285750" defTabSz="457200"/>
            <a:r>
              <a:rPr lang="en-US" altLang="zh-CN" sz="1133" b="1" dirty="0" err="1" smtClean="0"/>
              <a:t>max_overflow</a:t>
            </a:r>
            <a:r>
              <a:rPr lang="en-US" altLang="zh-CN" sz="1133" b="1" dirty="0" smtClean="0"/>
              <a:t>=10</a:t>
            </a:r>
          </a:p>
          <a:p>
            <a:pPr marL="664625" lvl="2" indent="-285750" defTabSz="457200"/>
            <a:r>
              <a:rPr lang="en-US" altLang="zh-CN" sz="1133" b="1" dirty="0" smtClean="0"/>
              <a:t>pool=None</a:t>
            </a:r>
          </a:p>
          <a:p>
            <a:pPr marL="664625" lvl="2" indent="-285750" defTabSz="457200"/>
            <a:r>
              <a:rPr lang="en-US" altLang="zh-CN" sz="1133" b="1" dirty="0" err="1" smtClean="0"/>
              <a:t>poolclass</a:t>
            </a:r>
            <a:r>
              <a:rPr lang="en-US" altLang="zh-CN" sz="1133" b="1" dirty="0" smtClean="0"/>
              <a:t>=None</a:t>
            </a:r>
          </a:p>
          <a:p>
            <a:pPr marL="664625" lvl="2" indent="-285750" defTabSz="457200"/>
            <a:r>
              <a:rPr lang="en-US" altLang="zh-CN" sz="1133" b="1" dirty="0" err="1" smtClean="0"/>
              <a:t>pool_size</a:t>
            </a:r>
            <a:r>
              <a:rPr lang="en-US" altLang="zh-CN" sz="1133" b="1" dirty="0" smtClean="0"/>
              <a:t>=5</a:t>
            </a:r>
          </a:p>
          <a:p>
            <a:pPr marL="512228" lvl="1" indent="-285750" defTabSz="457200"/>
            <a:endParaRPr lang="en-US" altLang="zh-CN" sz="1534" dirty="0"/>
          </a:p>
          <a:p>
            <a:pPr marL="285750" indent="-285750" defTabSz="457200">
              <a:buFont typeface="Arial" panose="020B0604020202020204" pitchFamily="34" charset="0"/>
              <a:buChar char="•"/>
            </a:pPr>
            <a:endParaRPr lang="en-US" altLang="zh-CN" sz="1800" dirty="0" smtClean="0"/>
          </a:p>
          <a:p>
            <a:pPr marL="285750" indent="-285750" defTabSz="457200">
              <a:buFont typeface="Arial" panose="020B0604020202020204" pitchFamily="34" charset="0"/>
              <a:buChar char="•"/>
            </a:pPr>
            <a:endParaRPr lang="en-US" altLang="zh-CN" sz="1800" dirty="0"/>
          </a:p>
          <a:p>
            <a:pPr marL="285750" indent="-285750" defTabSz="457200">
              <a:buFont typeface="Arial" panose="020B0604020202020204" pitchFamily="34" charset="0"/>
              <a:buChar char="•"/>
            </a:pPr>
            <a:endParaRPr lang="en-US" altLang="zh-CN" sz="1800" dirty="0" smtClean="0"/>
          </a:p>
        </p:txBody>
      </p:sp>
      <p:sp>
        <p:nvSpPr>
          <p:cNvPr id="6" name="Content Placeholder 2"/>
          <p:cNvSpPr txBox="1">
            <a:spLocks/>
          </p:cNvSpPr>
          <p:nvPr/>
        </p:nvSpPr>
        <p:spPr>
          <a:xfrm>
            <a:off x="1639123" y="2114095"/>
            <a:ext cx="4611639" cy="189186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endParaRPr lang="en-US" altLang="zh-CN" dirty="0" smtClean="0"/>
          </a:p>
        </p:txBody>
      </p:sp>
    </p:spTree>
    <p:extLst>
      <p:ext uri="{BB962C8B-B14F-4D97-AF65-F5344CB8AC3E}">
        <p14:creationId xmlns:p14="http://schemas.microsoft.com/office/powerpoint/2010/main" val="300516015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00746"/>
          </a:xfrm>
        </p:spPr>
        <p:txBody>
          <a:bodyPr>
            <a:normAutofit/>
          </a:bodyPr>
          <a:lstStyle/>
          <a:p>
            <a:pPr defTabSz="457200"/>
            <a:r>
              <a:rPr lang="en-US" altLang="zh-CN" dirty="0" err="1" smtClean="0"/>
              <a:t>SQLAlchemy</a:t>
            </a:r>
            <a:r>
              <a:rPr lang="en-US" altLang="zh-CN" dirty="0" smtClean="0"/>
              <a:t> </a:t>
            </a:r>
            <a:r>
              <a:rPr lang="en-US" altLang="zh-CN" dirty="0"/>
              <a:t>Introduction</a:t>
            </a:r>
          </a:p>
        </p:txBody>
      </p:sp>
      <p:sp>
        <p:nvSpPr>
          <p:cNvPr id="3" name="Content Placeholder 2"/>
          <p:cNvSpPr>
            <a:spLocks noGrp="1"/>
          </p:cNvSpPr>
          <p:nvPr>
            <p:ph idx="1"/>
          </p:nvPr>
        </p:nvSpPr>
        <p:spPr>
          <a:xfrm>
            <a:off x="677333" y="1410346"/>
            <a:ext cx="9664845" cy="4462915"/>
          </a:xfrm>
        </p:spPr>
        <p:txBody>
          <a:bodyPr>
            <a:normAutofit/>
          </a:bodyPr>
          <a:lstStyle/>
          <a:p>
            <a:pPr marL="285750" indent="-285750" defTabSz="457200">
              <a:buFont typeface="Arial" panose="020B0604020202020204" pitchFamily="34" charset="0"/>
              <a:buChar char="•"/>
            </a:pPr>
            <a:r>
              <a:rPr lang="en-US" altLang="zh-CN" sz="1800" dirty="0" smtClean="0"/>
              <a:t>Create Engine</a:t>
            </a:r>
          </a:p>
          <a:p>
            <a:pPr lvl="1" indent="0" defTabSz="457200">
              <a:buNone/>
            </a:pPr>
            <a:r>
              <a:rPr lang="en-US" altLang="zh-CN" sz="1534" dirty="0" smtClean="0"/>
              <a:t> </a:t>
            </a:r>
            <a:r>
              <a:rPr lang="en-US" altLang="zh-CN" sz="1534" dirty="0" err="1" smtClean="0"/>
              <a:t>sqlalchemy.engine_from_config</a:t>
            </a:r>
            <a:r>
              <a:rPr lang="en-US" altLang="zh-CN" sz="1534" dirty="0" smtClean="0"/>
              <a:t>(</a:t>
            </a:r>
            <a:r>
              <a:rPr lang="en-US" altLang="zh-CN" sz="1534" i="1" dirty="0" smtClean="0">
                <a:solidFill>
                  <a:schemeClr val="tx1"/>
                </a:solidFill>
              </a:rPr>
              <a:t>configuration</a:t>
            </a:r>
            <a:r>
              <a:rPr lang="en-US" altLang="zh-CN" sz="1534" dirty="0" smtClean="0">
                <a:solidFill>
                  <a:schemeClr val="tx1"/>
                </a:solidFill>
              </a:rPr>
              <a:t>, </a:t>
            </a:r>
            <a:r>
              <a:rPr lang="en-US" altLang="zh-CN" sz="1534" i="1" dirty="0" smtClean="0">
                <a:solidFill>
                  <a:schemeClr val="tx1"/>
                </a:solidFill>
              </a:rPr>
              <a:t>prefix='</a:t>
            </a:r>
            <a:r>
              <a:rPr lang="en-US" altLang="zh-CN" sz="1534" i="1" dirty="0" err="1" smtClean="0">
                <a:solidFill>
                  <a:schemeClr val="tx1"/>
                </a:solidFill>
              </a:rPr>
              <a:t>sqlalchemy</a:t>
            </a:r>
            <a:r>
              <a:rPr lang="en-US" altLang="zh-CN" sz="1534" i="1" dirty="0" smtClean="0">
                <a:solidFill>
                  <a:schemeClr val="tx1"/>
                </a:solidFill>
              </a:rPr>
              <a:t>.'</a:t>
            </a:r>
            <a:r>
              <a:rPr lang="en-US" altLang="zh-CN" sz="1534" dirty="0" smtClean="0">
                <a:solidFill>
                  <a:schemeClr val="tx1"/>
                </a:solidFill>
              </a:rPr>
              <a:t>, </a:t>
            </a:r>
            <a:r>
              <a:rPr lang="en-US" altLang="zh-CN" sz="1534" i="1" dirty="0" smtClean="0">
                <a:solidFill>
                  <a:schemeClr val="tx1"/>
                </a:solidFill>
              </a:rPr>
              <a:t>**</a:t>
            </a:r>
            <a:r>
              <a:rPr lang="en-US" altLang="zh-CN" sz="1534" i="1" dirty="0" err="1" smtClean="0">
                <a:solidFill>
                  <a:schemeClr val="tx1"/>
                </a:solidFill>
              </a:rPr>
              <a:t>kwargs</a:t>
            </a:r>
            <a:r>
              <a:rPr lang="en-US" altLang="zh-CN" sz="1534" dirty="0" smtClean="0"/>
              <a:t>)</a:t>
            </a:r>
          </a:p>
          <a:p>
            <a:pPr lvl="1" indent="0" defTabSz="457200">
              <a:buNone/>
            </a:pPr>
            <a:r>
              <a:rPr lang="en-US" altLang="zh-CN" sz="1534" dirty="0"/>
              <a:t> </a:t>
            </a:r>
            <a:r>
              <a:rPr lang="en-US" altLang="zh-CN" sz="1600" dirty="0"/>
              <a:t>Create a new Engine instance using a configuration </a:t>
            </a:r>
            <a:r>
              <a:rPr lang="en-US" altLang="zh-CN" sz="1600" dirty="0" smtClean="0"/>
              <a:t>dictionary, </a:t>
            </a:r>
            <a:r>
              <a:rPr lang="en-US" altLang="zh-CN" sz="1600" dirty="0"/>
              <a:t>t</a:t>
            </a:r>
            <a:r>
              <a:rPr lang="en-US" altLang="zh-CN" sz="1600" dirty="0" smtClean="0"/>
              <a:t>he </a:t>
            </a:r>
            <a:r>
              <a:rPr lang="en-US" altLang="zh-CN" sz="1600" dirty="0"/>
              <a:t>dictionary is typically </a:t>
            </a:r>
            <a:r>
              <a:rPr lang="en-US" altLang="zh-CN" sz="1600" dirty="0" smtClean="0"/>
              <a:t>  produced </a:t>
            </a:r>
            <a:r>
              <a:rPr lang="en-US" altLang="zh-CN" sz="1600" dirty="0"/>
              <a:t>from a </a:t>
            </a:r>
            <a:r>
              <a:rPr lang="en-US" altLang="zh-CN" sz="1600" dirty="0" err="1"/>
              <a:t>config</a:t>
            </a:r>
            <a:r>
              <a:rPr lang="en-US" altLang="zh-CN" sz="1600" dirty="0"/>
              <a:t> file</a:t>
            </a:r>
            <a:endParaRPr lang="en-US" altLang="zh-CN" sz="1534" dirty="0" smtClean="0"/>
          </a:p>
          <a:p>
            <a:pPr marL="285750" indent="-285750" defTabSz="457200">
              <a:buFont typeface="Arial" panose="020B0604020202020204" pitchFamily="34" charset="0"/>
              <a:buChar char="•"/>
            </a:pPr>
            <a:endParaRPr lang="en-US" altLang="zh-CN" sz="1800" dirty="0"/>
          </a:p>
          <a:p>
            <a:pPr marL="285750" indent="-285750" defTabSz="457200">
              <a:buFont typeface="Arial" panose="020B0604020202020204" pitchFamily="34" charset="0"/>
              <a:buChar char="•"/>
            </a:pPr>
            <a:endParaRPr lang="en-US" altLang="zh-CN" sz="1800" dirty="0" smtClean="0"/>
          </a:p>
        </p:txBody>
      </p:sp>
      <p:sp>
        <p:nvSpPr>
          <p:cNvPr id="6" name="Content Placeholder 2"/>
          <p:cNvSpPr txBox="1">
            <a:spLocks/>
          </p:cNvSpPr>
          <p:nvPr/>
        </p:nvSpPr>
        <p:spPr>
          <a:xfrm>
            <a:off x="1639123" y="2114095"/>
            <a:ext cx="4611639" cy="189186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endParaRPr lang="en-US" altLang="zh-CN" dirty="0" smtClean="0"/>
          </a:p>
        </p:txBody>
      </p:sp>
    </p:spTree>
    <p:extLst>
      <p:ext uri="{BB962C8B-B14F-4D97-AF65-F5344CB8AC3E}">
        <p14:creationId xmlns:p14="http://schemas.microsoft.com/office/powerpoint/2010/main" val="264010758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4836" y="198943"/>
            <a:ext cx="8596668" cy="800746"/>
          </a:xfrm>
        </p:spPr>
        <p:txBody>
          <a:bodyPr>
            <a:normAutofit/>
          </a:bodyPr>
          <a:lstStyle/>
          <a:p>
            <a:pPr defTabSz="457200"/>
            <a:r>
              <a:rPr lang="en-US" altLang="zh-CN" dirty="0" err="1" smtClean="0"/>
              <a:t>SQLAlchemy</a:t>
            </a:r>
            <a:r>
              <a:rPr lang="en-US" altLang="zh-CN" dirty="0" smtClean="0"/>
              <a:t> </a:t>
            </a:r>
            <a:r>
              <a:rPr lang="en-US" altLang="zh-CN" dirty="0"/>
              <a:t>Introduction</a:t>
            </a:r>
          </a:p>
        </p:txBody>
      </p:sp>
      <p:sp>
        <p:nvSpPr>
          <p:cNvPr id="3" name="Content Placeholder 2"/>
          <p:cNvSpPr>
            <a:spLocks noGrp="1"/>
          </p:cNvSpPr>
          <p:nvPr>
            <p:ph idx="1"/>
          </p:nvPr>
        </p:nvSpPr>
        <p:spPr>
          <a:xfrm>
            <a:off x="677334" y="999690"/>
            <a:ext cx="10421590" cy="5070910"/>
          </a:xfrm>
        </p:spPr>
        <p:txBody>
          <a:bodyPr>
            <a:normAutofit/>
          </a:bodyPr>
          <a:lstStyle/>
          <a:p>
            <a:pPr marL="285750" indent="-285750" defTabSz="457200">
              <a:buFont typeface="Arial" panose="020B0604020202020204" pitchFamily="34" charset="0"/>
              <a:buChar char="•"/>
            </a:pPr>
            <a:r>
              <a:rPr lang="en-US" altLang="zh-CN" sz="1800" dirty="0" smtClean="0"/>
              <a:t>Create Connection:</a:t>
            </a:r>
          </a:p>
          <a:p>
            <a:pPr defTabSz="457200"/>
            <a:r>
              <a:rPr lang="en-US" altLang="zh-CN" sz="1800" dirty="0"/>
              <a:t> </a:t>
            </a:r>
            <a:r>
              <a:rPr lang="en-US" altLang="zh-CN" sz="1800" dirty="0" smtClean="0"/>
              <a:t>  &gt;&gt;&gt;con = </a:t>
            </a:r>
            <a:r>
              <a:rPr lang="en-US" altLang="zh-CN" sz="1800" dirty="0" err="1" smtClean="0"/>
              <a:t>engine.connect</a:t>
            </a:r>
            <a:r>
              <a:rPr lang="en-US" altLang="zh-CN" sz="1800" dirty="0" smtClean="0"/>
              <a:t>()</a:t>
            </a:r>
          </a:p>
          <a:p>
            <a:pPr marL="285750" indent="-285750" defTabSz="457200">
              <a:buFont typeface="Arial" panose="020B0604020202020204" pitchFamily="34" charset="0"/>
              <a:buChar char="•"/>
            </a:pPr>
            <a:r>
              <a:rPr lang="en-US" altLang="zh-CN" sz="1800" dirty="0" smtClean="0"/>
              <a:t>Run SQL Statement</a:t>
            </a:r>
          </a:p>
          <a:p>
            <a:pPr defTabSz="457200"/>
            <a:r>
              <a:rPr lang="en-US" altLang="zh-CN" sz="1800" dirty="0"/>
              <a:t>   </a:t>
            </a:r>
            <a:r>
              <a:rPr lang="en-US" altLang="zh-CN" sz="1800" dirty="0" smtClean="0"/>
              <a:t>&gt;&gt;&gt;with </a:t>
            </a:r>
            <a:r>
              <a:rPr lang="en-US" altLang="zh-CN" sz="1800" dirty="0" err="1"/>
              <a:t>connection.begin</a:t>
            </a:r>
            <a:r>
              <a:rPr lang="en-US" altLang="zh-CN" sz="1800" dirty="0"/>
              <a:t>() as trans:</a:t>
            </a:r>
            <a:endParaRPr lang="en-US" altLang="zh-CN" sz="1800" dirty="0" smtClean="0"/>
          </a:p>
          <a:p>
            <a:pPr defTabSz="457200"/>
            <a:r>
              <a:rPr lang="en-US" altLang="zh-CN" sz="1800" dirty="0"/>
              <a:t> </a:t>
            </a:r>
            <a:r>
              <a:rPr lang="en-US" altLang="zh-CN" sz="1800" dirty="0" smtClean="0"/>
              <a:t>     …  </a:t>
            </a:r>
            <a:r>
              <a:rPr lang="en-US" altLang="zh-CN" sz="1800" dirty="0" err="1" smtClean="0"/>
              <a:t>con.execute</a:t>
            </a:r>
            <a:r>
              <a:rPr lang="en-US" altLang="zh-CN" sz="1800" dirty="0" smtClean="0"/>
              <a:t>()</a:t>
            </a:r>
          </a:p>
          <a:p>
            <a:pPr defTabSz="457200"/>
            <a:r>
              <a:rPr lang="en-US" altLang="zh-CN" sz="1800" dirty="0"/>
              <a:t> </a:t>
            </a:r>
            <a:r>
              <a:rPr lang="en-US" altLang="zh-CN" sz="1800" dirty="0" smtClean="0"/>
              <a:t>  or</a:t>
            </a:r>
          </a:p>
          <a:p>
            <a:pPr defTabSz="457200"/>
            <a:r>
              <a:rPr lang="en-US" altLang="zh-CN" sz="1800" dirty="0"/>
              <a:t> </a:t>
            </a:r>
            <a:r>
              <a:rPr lang="en-US" altLang="zh-CN" sz="1800" dirty="0" smtClean="0"/>
              <a:t>  # </a:t>
            </a:r>
            <a:r>
              <a:rPr lang="en-US" altLang="zh-CN" sz="1800" dirty="0" err="1" smtClean="0"/>
              <a:t>autocommit</a:t>
            </a:r>
            <a:r>
              <a:rPr lang="en-US" altLang="zh-CN" sz="1800" dirty="0" smtClean="0"/>
              <a:t>=True with insert, update, delete when no explicit transaction,</a:t>
            </a:r>
          </a:p>
          <a:p>
            <a:pPr defTabSz="457200"/>
            <a:r>
              <a:rPr lang="en-US" altLang="zh-CN" sz="1800" dirty="0"/>
              <a:t> </a:t>
            </a:r>
            <a:r>
              <a:rPr lang="en-US" altLang="zh-CN" sz="1800" dirty="0" smtClean="0"/>
              <a:t>  # not used with  ORM</a:t>
            </a:r>
          </a:p>
          <a:p>
            <a:pPr defTabSz="457200"/>
            <a:r>
              <a:rPr lang="en-US" altLang="zh-CN" sz="1800" dirty="0"/>
              <a:t> </a:t>
            </a:r>
            <a:r>
              <a:rPr lang="en-US" altLang="zh-CN" sz="1800" dirty="0" smtClean="0"/>
              <a:t>  &gt;&gt;&gt;</a:t>
            </a:r>
            <a:r>
              <a:rPr lang="en-US" altLang="zh-CN" sz="1800" dirty="0" err="1" smtClean="0"/>
              <a:t>conn.execute</a:t>
            </a:r>
            <a:r>
              <a:rPr lang="en-US" altLang="zh-CN" sz="1800" dirty="0"/>
              <a:t>()</a:t>
            </a:r>
            <a:endParaRPr lang="en-US" altLang="zh-CN" sz="1800" dirty="0" smtClean="0"/>
          </a:p>
          <a:p>
            <a:pPr defTabSz="457200"/>
            <a:r>
              <a:rPr lang="en-US" altLang="zh-CN" sz="1800" dirty="0" smtClean="0"/>
              <a:t>   </a:t>
            </a:r>
          </a:p>
        </p:txBody>
      </p:sp>
      <p:sp>
        <p:nvSpPr>
          <p:cNvPr id="6" name="Content Placeholder 2"/>
          <p:cNvSpPr txBox="1">
            <a:spLocks/>
          </p:cNvSpPr>
          <p:nvPr/>
        </p:nvSpPr>
        <p:spPr>
          <a:xfrm>
            <a:off x="1639123" y="2114095"/>
            <a:ext cx="4611639" cy="189186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endParaRPr lang="en-US" altLang="zh-CN" dirty="0" smtClean="0"/>
          </a:p>
        </p:txBody>
      </p:sp>
    </p:spTree>
    <p:extLst>
      <p:ext uri="{BB962C8B-B14F-4D97-AF65-F5344CB8AC3E}">
        <p14:creationId xmlns:p14="http://schemas.microsoft.com/office/powerpoint/2010/main" val="255962313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2746" y="640598"/>
            <a:ext cx="8596668" cy="568270"/>
          </a:xfrm>
        </p:spPr>
        <p:txBody>
          <a:bodyPr>
            <a:normAutofit/>
          </a:bodyPr>
          <a:lstStyle/>
          <a:p>
            <a:r>
              <a:rPr lang="en-US" altLang="zh-CN" dirty="0" err="1" smtClean="0"/>
              <a:t>SQLAlchemy</a:t>
            </a:r>
            <a:r>
              <a:rPr lang="en-US" altLang="zh-CN" dirty="0" smtClean="0"/>
              <a:t> Core Example</a:t>
            </a:r>
            <a:endParaRPr lang="zh-CN" altLang="en-US" dirty="0"/>
          </a:p>
        </p:txBody>
      </p:sp>
      <p:sp>
        <p:nvSpPr>
          <p:cNvPr id="3" name="Content Placeholder 2"/>
          <p:cNvSpPr>
            <a:spLocks noGrp="1"/>
          </p:cNvSpPr>
          <p:nvPr>
            <p:ph idx="1"/>
          </p:nvPr>
        </p:nvSpPr>
        <p:spPr>
          <a:xfrm>
            <a:off x="712746" y="1423583"/>
            <a:ext cx="8596668" cy="354201"/>
          </a:xfrm>
        </p:spPr>
        <p:txBody>
          <a:bodyPr>
            <a:normAutofit/>
          </a:bodyPr>
          <a:lstStyle/>
          <a:p>
            <a:pPr marL="285750" indent="-285750" defTabSz="457200">
              <a:buFont typeface="Arial" panose="020B0604020202020204" pitchFamily="34" charset="0"/>
              <a:buChar char="•"/>
            </a:pPr>
            <a:r>
              <a:rPr lang="en-US" altLang="zh-CN" sz="1800" dirty="0" smtClean="0"/>
              <a:t>Create Tables</a:t>
            </a:r>
          </a:p>
          <a:p>
            <a:pPr marL="285750" indent="-285750" defTabSz="457200">
              <a:buFont typeface="Arial" panose="020B0604020202020204" pitchFamily="34" charset="0"/>
              <a:buChar char="•"/>
            </a:pPr>
            <a:endParaRPr lang="en-US" altLang="zh-CN" sz="1800"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2746" y="1777784"/>
            <a:ext cx="7361871" cy="4144768"/>
          </a:xfrm>
          <a:prstGeom prst="rect">
            <a:avLst/>
          </a:prstGeom>
        </p:spPr>
      </p:pic>
    </p:spTree>
    <p:extLst>
      <p:ext uri="{BB962C8B-B14F-4D97-AF65-F5344CB8AC3E}">
        <p14:creationId xmlns:p14="http://schemas.microsoft.com/office/powerpoint/2010/main" val="331168864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1"/>
            <a:ext cx="8596668" cy="568270"/>
          </a:xfrm>
        </p:spPr>
        <p:txBody>
          <a:bodyPr>
            <a:normAutofit/>
          </a:bodyPr>
          <a:lstStyle/>
          <a:p>
            <a:r>
              <a:rPr lang="en-US" altLang="zh-CN" dirty="0" err="1"/>
              <a:t>SQLAlchemy</a:t>
            </a:r>
            <a:r>
              <a:rPr lang="en-US" altLang="zh-CN" dirty="0"/>
              <a:t> Core </a:t>
            </a:r>
            <a:r>
              <a:rPr lang="en-US" altLang="zh-CN" dirty="0" smtClean="0"/>
              <a:t>Example</a:t>
            </a:r>
            <a:endParaRPr lang="zh-CN" altLang="en-US" dirty="0"/>
          </a:p>
        </p:txBody>
      </p:sp>
      <p:sp>
        <p:nvSpPr>
          <p:cNvPr id="3" name="Content Placeholder 2"/>
          <p:cNvSpPr>
            <a:spLocks noGrp="1"/>
          </p:cNvSpPr>
          <p:nvPr>
            <p:ph idx="1"/>
          </p:nvPr>
        </p:nvSpPr>
        <p:spPr>
          <a:xfrm>
            <a:off x="763832" y="1493325"/>
            <a:ext cx="8596668" cy="3706356"/>
          </a:xfrm>
        </p:spPr>
        <p:txBody>
          <a:bodyPr>
            <a:normAutofit/>
          </a:bodyPr>
          <a:lstStyle/>
          <a:p>
            <a:pPr marL="285750" indent="-285750" defTabSz="457200">
              <a:buFont typeface="Arial" panose="020B0604020202020204" pitchFamily="34" charset="0"/>
              <a:buChar char="•"/>
            </a:pPr>
            <a:r>
              <a:rPr lang="en-US" altLang="zh-CN" sz="1800" dirty="0" smtClean="0"/>
              <a:t>Insert Data:</a:t>
            </a:r>
          </a:p>
          <a:p>
            <a:pPr defTabSz="457200"/>
            <a:endParaRPr lang="en-US" altLang="zh-CN" sz="1800" dirty="0" smtClean="0"/>
          </a:p>
          <a:p>
            <a:pPr marL="0" indent="0">
              <a:buNone/>
            </a:pPr>
            <a:r>
              <a:rPr lang="en-US" altLang="zh-CN" dirty="0" smtClean="0"/>
              <a:t>    </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3832" y="1813303"/>
            <a:ext cx="8243979" cy="3758338"/>
          </a:xfrm>
          <a:prstGeom prst="rect">
            <a:avLst/>
          </a:prstGeom>
        </p:spPr>
      </p:pic>
    </p:spTree>
    <p:extLst>
      <p:ext uri="{BB962C8B-B14F-4D97-AF65-F5344CB8AC3E}">
        <p14:creationId xmlns:p14="http://schemas.microsoft.com/office/powerpoint/2010/main" val="26515912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1"/>
            <a:ext cx="8596668" cy="568270"/>
          </a:xfrm>
        </p:spPr>
        <p:txBody>
          <a:bodyPr>
            <a:normAutofit/>
          </a:bodyPr>
          <a:lstStyle/>
          <a:p>
            <a:r>
              <a:rPr lang="en-US" altLang="zh-CN" dirty="0" err="1"/>
              <a:t>SQLAlchemy</a:t>
            </a:r>
            <a:r>
              <a:rPr lang="en-US" altLang="zh-CN" dirty="0"/>
              <a:t> Core </a:t>
            </a:r>
            <a:r>
              <a:rPr lang="en-US" altLang="zh-CN" dirty="0" smtClean="0"/>
              <a:t>Example</a:t>
            </a:r>
            <a:endParaRPr lang="zh-CN" altLang="en-US" dirty="0"/>
          </a:p>
        </p:txBody>
      </p:sp>
      <p:sp>
        <p:nvSpPr>
          <p:cNvPr id="3" name="Content Placeholder 2"/>
          <p:cNvSpPr>
            <a:spLocks noGrp="1"/>
          </p:cNvSpPr>
          <p:nvPr>
            <p:ph idx="1"/>
          </p:nvPr>
        </p:nvSpPr>
        <p:spPr>
          <a:xfrm>
            <a:off x="573437" y="1294108"/>
            <a:ext cx="8787063" cy="4897465"/>
          </a:xfrm>
        </p:spPr>
        <p:txBody>
          <a:bodyPr>
            <a:normAutofit/>
          </a:bodyPr>
          <a:lstStyle/>
          <a:p>
            <a:pPr marL="285750" indent="-285750" defTabSz="457200">
              <a:buFont typeface="Arial" panose="020B0604020202020204" pitchFamily="34" charset="0"/>
              <a:buChar char="•"/>
            </a:pPr>
            <a:r>
              <a:rPr lang="en-US" altLang="zh-CN" sz="1800" dirty="0" smtClean="0"/>
              <a:t>Update, Query and Delete:</a:t>
            </a:r>
          </a:p>
          <a:p>
            <a:pPr defTabSz="457200"/>
            <a:endParaRPr lang="en-US" altLang="zh-CN" sz="1800" dirty="0" smtClean="0"/>
          </a:p>
          <a:p>
            <a:pPr marL="0" indent="0">
              <a:buNone/>
            </a:pPr>
            <a:r>
              <a:rPr lang="en-US" altLang="zh-CN" dirty="0" smtClean="0"/>
              <a:t>    </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3437" y="1593490"/>
            <a:ext cx="8214102" cy="4440465"/>
          </a:xfrm>
          <a:prstGeom prst="rect">
            <a:avLst/>
          </a:prstGeom>
        </p:spPr>
      </p:pic>
    </p:spTree>
    <p:extLst>
      <p:ext uri="{BB962C8B-B14F-4D97-AF65-F5344CB8AC3E}">
        <p14:creationId xmlns:p14="http://schemas.microsoft.com/office/powerpoint/2010/main" val="171861102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4836" y="198943"/>
            <a:ext cx="8596668" cy="800746"/>
          </a:xfrm>
        </p:spPr>
        <p:txBody>
          <a:bodyPr>
            <a:normAutofit/>
          </a:bodyPr>
          <a:lstStyle/>
          <a:p>
            <a:pPr defTabSz="457200"/>
            <a:r>
              <a:rPr lang="en-US" altLang="zh-CN" dirty="0" err="1" smtClean="0"/>
              <a:t>SQLAlchemy</a:t>
            </a:r>
            <a:r>
              <a:rPr lang="en-US" altLang="zh-CN" dirty="0" smtClean="0"/>
              <a:t> ORM Difference</a:t>
            </a:r>
            <a:endParaRPr lang="en-US" altLang="zh-CN" dirty="0"/>
          </a:p>
        </p:txBody>
      </p:sp>
      <p:sp>
        <p:nvSpPr>
          <p:cNvPr id="3" name="Content Placeholder 2"/>
          <p:cNvSpPr>
            <a:spLocks noGrp="1"/>
          </p:cNvSpPr>
          <p:nvPr>
            <p:ph idx="1"/>
          </p:nvPr>
        </p:nvSpPr>
        <p:spPr>
          <a:xfrm>
            <a:off x="677334" y="999690"/>
            <a:ext cx="10421590" cy="5070910"/>
          </a:xfrm>
        </p:spPr>
        <p:txBody>
          <a:bodyPr>
            <a:normAutofit/>
          </a:bodyPr>
          <a:lstStyle/>
          <a:p>
            <a:pPr marL="285750" indent="-285750" defTabSz="457200">
              <a:buFont typeface="Arial" panose="020B0604020202020204" pitchFamily="34" charset="0"/>
              <a:buChar char="•"/>
            </a:pPr>
            <a:r>
              <a:rPr lang="en-US" altLang="zh-CN" sz="1800" dirty="0" smtClean="0"/>
              <a:t>Session</a:t>
            </a:r>
          </a:p>
          <a:p>
            <a:pPr defTabSz="457200"/>
            <a:r>
              <a:rPr lang="en-US" altLang="zh-CN" sz="1800" dirty="0"/>
              <a:t> </a:t>
            </a:r>
            <a:r>
              <a:rPr lang="en-US" altLang="zh-CN" sz="1800" dirty="0" smtClean="0"/>
              <a:t> Session </a:t>
            </a:r>
            <a:r>
              <a:rPr lang="en-US" altLang="zh-CN" sz="1800" dirty="0"/>
              <a:t>establishes all conversations with the database and represents a “holding zone” for all the objects which you’ve loaded or associated with it during its lifespan. When executing, it mains an ongoing transaction, which remains in effect until the Session is instructed to commit or roll back its pending state.</a:t>
            </a:r>
            <a:endParaRPr lang="en-US" altLang="zh-CN" sz="1800" dirty="0" smtClean="0"/>
          </a:p>
          <a:p>
            <a:pPr marL="285750" indent="-285750" defTabSz="457200">
              <a:buFont typeface="Arial" panose="020B0604020202020204" pitchFamily="34" charset="0"/>
              <a:buChar char="•"/>
            </a:pPr>
            <a:r>
              <a:rPr lang="en-US" altLang="zh-CN" sz="1800" dirty="0" smtClean="0"/>
              <a:t>Create Session</a:t>
            </a:r>
          </a:p>
          <a:p>
            <a:pPr defTabSz="457200"/>
            <a:r>
              <a:rPr lang="en-US" altLang="zh-CN" sz="1800" dirty="0"/>
              <a:t>   </a:t>
            </a:r>
            <a:r>
              <a:rPr lang="en-US" altLang="zh-CN" sz="1800" dirty="0" smtClean="0"/>
              <a:t>&gt;&gt;&gt;from </a:t>
            </a:r>
            <a:r>
              <a:rPr lang="en-US" altLang="zh-CN" sz="1800" dirty="0" err="1"/>
              <a:t>sqlalchemy.orm</a:t>
            </a:r>
            <a:r>
              <a:rPr lang="en-US" altLang="zh-CN" sz="1800" dirty="0"/>
              <a:t> import </a:t>
            </a:r>
            <a:r>
              <a:rPr lang="en-US" altLang="zh-CN" sz="1800" dirty="0" err="1" smtClean="0"/>
              <a:t>sessionmaker</a:t>
            </a:r>
            <a:endParaRPr lang="en-US" altLang="zh-CN" sz="1800" dirty="0" smtClean="0"/>
          </a:p>
          <a:p>
            <a:pPr defTabSz="457200"/>
            <a:r>
              <a:rPr lang="en-US" altLang="zh-CN" sz="1800" dirty="0"/>
              <a:t> </a:t>
            </a:r>
            <a:r>
              <a:rPr lang="en-US" altLang="zh-CN" sz="1800" dirty="0" smtClean="0"/>
              <a:t>  &gt;&gt;&gt;Session </a:t>
            </a:r>
            <a:r>
              <a:rPr lang="en-US" altLang="zh-CN" sz="1800" dirty="0"/>
              <a:t>= </a:t>
            </a:r>
            <a:r>
              <a:rPr lang="en-US" altLang="zh-CN" sz="1800" dirty="0" err="1"/>
              <a:t>sessionmaker</a:t>
            </a:r>
            <a:r>
              <a:rPr lang="en-US" altLang="zh-CN" sz="1800" dirty="0"/>
              <a:t>(bind=</a:t>
            </a:r>
            <a:r>
              <a:rPr lang="en-US" altLang="zh-CN" sz="1800" dirty="0" err="1"/>
              <a:t>some_engine</a:t>
            </a:r>
            <a:r>
              <a:rPr lang="en-US" altLang="zh-CN" sz="1800" dirty="0" smtClean="0"/>
              <a:t>)</a:t>
            </a:r>
          </a:p>
          <a:p>
            <a:pPr defTabSz="457200"/>
            <a:r>
              <a:rPr lang="en-US" altLang="zh-CN" sz="1800" dirty="0"/>
              <a:t>   &gt;&gt;&gt;session = Session</a:t>
            </a:r>
            <a:r>
              <a:rPr lang="en-US" altLang="zh-CN" sz="1800" dirty="0" smtClean="0"/>
              <a:t>()</a:t>
            </a:r>
          </a:p>
          <a:p>
            <a:pPr defTabSz="457200"/>
            <a:r>
              <a:rPr lang="en-US" altLang="zh-CN" sz="1800" dirty="0"/>
              <a:t> </a:t>
            </a:r>
            <a:r>
              <a:rPr lang="en-US" altLang="zh-CN" sz="1800" dirty="0" smtClean="0"/>
              <a:t>  …</a:t>
            </a:r>
          </a:p>
          <a:p>
            <a:pPr defTabSz="457200"/>
            <a:r>
              <a:rPr lang="en-US" altLang="zh-CN" sz="1800" dirty="0"/>
              <a:t> </a:t>
            </a:r>
            <a:r>
              <a:rPr lang="en-US" altLang="zh-CN" sz="1800" dirty="0" smtClean="0"/>
              <a:t>  &gt;&gt;&gt;</a:t>
            </a:r>
            <a:r>
              <a:rPr lang="en-US" altLang="zh-CN" sz="1800" dirty="0" err="1" smtClean="0"/>
              <a:t>session.commit</a:t>
            </a:r>
            <a:r>
              <a:rPr lang="en-US" altLang="zh-CN" sz="1800" dirty="0" smtClean="0"/>
              <a:t>() or </a:t>
            </a:r>
            <a:r>
              <a:rPr lang="en-US" altLang="zh-CN" sz="1800" dirty="0" err="1" smtClean="0"/>
              <a:t>session.rollback</a:t>
            </a:r>
            <a:r>
              <a:rPr lang="en-US" altLang="zh-CN" sz="1800" dirty="0" smtClean="0"/>
              <a:t>()</a:t>
            </a:r>
          </a:p>
          <a:p>
            <a:pPr defTabSz="457200"/>
            <a:endParaRPr lang="en-US" altLang="zh-CN" sz="1800" dirty="0" smtClean="0"/>
          </a:p>
          <a:p>
            <a:pPr defTabSz="457200"/>
            <a:r>
              <a:rPr lang="en-US" altLang="zh-CN" sz="1800" dirty="0"/>
              <a:t> </a:t>
            </a:r>
            <a:r>
              <a:rPr lang="en-US" altLang="zh-CN" sz="1800" dirty="0" smtClean="0"/>
              <a:t>  </a:t>
            </a:r>
          </a:p>
          <a:p>
            <a:pPr defTabSz="457200"/>
            <a:r>
              <a:rPr lang="en-US" altLang="zh-CN" sz="1800" dirty="0"/>
              <a:t>   </a:t>
            </a:r>
            <a:endParaRPr lang="en-US" altLang="zh-CN" sz="1800" dirty="0" smtClean="0"/>
          </a:p>
          <a:p>
            <a:pPr defTabSz="457200"/>
            <a:endParaRPr lang="en-US" altLang="zh-CN" sz="1800" dirty="0" smtClean="0"/>
          </a:p>
        </p:txBody>
      </p:sp>
      <p:sp>
        <p:nvSpPr>
          <p:cNvPr id="6" name="Content Placeholder 2"/>
          <p:cNvSpPr txBox="1">
            <a:spLocks/>
          </p:cNvSpPr>
          <p:nvPr/>
        </p:nvSpPr>
        <p:spPr>
          <a:xfrm>
            <a:off x="1639123" y="2114095"/>
            <a:ext cx="4611639" cy="189186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endParaRPr lang="en-US" altLang="zh-CN" dirty="0" smtClean="0"/>
          </a:p>
        </p:txBody>
      </p:sp>
    </p:spTree>
    <p:extLst>
      <p:ext uri="{BB962C8B-B14F-4D97-AF65-F5344CB8AC3E}">
        <p14:creationId xmlns:p14="http://schemas.microsoft.com/office/powerpoint/2010/main" val="113508179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1"/>
            <a:ext cx="8596668" cy="568270"/>
          </a:xfrm>
        </p:spPr>
        <p:txBody>
          <a:bodyPr>
            <a:normAutofit/>
          </a:bodyPr>
          <a:lstStyle/>
          <a:p>
            <a:r>
              <a:rPr lang="en-US" altLang="zh-CN" dirty="0" err="1"/>
              <a:t>SQLAlchemy</a:t>
            </a:r>
            <a:r>
              <a:rPr lang="en-US" altLang="zh-CN" dirty="0"/>
              <a:t> </a:t>
            </a:r>
            <a:r>
              <a:rPr lang="en-US" altLang="zh-CN" dirty="0" err="1"/>
              <a:t>Orm</a:t>
            </a:r>
            <a:r>
              <a:rPr lang="en-US" altLang="zh-CN" dirty="0"/>
              <a:t> </a:t>
            </a:r>
            <a:r>
              <a:rPr lang="en-US" altLang="zh-CN" dirty="0" smtClean="0"/>
              <a:t>Example</a:t>
            </a:r>
            <a:endParaRPr lang="zh-CN" altLang="en-US" dirty="0"/>
          </a:p>
        </p:txBody>
      </p:sp>
      <p:sp>
        <p:nvSpPr>
          <p:cNvPr id="3" name="Content Placeholder 2"/>
          <p:cNvSpPr>
            <a:spLocks noGrp="1"/>
          </p:cNvSpPr>
          <p:nvPr>
            <p:ph idx="1"/>
          </p:nvPr>
        </p:nvSpPr>
        <p:spPr>
          <a:xfrm>
            <a:off x="763832" y="1493325"/>
            <a:ext cx="8596668" cy="3706356"/>
          </a:xfrm>
        </p:spPr>
        <p:txBody>
          <a:bodyPr>
            <a:normAutofit/>
          </a:bodyPr>
          <a:lstStyle/>
          <a:p>
            <a:pPr marL="285750" indent="-285750" defTabSz="457200">
              <a:buFont typeface="Arial" panose="020B0604020202020204" pitchFamily="34" charset="0"/>
              <a:buChar char="•"/>
            </a:pPr>
            <a:r>
              <a:rPr lang="en-US" altLang="zh-CN" sz="1800" dirty="0" smtClean="0"/>
              <a:t>Declare Mappings:</a:t>
            </a:r>
          </a:p>
          <a:p>
            <a:pPr defTabSz="457200"/>
            <a:endParaRPr lang="en-US" altLang="zh-CN" sz="1800" dirty="0" smtClean="0"/>
          </a:p>
          <a:p>
            <a:pPr marL="0" indent="0">
              <a:buNone/>
            </a:pPr>
            <a:r>
              <a:rPr lang="en-US" altLang="zh-CN" dirty="0" smtClean="0"/>
              <a:t>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3832" y="1802235"/>
            <a:ext cx="7070561" cy="4151809"/>
          </a:xfrm>
          <a:prstGeom prst="rect">
            <a:avLst/>
          </a:prstGeom>
        </p:spPr>
      </p:pic>
    </p:spTree>
    <p:extLst>
      <p:ext uri="{BB962C8B-B14F-4D97-AF65-F5344CB8AC3E}">
        <p14:creationId xmlns:p14="http://schemas.microsoft.com/office/powerpoint/2010/main" val="203431555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1"/>
            <a:ext cx="8596668" cy="568270"/>
          </a:xfrm>
        </p:spPr>
        <p:txBody>
          <a:bodyPr>
            <a:normAutofit/>
          </a:bodyPr>
          <a:lstStyle/>
          <a:p>
            <a:r>
              <a:rPr lang="en-US" altLang="zh-CN" dirty="0" err="1"/>
              <a:t>SQLAlchemy</a:t>
            </a:r>
            <a:r>
              <a:rPr lang="en-US" altLang="zh-CN" dirty="0"/>
              <a:t> </a:t>
            </a:r>
            <a:r>
              <a:rPr lang="en-US" altLang="zh-CN" dirty="0" err="1"/>
              <a:t>Orm</a:t>
            </a:r>
            <a:r>
              <a:rPr lang="en-US" altLang="zh-CN" dirty="0"/>
              <a:t> </a:t>
            </a:r>
            <a:r>
              <a:rPr lang="en-US" altLang="zh-CN" dirty="0" smtClean="0"/>
              <a:t>Example</a:t>
            </a:r>
            <a:endParaRPr lang="zh-CN" altLang="en-US" dirty="0"/>
          </a:p>
        </p:txBody>
      </p:sp>
      <p:sp>
        <p:nvSpPr>
          <p:cNvPr id="3" name="Content Placeholder 2"/>
          <p:cNvSpPr>
            <a:spLocks noGrp="1"/>
          </p:cNvSpPr>
          <p:nvPr>
            <p:ph idx="1"/>
          </p:nvPr>
        </p:nvSpPr>
        <p:spPr>
          <a:xfrm>
            <a:off x="763831" y="1493325"/>
            <a:ext cx="9155083" cy="4682750"/>
          </a:xfrm>
        </p:spPr>
        <p:txBody>
          <a:bodyPr>
            <a:normAutofit/>
          </a:bodyPr>
          <a:lstStyle/>
          <a:p>
            <a:pPr marL="285750" indent="-285750" defTabSz="457200">
              <a:buFont typeface="Arial" panose="020B0604020202020204" pitchFamily="34" charset="0"/>
              <a:buChar char="•"/>
            </a:pPr>
            <a:r>
              <a:rPr lang="en-US" altLang="zh-CN" sz="1800" dirty="0" smtClean="0"/>
              <a:t>Insert Data:</a:t>
            </a:r>
          </a:p>
          <a:p>
            <a:pPr defTabSz="457200"/>
            <a:endParaRPr lang="en-US" altLang="zh-CN" sz="1800" dirty="0" smtClean="0"/>
          </a:p>
          <a:p>
            <a:pPr marL="0" indent="0">
              <a:buNone/>
            </a:pPr>
            <a:r>
              <a:rPr lang="en-US" altLang="zh-CN" dirty="0" smtClean="0"/>
              <a:t>    </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3832" y="1794169"/>
            <a:ext cx="9006984" cy="4327606"/>
          </a:xfrm>
          <a:prstGeom prst="rect">
            <a:avLst/>
          </a:prstGeom>
        </p:spPr>
      </p:pic>
    </p:spTree>
    <p:extLst>
      <p:ext uri="{BB962C8B-B14F-4D97-AF65-F5344CB8AC3E}">
        <p14:creationId xmlns:p14="http://schemas.microsoft.com/office/powerpoint/2010/main" val="169272401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1" y="347133"/>
            <a:ext cx="8596668" cy="521776"/>
          </a:xfrm>
        </p:spPr>
        <p:txBody>
          <a:bodyPr>
            <a:normAutofit fontScale="90000"/>
          </a:bodyPr>
          <a:lstStyle/>
          <a:p>
            <a:r>
              <a:rPr lang="en-US" altLang="zh-CN" dirty="0"/>
              <a:t>A</a:t>
            </a:r>
            <a:r>
              <a:rPr lang="en-US" altLang="zh-CN" dirty="0" smtClean="0"/>
              <a:t>genda</a:t>
            </a:r>
            <a:endParaRPr lang="zh-CN" altLang="en-US" dirty="0"/>
          </a:p>
        </p:txBody>
      </p:sp>
      <p:sp>
        <p:nvSpPr>
          <p:cNvPr id="3" name="Content Placeholder 2"/>
          <p:cNvSpPr>
            <a:spLocks noGrp="1"/>
          </p:cNvSpPr>
          <p:nvPr>
            <p:ph idx="1"/>
          </p:nvPr>
        </p:nvSpPr>
        <p:spPr>
          <a:xfrm>
            <a:off x="677334" y="1216617"/>
            <a:ext cx="8596668" cy="4824745"/>
          </a:xfrm>
        </p:spPr>
        <p:txBody>
          <a:bodyPr/>
          <a:lstStyle/>
          <a:p>
            <a:pPr marL="285750" indent="-285750" defTabSz="457200">
              <a:buFont typeface="Arial" panose="020B0604020202020204" pitchFamily="34" charset="0"/>
              <a:buChar char="•"/>
            </a:pPr>
            <a:r>
              <a:rPr lang="en-US" altLang="zh-CN" sz="1800" dirty="0" smtClean="0"/>
              <a:t>SQL Usage Survey</a:t>
            </a:r>
          </a:p>
          <a:p>
            <a:pPr marL="285750" indent="-285750" defTabSz="457200">
              <a:buFont typeface="Arial" panose="020B0604020202020204" pitchFamily="34" charset="0"/>
              <a:buChar char="•"/>
            </a:pPr>
            <a:r>
              <a:rPr lang="en-US" altLang="zh-CN" sz="1800" dirty="0" smtClean="0"/>
              <a:t>SQL Glossary</a:t>
            </a:r>
          </a:p>
          <a:p>
            <a:pPr marL="285750" indent="-285750" defTabSz="457200">
              <a:buFont typeface="Arial" panose="020B0604020202020204" pitchFamily="34" charset="0"/>
              <a:buChar char="•"/>
            </a:pPr>
            <a:r>
              <a:rPr lang="en-US" altLang="zh-CN" sz="1800" dirty="0" err="1"/>
              <a:t>SQLAlchemy</a:t>
            </a:r>
            <a:r>
              <a:rPr lang="en-US" altLang="zh-CN" sz="1800" dirty="0"/>
              <a:t> </a:t>
            </a:r>
            <a:r>
              <a:rPr lang="en-US" altLang="zh-CN" sz="1800" dirty="0" smtClean="0"/>
              <a:t>Introduction</a:t>
            </a:r>
          </a:p>
          <a:p>
            <a:pPr marL="285750" indent="-285750" defTabSz="457200">
              <a:buFont typeface="Arial" panose="020B0604020202020204" pitchFamily="34" charset="0"/>
              <a:buChar char="•"/>
            </a:pPr>
            <a:r>
              <a:rPr lang="en-US" altLang="zh-CN" sz="1800" dirty="0" err="1" smtClean="0"/>
              <a:t>SQLAlchemy</a:t>
            </a:r>
            <a:r>
              <a:rPr lang="en-US" altLang="zh-CN" sz="1800" dirty="0" smtClean="0"/>
              <a:t> </a:t>
            </a:r>
            <a:r>
              <a:rPr lang="en-US" altLang="zh-CN" sz="1800" dirty="0" err="1" smtClean="0"/>
              <a:t>Extention</a:t>
            </a:r>
            <a:endParaRPr lang="en-US" altLang="zh-CN" sz="1800" dirty="0" smtClean="0"/>
          </a:p>
          <a:p>
            <a:pPr marL="512228" lvl="1" indent="-285750" defTabSz="457200"/>
            <a:r>
              <a:rPr lang="en-US" altLang="zh-CN" sz="1534" dirty="0" smtClean="0"/>
              <a:t>Migration Tools</a:t>
            </a:r>
          </a:p>
          <a:p>
            <a:pPr marL="512228" lvl="1" indent="-285750" defTabSz="457200"/>
            <a:r>
              <a:rPr lang="en-US" altLang="zh-CN" sz="1534" dirty="0" err="1" smtClean="0"/>
              <a:t>Oslo.db</a:t>
            </a:r>
            <a:endParaRPr lang="en-US" altLang="zh-CN" sz="1534" dirty="0" smtClean="0"/>
          </a:p>
          <a:p>
            <a:pPr marL="285750" indent="-285750" defTabSz="457200">
              <a:buFont typeface="Arial" panose="020B0604020202020204" pitchFamily="34" charset="0"/>
              <a:buChar char="•"/>
            </a:pPr>
            <a:endParaRPr lang="en-US" altLang="zh-CN" dirty="0"/>
          </a:p>
          <a:p>
            <a:pPr marL="0" indent="0">
              <a:buNone/>
            </a:pPr>
            <a:endParaRPr lang="en-US" altLang="zh-CN" dirty="0">
              <a:solidFill>
                <a:schemeClr val="tx1"/>
              </a:solidFill>
            </a:endParaRPr>
          </a:p>
        </p:txBody>
      </p:sp>
    </p:spTree>
    <p:extLst>
      <p:ext uri="{BB962C8B-B14F-4D97-AF65-F5344CB8AC3E}">
        <p14:creationId xmlns:p14="http://schemas.microsoft.com/office/powerpoint/2010/main" val="113258409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1"/>
            <a:ext cx="8596668" cy="568270"/>
          </a:xfrm>
        </p:spPr>
        <p:txBody>
          <a:bodyPr>
            <a:normAutofit/>
          </a:bodyPr>
          <a:lstStyle/>
          <a:p>
            <a:r>
              <a:rPr lang="en-US" altLang="zh-CN" dirty="0" err="1"/>
              <a:t>SQLAlchemy</a:t>
            </a:r>
            <a:r>
              <a:rPr lang="en-US" altLang="zh-CN" dirty="0"/>
              <a:t> </a:t>
            </a:r>
            <a:r>
              <a:rPr lang="en-US" altLang="zh-CN" dirty="0" err="1"/>
              <a:t>Orm</a:t>
            </a:r>
            <a:r>
              <a:rPr lang="en-US" altLang="zh-CN" dirty="0"/>
              <a:t> </a:t>
            </a:r>
            <a:r>
              <a:rPr lang="en-US" altLang="zh-CN" dirty="0" smtClean="0"/>
              <a:t>Example</a:t>
            </a:r>
            <a:endParaRPr lang="zh-CN" altLang="en-US" dirty="0"/>
          </a:p>
        </p:txBody>
      </p:sp>
      <p:sp>
        <p:nvSpPr>
          <p:cNvPr id="3" name="Content Placeholder 2"/>
          <p:cNvSpPr>
            <a:spLocks noGrp="1"/>
          </p:cNvSpPr>
          <p:nvPr>
            <p:ph idx="1"/>
          </p:nvPr>
        </p:nvSpPr>
        <p:spPr>
          <a:xfrm>
            <a:off x="763832" y="1493324"/>
            <a:ext cx="8596668" cy="4504519"/>
          </a:xfrm>
        </p:spPr>
        <p:txBody>
          <a:bodyPr>
            <a:normAutofit/>
          </a:bodyPr>
          <a:lstStyle/>
          <a:p>
            <a:pPr marL="285750" indent="-285750" defTabSz="457200">
              <a:buFont typeface="Arial" panose="020B0604020202020204" pitchFamily="34" charset="0"/>
              <a:buChar char="•"/>
            </a:pPr>
            <a:r>
              <a:rPr lang="en-US" altLang="zh-CN" sz="1800" dirty="0" smtClean="0"/>
              <a:t>Update, Query and Delete:</a:t>
            </a:r>
          </a:p>
          <a:p>
            <a:pPr defTabSz="457200"/>
            <a:endParaRPr lang="en-US" altLang="zh-CN" sz="1800" dirty="0" smtClean="0"/>
          </a:p>
          <a:p>
            <a:pPr marL="0" indent="0">
              <a:buNone/>
            </a:pPr>
            <a:r>
              <a:rPr lang="en-US" altLang="zh-CN" dirty="0" smtClean="0"/>
              <a:t>    </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3832" y="1875295"/>
            <a:ext cx="7867432" cy="3977164"/>
          </a:xfrm>
          <a:prstGeom prst="rect">
            <a:avLst/>
          </a:prstGeom>
        </p:spPr>
      </p:pic>
    </p:spTree>
    <p:extLst>
      <p:ext uri="{BB962C8B-B14F-4D97-AF65-F5344CB8AC3E}">
        <p14:creationId xmlns:p14="http://schemas.microsoft.com/office/powerpoint/2010/main" val="273656520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1"/>
            <a:ext cx="8596668" cy="568270"/>
          </a:xfrm>
        </p:spPr>
        <p:txBody>
          <a:bodyPr>
            <a:normAutofit/>
          </a:bodyPr>
          <a:lstStyle/>
          <a:p>
            <a:r>
              <a:rPr lang="en-US" altLang="zh-CN" dirty="0" smtClean="0"/>
              <a:t>Migration Tools</a:t>
            </a:r>
            <a:endParaRPr lang="zh-CN" altLang="en-US" dirty="0"/>
          </a:p>
        </p:txBody>
      </p:sp>
      <p:sp>
        <p:nvSpPr>
          <p:cNvPr id="3" name="Content Placeholder 2"/>
          <p:cNvSpPr>
            <a:spLocks noGrp="1"/>
          </p:cNvSpPr>
          <p:nvPr>
            <p:ph idx="1"/>
          </p:nvPr>
        </p:nvSpPr>
        <p:spPr>
          <a:xfrm>
            <a:off x="763832" y="1493324"/>
            <a:ext cx="8596668" cy="3817229"/>
          </a:xfrm>
        </p:spPr>
        <p:txBody>
          <a:bodyPr>
            <a:normAutofit/>
          </a:bodyPr>
          <a:lstStyle/>
          <a:p>
            <a:pPr marL="285750" indent="-285750" defTabSz="457200">
              <a:buFont typeface="Arial" panose="020B0604020202020204" pitchFamily="34" charset="0"/>
              <a:buChar char="•"/>
            </a:pPr>
            <a:r>
              <a:rPr lang="en-US" altLang="zh-CN" sz="1800" dirty="0" smtClean="0">
                <a:hlinkClick r:id="rId3"/>
              </a:rPr>
              <a:t>Alembic</a:t>
            </a:r>
            <a:r>
              <a:rPr lang="en-US" altLang="zh-CN" sz="1800" dirty="0" smtClean="0"/>
              <a:t>: </a:t>
            </a:r>
            <a:r>
              <a:rPr lang="en-US" altLang="zh-CN" sz="1800" dirty="0"/>
              <a:t>Written by the author of </a:t>
            </a:r>
            <a:r>
              <a:rPr lang="en-US" altLang="zh-CN" sz="1800" dirty="0" err="1" smtClean="0"/>
              <a:t>SQLAlchemy</a:t>
            </a:r>
            <a:r>
              <a:rPr lang="en-US" altLang="zh-CN" sz="1800" dirty="0" smtClean="0"/>
              <a:t>, </a:t>
            </a:r>
            <a:r>
              <a:rPr lang="en-US" altLang="zh-CN" sz="1800" dirty="0"/>
              <a:t>Alembic features a highly customizable environment and a minimalistic usage pattern, supporting such features as transactional DDL, automatic generation of “candidate” migrations, an “offline” mode which generates SQL scripts, and support for branch resolution</a:t>
            </a:r>
            <a:r>
              <a:rPr lang="en-US" altLang="zh-CN" sz="1800" dirty="0" smtClean="0"/>
              <a:t>. But it is </a:t>
            </a:r>
            <a:r>
              <a:rPr lang="en-US" altLang="zh-CN" sz="1800" dirty="0"/>
              <a:t>currently in beta status and is expected to be fairly stable</a:t>
            </a:r>
            <a:endParaRPr lang="en-US" altLang="zh-CN" sz="1800" dirty="0" smtClean="0"/>
          </a:p>
          <a:p>
            <a:pPr marL="285750" indent="-285750" defTabSz="457200">
              <a:buFont typeface="Arial" panose="020B0604020202020204" pitchFamily="34" charset="0"/>
              <a:buChar char="•"/>
            </a:pPr>
            <a:r>
              <a:rPr lang="en-US" altLang="zh-CN" sz="1800" dirty="0" err="1">
                <a:hlinkClick r:id="rId4"/>
              </a:rPr>
              <a:t>SQLAlchemy</a:t>
            </a:r>
            <a:r>
              <a:rPr lang="en-US" altLang="zh-CN" sz="1800" dirty="0">
                <a:hlinkClick r:id="rId4"/>
              </a:rPr>
              <a:t>-Migrate </a:t>
            </a:r>
            <a:r>
              <a:rPr lang="en-US" altLang="zh-CN" sz="1800" dirty="0" smtClean="0"/>
              <a:t>: </a:t>
            </a:r>
            <a:r>
              <a:rPr lang="en-US" altLang="zh-CN" sz="1800" dirty="0"/>
              <a:t>The original migration tool for </a:t>
            </a:r>
            <a:r>
              <a:rPr lang="en-US" altLang="zh-CN" sz="1800" dirty="0" err="1"/>
              <a:t>SQLAlchemy</a:t>
            </a:r>
            <a:r>
              <a:rPr lang="en-US" altLang="zh-CN" sz="1800" dirty="0" smtClean="0"/>
              <a:t>, part of </a:t>
            </a:r>
            <a:r>
              <a:rPr lang="en-US" altLang="zh-CN" sz="1800" dirty="0" err="1" smtClean="0"/>
              <a:t>openstack</a:t>
            </a:r>
            <a:r>
              <a:rPr lang="en-US" altLang="zh-CN" sz="1800" dirty="0" smtClean="0"/>
              <a:t> infrastructure. </a:t>
            </a:r>
            <a:r>
              <a:rPr lang="en-US" altLang="zh-CN" sz="1800" dirty="0" err="1"/>
              <a:t>SQLAlchemy</a:t>
            </a:r>
            <a:r>
              <a:rPr lang="en-US" altLang="zh-CN" sz="1800" dirty="0"/>
              <a:t>-Migrate includes features such as SQL script generation, ORM class generation, ORM model comparison, and extensive support for SQLite </a:t>
            </a:r>
            <a:r>
              <a:rPr lang="en-US" altLang="zh-CN" sz="1800" dirty="0" smtClean="0"/>
              <a:t>migrations.</a:t>
            </a:r>
          </a:p>
          <a:p>
            <a:pPr marL="285750" indent="-285750" defTabSz="457200">
              <a:buFont typeface="Arial" panose="020B0604020202020204" pitchFamily="34" charset="0"/>
              <a:buChar char="•"/>
            </a:pPr>
            <a:endParaRPr lang="en-US" altLang="zh-CN" sz="1534" dirty="0"/>
          </a:p>
        </p:txBody>
      </p:sp>
    </p:spTree>
    <p:extLst>
      <p:ext uri="{BB962C8B-B14F-4D97-AF65-F5344CB8AC3E}">
        <p14:creationId xmlns:p14="http://schemas.microsoft.com/office/powerpoint/2010/main" val="85285726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1"/>
            <a:ext cx="8596668" cy="568270"/>
          </a:xfrm>
        </p:spPr>
        <p:txBody>
          <a:bodyPr>
            <a:normAutofit/>
          </a:bodyPr>
          <a:lstStyle/>
          <a:p>
            <a:r>
              <a:rPr lang="en-US" altLang="zh-CN" dirty="0" smtClean="0"/>
              <a:t>Migration Tools</a:t>
            </a:r>
            <a:endParaRPr lang="zh-CN" altLang="en-US" dirty="0"/>
          </a:p>
        </p:txBody>
      </p:sp>
      <p:sp>
        <p:nvSpPr>
          <p:cNvPr id="3" name="Content Placeholder 2"/>
          <p:cNvSpPr>
            <a:spLocks noGrp="1"/>
          </p:cNvSpPr>
          <p:nvPr>
            <p:ph idx="1"/>
          </p:nvPr>
        </p:nvSpPr>
        <p:spPr>
          <a:xfrm>
            <a:off x="763832" y="1418898"/>
            <a:ext cx="9893658" cy="3891656"/>
          </a:xfrm>
        </p:spPr>
        <p:txBody>
          <a:bodyPr>
            <a:normAutofit/>
          </a:bodyPr>
          <a:lstStyle/>
          <a:p>
            <a:pPr marL="285750" indent="-285750" defTabSz="457200">
              <a:buFont typeface="Arial" panose="020B0604020202020204" pitchFamily="34" charset="0"/>
              <a:buChar char="•"/>
            </a:pPr>
            <a:r>
              <a:rPr lang="en-US" altLang="zh-CN" sz="2000" dirty="0" smtClean="0"/>
              <a:t>Alembic: neutron/ironic/manila/barbican</a:t>
            </a:r>
          </a:p>
          <a:p>
            <a:pPr marL="285750" indent="-285750" defTabSz="457200">
              <a:buFont typeface="Arial" panose="020B0604020202020204" pitchFamily="34" charset="0"/>
              <a:buChar char="•"/>
            </a:pPr>
            <a:r>
              <a:rPr lang="en-US" altLang="zh-CN" sz="2000" dirty="0" err="1" smtClean="0"/>
              <a:t>SQLAlchemy</a:t>
            </a:r>
            <a:r>
              <a:rPr lang="en-US" altLang="zh-CN" sz="2000" dirty="0" smtClean="0"/>
              <a:t>-Migrate: nova/keystone/cinder/heat/designate/glance/ceilometer</a:t>
            </a:r>
            <a:endParaRPr lang="en-US" altLang="zh-CN" sz="1600" dirty="0"/>
          </a:p>
        </p:txBody>
      </p:sp>
    </p:spTree>
    <p:extLst>
      <p:ext uri="{BB962C8B-B14F-4D97-AF65-F5344CB8AC3E}">
        <p14:creationId xmlns:p14="http://schemas.microsoft.com/office/powerpoint/2010/main" val="306719805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1"/>
            <a:ext cx="8596668" cy="568270"/>
          </a:xfrm>
        </p:spPr>
        <p:txBody>
          <a:bodyPr>
            <a:normAutofit/>
          </a:bodyPr>
          <a:lstStyle/>
          <a:p>
            <a:r>
              <a:rPr lang="en-US" altLang="zh-CN" dirty="0" smtClean="0"/>
              <a:t>Alembic Simple Usage</a:t>
            </a:r>
            <a:endParaRPr lang="zh-CN" altLang="en-US" dirty="0"/>
          </a:p>
        </p:txBody>
      </p:sp>
      <p:sp>
        <p:nvSpPr>
          <p:cNvPr id="3" name="Content Placeholder 2"/>
          <p:cNvSpPr>
            <a:spLocks noGrp="1"/>
          </p:cNvSpPr>
          <p:nvPr>
            <p:ph idx="1"/>
          </p:nvPr>
        </p:nvSpPr>
        <p:spPr>
          <a:xfrm>
            <a:off x="763832" y="1296537"/>
            <a:ext cx="8596668" cy="4776717"/>
          </a:xfrm>
        </p:spPr>
        <p:txBody>
          <a:bodyPr>
            <a:noAutofit/>
          </a:bodyPr>
          <a:lstStyle/>
          <a:p>
            <a:pPr marL="285750" indent="-285750" defTabSz="457200">
              <a:buFont typeface="Arial" panose="020B0604020202020204" pitchFamily="34" charset="0"/>
              <a:buChar char="•"/>
            </a:pPr>
            <a:r>
              <a:rPr lang="en-US" altLang="zh-CN" sz="1400" dirty="0" smtClean="0"/>
              <a:t>Create </a:t>
            </a:r>
            <a:r>
              <a:rPr lang="en-US" altLang="zh-CN" sz="1400" dirty="0"/>
              <a:t>Environment</a:t>
            </a:r>
          </a:p>
          <a:p>
            <a:pPr marL="512228" lvl="1" indent="-285750" defTabSz="457200"/>
            <a:r>
              <a:rPr lang="en-US" altLang="zh-CN" sz="1400" dirty="0" smtClean="0"/>
              <a:t>$cd </a:t>
            </a:r>
            <a:r>
              <a:rPr lang="en-US" altLang="zh-CN" sz="1400" dirty="0" err="1" smtClean="0"/>
              <a:t>yourproject</a:t>
            </a:r>
            <a:endParaRPr lang="en-US" altLang="zh-CN" sz="1400" dirty="0" smtClean="0"/>
          </a:p>
          <a:p>
            <a:pPr marL="512228" lvl="1" indent="-285750" defTabSz="457200"/>
            <a:r>
              <a:rPr lang="en-US" altLang="zh-CN" sz="1400" dirty="0"/>
              <a:t>$ alembic </a:t>
            </a:r>
            <a:r>
              <a:rPr lang="en-US" altLang="zh-CN" sz="1400" dirty="0" err="1"/>
              <a:t>init</a:t>
            </a:r>
            <a:r>
              <a:rPr lang="en-US" altLang="zh-CN" sz="1400" dirty="0"/>
              <a:t> </a:t>
            </a:r>
            <a:r>
              <a:rPr lang="en-US" altLang="zh-CN" sz="1400" dirty="0" smtClean="0"/>
              <a:t>alembic(directory-name)</a:t>
            </a:r>
          </a:p>
          <a:p>
            <a:pPr marL="512228" lvl="1" indent="-285750" defTabSz="457200"/>
            <a:r>
              <a:rPr lang="en-US" altLang="zh-CN" sz="1400" dirty="0"/>
              <a:t>Editing the </a:t>
            </a:r>
            <a:r>
              <a:rPr lang="en-US" altLang="zh-CN" sz="1400" dirty="0" smtClean="0"/>
              <a:t>alembic.ini File</a:t>
            </a:r>
            <a:r>
              <a:rPr lang="en-US" altLang="zh-CN" sz="1400" dirty="0"/>
              <a:t>, update sqlalchemy.url </a:t>
            </a:r>
            <a:r>
              <a:rPr lang="en-US" altLang="zh-CN" sz="1400" dirty="0" smtClean="0"/>
              <a:t>to your own settings like: sqlalchemy.url=mysql://xxx:xxxxx@localhost/sqlalchemy</a:t>
            </a:r>
          </a:p>
          <a:p>
            <a:pPr marL="285750" indent="-285750" defTabSz="457200">
              <a:buFont typeface="Arial" panose="020B0604020202020204" pitchFamily="34" charset="0"/>
              <a:buChar char="•"/>
            </a:pPr>
            <a:r>
              <a:rPr lang="en-US" altLang="zh-CN" sz="1400" dirty="0"/>
              <a:t>Create a Migration </a:t>
            </a:r>
            <a:r>
              <a:rPr lang="en-US" altLang="zh-CN" sz="1400" dirty="0" smtClean="0"/>
              <a:t>Script</a:t>
            </a:r>
          </a:p>
          <a:p>
            <a:pPr marL="512228" lvl="1" indent="-285750" defTabSz="457200"/>
            <a:r>
              <a:rPr lang="en-US" altLang="zh-CN" sz="1400" dirty="0"/>
              <a:t>alembic revision -m "create account table“</a:t>
            </a:r>
          </a:p>
          <a:p>
            <a:pPr marL="512228" lvl="1" indent="-285750" defTabSz="457200"/>
            <a:r>
              <a:rPr lang="en-US" altLang="zh-CN" sz="1400" dirty="0"/>
              <a:t>Or  alembic revision --</a:t>
            </a:r>
            <a:r>
              <a:rPr lang="en-US" altLang="zh-CN" sz="1400" dirty="0" err="1"/>
              <a:t>autogenerate</a:t>
            </a:r>
            <a:r>
              <a:rPr lang="en-US" altLang="zh-CN" sz="1400" dirty="0"/>
              <a:t> -m "Added account table“</a:t>
            </a:r>
          </a:p>
          <a:p>
            <a:pPr lvl="1" indent="0" defTabSz="457200">
              <a:buNone/>
            </a:pPr>
            <a:r>
              <a:rPr lang="en-US" altLang="zh-CN" sz="1400" dirty="0"/>
              <a:t>	Note: 1. only use this mode with </a:t>
            </a:r>
            <a:r>
              <a:rPr lang="en-US" altLang="zh-CN" sz="1400" dirty="0" err="1"/>
              <a:t>sqlalchemy</a:t>
            </a:r>
            <a:r>
              <a:rPr lang="en-US" altLang="zh-CN" sz="1400" dirty="0"/>
              <a:t> </a:t>
            </a:r>
            <a:r>
              <a:rPr lang="en-US" altLang="zh-CN" sz="1400" dirty="0" err="1"/>
              <a:t>orm</a:t>
            </a:r>
            <a:r>
              <a:rPr lang="en-US" altLang="zh-CN" sz="1400" dirty="0"/>
              <a:t> model</a:t>
            </a:r>
          </a:p>
          <a:p>
            <a:pPr lvl="1" indent="0" defTabSz="457200">
              <a:buNone/>
            </a:pPr>
            <a:r>
              <a:rPr lang="en-US" altLang="zh-CN" sz="1400" dirty="0"/>
              <a:t>		</a:t>
            </a:r>
            <a:r>
              <a:rPr lang="en-US" altLang="zh-CN" sz="1400" dirty="0" smtClean="0"/>
              <a:t> 2</a:t>
            </a:r>
            <a:r>
              <a:rPr lang="en-US" altLang="zh-CN" sz="1400" dirty="0"/>
              <a:t>. need to update env.py so that it gets access to a table metadata object:</a:t>
            </a:r>
          </a:p>
          <a:p>
            <a:pPr lvl="1" indent="0" defTabSz="457200">
              <a:buNone/>
            </a:pPr>
            <a:r>
              <a:rPr lang="en-US" altLang="zh-CN" sz="1400" dirty="0"/>
              <a:t>			from </a:t>
            </a:r>
            <a:r>
              <a:rPr lang="en-US" altLang="zh-CN" sz="1400" dirty="0" err="1"/>
              <a:t>myapp.mymodel</a:t>
            </a:r>
            <a:r>
              <a:rPr lang="en-US" altLang="zh-CN" sz="1400" dirty="0"/>
              <a:t> import Base</a:t>
            </a:r>
          </a:p>
          <a:p>
            <a:pPr lvl="1" indent="0" defTabSz="457200">
              <a:buNone/>
            </a:pPr>
            <a:r>
              <a:rPr lang="en-US" altLang="zh-CN" sz="1400" dirty="0"/>
              <a:t>		</a:t>
            </a:r>
            <a:r>
              <a:rPr lang="en-US" altLang="zh-CN" sz="1400" dirty="0" err="1"/>
              <a:t>target_metadata</a:t>
            </a:r>
            <a:r>
              <a:rPr lang="en-US" altLang="zh-CN" sz="1400" dirty="0"/>
              <a:t> = </a:t>
            </a:r>
            <a:r>
              <a:rPr lang="en-US" altLang="zh-CN" sz="1400" dirty="0" err="1" smtClean="0"/>
              <a:t>Base.metadata</a:t>
            </a:r>
            <a:endParaRPr lang="en-US" altLang="zh-CN" sz="1400" dirty="0" smtClean="0"/>
          </a:p>
          <a:p>
            <a:pPr marL="285750" lvl="1" indent="-285750" defTabSz="457200">
              <a:buSzTx/>
            </a:pPr>
            <a:r>
              <a:rPr lang="en-US" altLang="zh-CN" sz="1400" dirty="0"/>
              <a:t>Running </a:t>
            </a:r>
            <a:r>
              <a:rPr lang="en-US" altLang="zh-CN" sz="1400" dirty="0" smtClean="0"/>
              <a:t>Migration:</a:t>
            </a:r>
          </a:p>
          <a:p>
            <a:pPr marL="438147" lvl="1" indent="-285750" defTabSz="457200"/>
            <a:r>
              <a:rPr lang="en-US" altLang="zh-CN" sz="1400" dirty="0"/>
              <a:t>alembic upgrade head</a:t>
            </a:r>
          </a:p>
          <a:p>
            <a:pPr marL="438147" lvl="1" indent="-285750" defTabSz="457200"/>
            <a:r>
              <a:rPr lang="en-US" altLang="zh-CN" sz="1400" dirty="0"/>
              <a:t>alembic upgrade ae1(ael027a6acf is revision number)</a:t>
            </a:r>
          </a:p>
          <a:p>
            <a:pPr marL="438147" lvl="1" indent="-285750" defTabSz="457200"/>
            <a:r>
              <a:rPr lang="en-US" altLang="zh-CN" sz="1400" dirty="0"/>
              <a:t>alembic upgrade +2</a:t>
            </a:r>
          </a:p>
          <a:p>
            <a:pPr marL="438147" lvl="1" indent="-285750" defTabSz="457200"/>
            <a:r>
              <a:rPr lang="en-US" altLang="zh-CN" sz="1400" dirty="0"/>
              <a:t>Alembic downgrade </a:t>
            </a:r>
            <a:r>
              <a:rPr lang="en-US" altLang="zh-CN" sz="1400" dirty="0" err="1"/>
              <a:t>ael</a:t>
            </a:r>
            <a:endParaRPr lang="en-US" altLang="zh-CN" sz="1400" dirty="0"/>
          </a:p>
          <a:p>
            <a:pPr marL="438147" lvl="1" indent="-285750" defTabSz="457200"/>
            <a:r>
              <a:rPr lang="en-US" altLang="zh-CN" sz="1600" dirty="0"/>
              <a:t>alembic downgrade -1</a:t>
            </a:r>
          </a:p>
        </p:txBody>
      </p:sp>
    </p:spTree>
    <p:extLst>
      <p:ext uri="{BB962C8B-B14F-4D97-AF65-F5344CB8AC3E}">
        <p14:creationId xmlns:p14="http://schemas.microsoft.com/office/powerpoint/2010/main" val="339414902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1"/>
            <a:ext cx="8596668" cy="568270"/>
          </a:xfrm>
        </p:spPr>
        <p:txBody>
          <a:bodyPr>
            <a:normAutofit/>
          </a:bodyPr>
          <a:lstStyle/>
          <a:p>
            <a:r>
              <a:rPr lang="en-US" altLang="zh-CN" dirty="0" smtClean="0"/>
              <a:t> </a:t>
            </a:r>
            <a:r>
              <a:rPr lang="en-US" altLang="zh-CN" dirty="0" err="1" smtClean="0"/>
              <a:t>SQLAlchemy</a:t>
            </a:r>
            <a:r>
              <a:rPr lang="en-US" altLang="zh-CN" dirty="0" smtClean="0"/>
              <a:t>-Migrate Simple Usage</a:t>
            </a:r>
            <a:endParaRPr lang="zh-CN" altLang="en-US" dirty="0"/>
          </a:p>
        </p:txBody>
      </p:sp>
      <p:sp>
        <p:nvSpPr>
          <p:cNvPr id="3" name="Content Placeholder 2"/>
          <p:cNvSpPr>
            <a:spLocks noGrp="1"/>
          </p:cNvSpPr>
          <p:nvPr>
            <p:ph idx="1"/>
          </p:nvPr>
        </p:nvSpPr>
        <p:spPr>
          <a:xfrm>
            <a:off x="763832" y="1296537"/>
            <a:ext cx="8596668" cy="4776717"/>
          </a:xfrm>
        </p:spPr>
        <p:txBody>
          <a:bodyPr>
            <a:noAutofit/>
          </a:bodyPr>
          <a:lstStyle/>
          <a:p>
            <a:pPr marL="285750" indent="-285750" defTabSz="457200">
              <a:buFont typeface="Arial" panose="020B0604020202020204" pitchFamily="34" charset="0"/>
              <a:buChar char="•"/>
            </a:pPr>
            <a:r>
              <a:rPr lang="en-US" altLang="zh-CN" sz="1400" dirty="0" smtClean="0"/>
              <a:t>Create </a:t>
            </a:r>
            <a:r>
              <a:rPr lang="en-US" altLang="zh-CN" sz="1400" dirty="0"/>
              <a:t>Environment</a:t>
            </a:r>
          </a:p>
          <a:p>
            <a:pPr marL="512228" lvl="1" indent="-285750" defTabSz="457200"/>
            <a:r>
              <a:rPr lang="en-US" altLang="zh-CN" sz="1400" dirty="0" smtClean="0"/>
              <a:t>$cd </a:t>
            </a:r>
            <a:r>
              <a:rPr lang="en-US" altLang="zh-CN" sz="1400" dirty="0" err="1" smtClean="0"/>
              <a:t>yourproject</a:t>
            </a:r>
            <a:endParaRPr lang="en-US" altLang="zh-CN" sz="1400" dirty="0" smtClean="0"/>
          </a:p>
          <a:p>
            <a:pPr marL="512228" lvl="1" indent="-285750" defTabSz="457200"/>
            <a:r>
              <a:rPr lang="en-US" altLang="zh-CN" sz="1400" dirty="0" smtClean="0"/>
              <a:t>$migrate </a:t>
            </a:r>
            <a:r>
              <a:rPr lang="en-US" altLang="zh-CN" sz="1400" dirty="0"/>
              <a:t>create </a:t>
            </a:r>
            <a:r>
              <a:rPr lang="en-US" altLang="zh-CN" sz="1400" dirty="0" err="1"/>
              <a:t>my_repository</a:t>
            </a:r>
            <a:r>
              <a:rPr lang="en-US" altLang="zh-CN" sz="1400" dirty="0"/>
              <a:t> "Example </a:t>
            </a:r>
            <a:r>
              <a:rPr lang="en-US" altLang="zh-CN" sz="1400" dirty="0" smtClean="0"/>
              <a:t>project“</a:t>
            </a:r>
          </a:p>
          <a:p>
            <a:pPr marL="512228" lvl="1" indent="-285750" defTabSz="457200"/>
            <a:r>
              <a:rPr lang="en-US" altLang="zh-CN" sz="1400" dirty="0"/>
              <a:t>$migrate </a:t>
            </a:r>
            <a:r>
              <a:rPr lang="en-US" altLang="zh-CN" sz="1400" dirty="0" err="1"/>
              <a:t>version_control</a:t>
            </a:r>
            <a:r>
              <a:rPr lang="en-US" altLang="zh-CN" sz="1400" dirty="0"/>
              <a:t> sqlite:///project.db </a:t>
            </a:r>
            <a:r>
              <a:rPr lang="en-US" altLang="zh-CN" sz="1400" dirty="0" err="1" smtClean="0"/>
              <a:t>my_repository</a:t>
            </a:r>
            <a:endParaRPr lang="en-US" altLang="zh-CN" sz="1400" dirty="0" smtClean="0"/>
          </a:p>
          <a:p>
            <a:pPr marL="512228" lvl="1" indent="-285750" defTabSz="457200"/>
            <a:r>
              <a:rPr lang="en-US" altLang="zh-CN" sz="1400" dirty="0"/>
              <a:t>$</a:t>
            </a:r>
            <a:r>
              <a:rPr lang="en-US" altLang="zh-CN" sz="1400" dirty="0" smtClean="0"/>
              <a:t>migrate </a:t>
            </a:r>
            <a:r>
              <a:rPr lang="en-US" altLang="zh-CN" sz="1400" dirty="0"/>
              <a:t>manage manage.py --repository=</a:t>
            </a:r>
            <a:r>
              <a:rPr lang="en-US" altLang="zh-CN" sz="1400" dirty="0" err="1"/>
              <a:t>my_repository</a:t>
            </a:r>
            <a:r>
              <a:rPr lang="en-US" altLang="zh-CN" sz="1400" dirty="0"/>
              <a:t> --</a:t>
            </a:r>
            <a:r>
              <a:rPr lang="en-US" altLang="zh-CN" sz="1400" dirty="0" err="1"/>
              <a:t>url</a:t>
            </a:r>
            <a:r>
              <a:rPr lang="en-US" altLang="zh-CN" sz="1400" dirty="0"/>
              <a:t>=sqlite:///</a:t>
            </a:r>
            <a:r>
              <a:rPr lang="en-US" altLang="zh-CN" sz="1400" dirty="0" smtClean="0"/>
              <a:t>project.db </a:t>
            </a:r>
          </a:p>
          <a:p>
            <a:pPr marL="285750" indent="-285750" defTabSz="457200">
              <a:buFont typeface="Arial" panose="020B0604020202020204" pitchFamily="34" charset="0"/>
              <a:buChar char="•"/>
            </a:pPr>
            <a:r>
              <a:rPr lang="en-US" altLang="zh-CN" sz="1400" dirty="0" smtClean="0"/>
              <a:t>Create </a:t>
            </a:r>
            <a:r>
              <a:rPr lang="en-US" altLang="zh-CN" sz="1400" dirty="0"/>
              <a:t>a Migration </a:t>
            </a:r>
            <a:r>
              <a:rPr lang="en-US" altLang="zh-CN" sz="1400" dirty="0" smtClean="0"/>
              <a:t>Script</a:t>
            </a:r>
          </a:p>
          <a:p>
            <a:pPr marL="512228" lvl="1" indent="-285750" defTabSz="457200"/>
            <a:r>
              <a:rPr lang="en-US" altLang="zh-CN" sz="1400" dirty="0"/>
              <a:t>python manage.py script "Add account </a:t>
            </a:r>
            <a:r>
              <a:rPr lang="en-US" altLang="zh-CN" sz="1400" dirty="0" smtClean="0"/>
              <a:t>table“</a:t>
            </a:r>
          </a:p>
          <a:p>
            <a:pPr marL="285750" lvl="1" indent="-285750" defTabSz="457200">
              <a:buSzTx/>
            </a:pPr>
            <a:r>
              <a:rPr lang="en-US" altLang="zh-CN" sz="1400" dirty="0" smtClean="0"/>
              <a:t>Running Migration:</a:t>
            </a:r>
          </a:p>
          <a:p>
            <a:pPr marL="438147" lvl="1" indent="-285750" defTabSz="457200"/>
            <a:r>
              <a:rPr lang="en-US" altLang="zh-CN" sz="1400" dirty="0"/>
              <a:t>python manage.py </a:t>
            </a:r>
            <a:r>
              <a:rPr lang="en-US" altLang="zh-CN" sz="1400" dirty="0" err="1" smtClean="0"/>
              <a:t>db_version</a:t>
            </a:r>
            <a:endParaRPr lang="en-US" altLang="zh-CN" sz="1400" dirty="0" smtClean="0"/>
          </a:p>
          <a:p>
            <a:pPr marL="438147" lvl="1" indent="-285750" defTabSz="457200"/>
            <a:r>
              <a:rPr lang="en-US" altLang="zh-CN" sz="1400" dirty="0" smtClean="0"/>
              <a:t>Python manage.py upgrade</a:t>
            </a:r>
          </a:p>
          <a:p>
            <a:pPr marL="438147" lvl="1" indent="-285750" defTabSz="457200"/>
            <a:r>
              <a:rPr lang="en-US" altLang="zh-CN" sz="1400" dirty="0" smtClean="0"/>
              <a:t>Python manage.py downgrade</a:t>
            </a:r>
          </a:p>
          <a:p>
            <a:pPr marL="438147" lvl="1" indent="-285750" defTabSz="457200"/>
            <a:r>
              <a:rPr lang="en-US" altLang="zh-CN" sz="1400" dirty="0"/>
              <a:t>python manage.py </a:t>
            </a:r>
            <a:r>
              <a:rPr lang="en-US" altLang="zh-CN" sz="1400" dirty="0" err="1"/>
              <a:t>script_sql</a:t>
            </a:r>
            <a:r>
              <a:rPr lang="en-US" altLang="zh-CN" sz="1400" dirty="0"/>
              <a:t> </a:t>
            </a:r>
            <a:r>
              <a:rPr lang="en-US" altLang="zh-CN" sz="1400" dirty="0" err="1" smtClean="0"/>
              <a:t>postgresql</a:t>
            </a:r>
            <a:r>
              <a:rPr lang="en-US" altLang="zh-CN" sz="1400" dirty="0" smtClean="0"/>
              <a:t> ‘add user table’</a:t>
            </a:r>
            <a:endParaRPr lang="en-US" altLang="zh-CN" sz="1400" dirty="0"/>
          </a:p>
        </p:txBody>
      </p:sp>
    </p:spTree>
    <p:extLst>
      <p:ext uri="{BB962C8B-B14F-4D97-AF65-F5344CB8AC3E}">
        <p14:creationId xmlns:p14="http://schemas.microsoft.com/office/powerpoint/2010/main" val="106435074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1"/>
            <a:ext cx="8596668" cy="568270"/>
          </a:xfrm>
        </p:spPr>
        <p:txBody>
          <a:bodyPr>
            <a:normAutofit/>
          </a:bodyPr>
          <a:lstStyle/>
          <a:p>
            <a:r>
              <a:rPr lang="en-US" altLang="zh-CN" dirty="0" err="1" smtClean="0"/>
              <a:t>Oslo.db</a:t>
            </a:r>
            <a:endParaRPr lang="zh-CN" altLang="en-US" dirty="0"/>
          </a:p>
        </p:txBody>
      </p:sp>
      <p:sp>
        <p:nvSpPr>
          <p:cNvPr id="3" name="Content Placeholder 2"/>
          <p:cNvSpPr>
            <a:spLocks noGrp="1"/>
          </p:cNvSpPr>
          <p:nvPr>
            <p:ph idx="1"/>
          </p:nvPr>
        </p:nvSpPr>
        <p:spPr>
          <a:xfrm>
            <a:off x="763832" y="1294108"/>
            <a:ext cx="9635762" cy="4806441"/>
          </a:xfrm>
        </p:spPr>
        <p:txBody>
          <a:bodyPr>
            <a:normAutofit/>
          </a:bodyPr>
          <a:lstStyle/>
          <a:p>
            <a:pPr marL="285750" indent="-285750" defTabSz="457200">
              <a:buFont typeface="Arial" panose="020B0604020202020204" pitchFamily="34" charset="0"/>
              <a:buChar char="•"/>
            </a:pPr>
            <a:r>
              <a:rPr lang="en-US" altLang="zh-CN" sz="2000" dirty="0" err="1"/>
              <a:t>oslo.db</a:t>
            </a:r>
            <a:r>
              <a:rPr lang="zh-CN" altLang="en-US" sz="2000" dirty="0"/>
              <a:t>是针对</a:t>
            </a:r>
            <a:r>
              <a:rPr lang="en-US" altLang="zh-CN" sz="2000" dirty="0" err="1"/>
              <a:t>SQLAlchemy</a:t>
            </a:r>
            <a:r>
              <a:rPr lang="zh-CN" altLang="en-US" sz="2000" dirty="0"/>
              <a:t>访问的抽象</a:t>
            </a:r>
            <a:endParaRPr lang="en-US" altLang="zh-CN" sz="2000" dirty="0" smtClean="0"/>
          </a:p>
        </p:txBody>
      </p:sp>
    </p:spTree>
    <p:extLst>
      <p:ext uri="{BB962C8B-B14F-4D97-AF65-F5344CB8AC3E}">
        <p14:creationId xmlns:p14="http://schemas.microsoft.com/office/powerpoint/2010/main" val="190934387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1"/>
            <a:ext cx="8596668" cy="568270"/>
          </a:xfrm>
        </p:spPr>
        <p:txBody>
          <a:bodyPr>
            <a:normAutofit/>
          </a:bodyPr>
          <a:lstStyle/>
          <a:p>
            <a:r>
              <a:rPr lang="en-US" altLang="zh-CN" dirty="0" err="1" smtClean="0"/>
              <a:t>Oslo.db</a:t>
            </a:r>
            <a:r>
              <a:rPr lang="en-US" altLang="zh-CN" dirty="0" smtClean="0"/>
              <a:t> Usage One</a:t>
            </a:r>
            <a:endParaRPr lang="zh-CN" altLang="en-US" dirty="0"/>
          </a:p>
        </p:txBody>
      </p:sp>
      <p:sp>
        <p:nvSpPr>
          <p:cNvPr id="5" name="Content Placeholder 4"/>
          <p:cNvSpPr>
            <a:spLocks noGrp="1"/>
          </p:cNvSpPr>
          <p:nvPr>
            <p:ph idx="1"/>
          </p:nvPr>
        </p:nvSpPr>
        <p:spPr/>
        <p:txBody>
          <a:bodyPr/>
          <a:lstStyle/>
          <a:p>
            <a:r>
              <a:rPr lang="en-US" altLang="zh-CN" dirty="0" smtClean="0"/>
              <a:t>. Get engine and session instance</a:t>
            </a:r>
          </a:p>
          <a:p>
            <a:endParaRPr lang="zh-CN" alt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2884" y="2209632"/>
            <a:ext cx="10224699" cy="3343086"/>
          </a:xfrm>
          <a:prstGeom prst="rect">
            <a:avLst/>
          </a:prstGeom>
        </p:spPr>
      </p:pic>
    </p:spTree>
    <p:extLst>
      <p:ext uri="{BB962C8B-B14F-4D97-AF65-F5344CB8AC3E}">
        <p14:creationId xmlns:p14="http://schemas.microsoft.com/office/powerpoint/2010/main" val="229538691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1"/>
            <a:ext cx="8596668" cy="568270"/>
          </a:xfrm>
        </p:spPr>
        <p:txBody>
          <a:bodyPr>
            <a:normAutofit/>
          </a:bodyPr>
          <a:lstStyle/>
          <a:p>
            <a:r>
              <a:rPr lang="en-US" altLang="zh-CN" dirty="0" err="1" smtClean="0"/>
              <a:t>Oslo.db</a:t>
            </a:r>
            <a:r>
              <a:rPr lang="en-US" altLang="zh-CN" dirty="0" smtClean="0"/>
              <a:t> Main Interface</a:t>
            </a:r>
            <a:endParaRPr lang="zh-CN" altLang="en-US" dirty="0"/>
          </a:p>
        </p:txBody>
      </p:sp>
      <p:sp>
        <p:nvSpPr>
          <p:cNvPr id="5" name="Content Placeholder 4"/>
          <p:cNvSpPr>
            <a:spLocks noGrp="1"/>
          </p:cNvSpPr>
          <p:nvPr>
            <p:ph idx="1"/>
          </p:nvPr>
        </p:nvSpPr>
        <p:spPr>
          <a:xfrm>
            <a:off x="632884" y="1283677"/>
            <a:ext cx="10962216" cy="4842488"/>
          </a:xfrm>
        </p:spPr>
        <p:txBody>
          <a:bodyPr/>
          <a:lstStyle/>
          <a:p>
            <a:r>
              <a:rPr lang="en-US" altLang="zh-CN" dirty="0" smtClean="0"/>
              <a:t>DB configuration</a:t>
            </a:r>
            <a:endParaRPr lang="zh-CN" alt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2884" y="1679330"/>
            <a:ext cx="9701975" cy="4329175"/>
          </a:xfrm>
          <a:prstGeom prst="rect">
            <a:avLst/>
          </a:prstGeom>
        </p:spPr>
      </p:pic>
    </p:spTree>
    <p:extLst>
      <p:ext uri="{BB962C8B-B14F-4D97-AF65-F5344CB8AC3E}">
        <p14:creationId xmlns:p14="http://schemas.microsoft.com/office/powerpoint/2010/main" val="222637868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1"/>
            <a:ext cx="8596668" cy="568270"/>
          </a:xfrm>
        </p:spPr>
        <p:txBody>
          <a:bodyPr>
            <a:normAutofit/>
          </a:bodyPr>
          <a:lstStyle/>
          <a:p>
            <a:r>
              <a:rPr lang="en-US" altLang="zh-CN" dirty="0" err="1" smtClean="0"/>
              <a:t>Oslo.db</a:t>
            </a:r>
            <a:r>
              <a:rPr lang="en-US" altLang="zh-CN" dirty="0" smtClean="0"/>
              <a:t> Usage Two</a:t>
            </a:r>
            <a:endParaRPr lang="zh-CN" altLang="en-US" dirty="0"/>
          </a:p>
        </p:txBody>
      </p:sp>
      <p:sp>
        <p:nvSpPr>
          <p:cNvPr id="5" name="Content Placeholder 4"/>
          <p:cNvSpPr>
            <a:spLocks noGrp="1"/>
          </p:cNvSpPr>
          <p:nvPr>
            <p:ph idx="1"/>
          </p:nvPr>
        </p:nvSpPr>
        <p:spPr/>
        <p:txBody>
          <a:bodyPr/>
          <a:lstStyle/>
          <a:p>
            <a:r>
              <a:rPr lang="en-US" altLang="zh-CN" dirty="0" smtClean="0"/>
              <a:t>. </a:t>
            </a:r>
            <a:r>
              <a:rPr lang="en-US" altLang="zh-CN" dirty="0"/>
              <a:t>DB API backend support</a:t>
            </a:r>
          </a:p>
          <a:p>
            <a:endParaRPr lang="en-US" altLang="zh-CN" dirty="0" smtClean="0"/>
          </a:p>
          <a:p>
            <a:endParaRPr lang="zh-CN" alt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2884" y="1987349"/>
            <a:ext cx="9535856" cy="4077269"/>
          </a:xfrm>
          <a:prstGeom prst="rect">
            <a:avLst/>
          </a:prstGeom>
        </p:spPr>
      </p:pic>
    </p:spTree>
    <p:extLst>
      <p:ext uri="{BB962C8B-B14F-4D97-AF65-F5344CB8AC3E}">
        <p14:creationId xmlns:p14="http://schemas.microsoft.com/office/powerpoint/2010/main" val="351584202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1"/>
            <a:ext cx="8596668" cy="568270"/>
          </a:xfrm>
        </p:spPr>
        <p:txBody>
          <a:bodyPr>
            <a:normAutofit/>
          </a:bodyPr>
          <a:lstStyle/>
          <a:p>
            <a:r>
              <a:rPr lang="en-US" altLang="zh-CN" dirty="0" err="1" smtClean="0"/>
              <a:t>Oslo.db</a:t>
            </a:r>
            <a:r>
              <a:rPr lang="en-US" altLang="zh-CN" dirty="0" smtClean="0"/>
              <a:t> Usage Three</a:t>
            </a:r>
            <a:endParaRPr lang="zh-CN" altLang="en-US" dirty="0"/>
          </a:p>
        </p:txBody>
      </p:sp>
      <p:sp>
        <p:nvSpPr>
          <p:cNvPr id="5" name="Content Placeholder 4"/>
          <p:cNvSpPr>
            <a:spLocks noGrp="1"/>
          </p:cNvSpPr>
          <p:nvPr>
            <p:ph idx="1"/>
          </p:nvPr>
        </p:nvSpPr>
        <p:spPr/>
        <p:txBody>
          <a:bodyPr/>
          <a:lstStyle/>
          <a:p>
            <a:r>
              <a:rPr lang="en-US" altLang="zh-CN" dirty="0" smtClean="0"/>
              <a:t>. Concurrency </a:t>
            </a:r>
            <a:r>
              <a:rPr lang="en-US" altLang="zh-CN" dirty="0"/>
              <a:t>DB API</a:t>
            </a:r>
            <a:endParaRPr lang="en-US" altLang="zh-CN" dirty="0" smtClean="0"/>
          </a:p>
          <a:p>
            <a:endParaRPr lang="zh-CN" alt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2884" y="2028158"/>
            <a:ext cx="10058400" cy="4021576"/>
          </a:xfrm>
          <a:prstGeom prst="rect">
            <a:avLst/>
          </a:prstGeom>
        </p:spPr>
      </p:pic>
    </p:spTree>
    <p:extLst>
      <p:ext uri="{BB962C8B-B14F-4D97-AF65-F5344CB8AC3E}">
        <p14:creationId xmlns:p14="http://schemas.microsoft.com/office/powerpoint/2010/main" val="256422974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1" y="211667"/>
            <a:ext cx="8596668" cy="630264"/>
          </a:xfrm>
        </p:spPr>
        <p:txBody>
          <a:bodyPr>
            <a:normAutofit fontScale="90000"/>
          </a:bodyPr>
          <a:lstStyle/>
          <a:p>
            <a:r>
              <a:rPr lang="en-US" altLang="zh-CN" dirty="0"/>
              <a:t>SQL Use Survey</a:t>
            </a:r>
            <a:br>
              <a:rPr lang="en-US" altLang="zh-CN" dirty="0"/>
            </a:br>
            <a:endParaRPr lang="zh-CN" altLang="en-US" dirty="0"/>
          </a:p>
        </p:txBody>
      </p:sp>
      <p:sp>
        <p:nvSpPr>
          <p:cNvPr id="3" name="Content Placeholder 2"/>
          <p:cNvSpPr>
            <a:spLocks noGrp="1"/>
          </p:cNvSpPr>
          <p:nvPr>
            <p:ph idx="1"/>
          </p:nvPr>
        </p:nvSpPr>
        <p:spPr>
          <a:xfrm>
            <a:off x="304801" y="993531"/>
            <a:ext cx="9635065" cy="5127869"/>
          </a:xfrm>
        </p:spPr>
        <p:txBody>
          <a:bodyPr>
            <a:noAutofit/>
          </a:bodyPr>
          <a:lstStyle/>
          <a:p>
            <a:pPr defTabSz="457200"/>
            <a:endParaRPr lang="en-US" altLang="zh-CN" sz="18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6878" y="756138"/>
            <a:ext cx="9722988" cy="5279469"/>
          </a:xfrm>
          <a:prstGeom prst="rect">
            <a:avLst/>
          </a:prstGeom>
        </p:spPr>
      </p:pic>
    </p:spTree>
    <p:extLst>
      <p:ext uri="{BB962C8B-B14F-4D97-AF65-F5344CB8AC3E}">
        <p14:creationId xmlns:p14="http://schemas.microsoft.com/office/powerpoint/2010/main" val="30271194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1"/>
            <a:ext cx="8596668" cy="568270"/>
          </a:xfrm>
        </p:spPr>
        <p:txBody>
          <a:bodyPr>
            <a:normAutofit/>
          </a:bodyPr>
          <a:lstStyle/>
          <a:p>
            <a:r>
              <a:rPr lang="en-US" altLang="zh-CN" dirty="0" err="1" smtClean="0"/>
              <a:t>Oslo.db</a:t>
            </a:r>
            <a:r>
              <a:rPr lang="en-US" altLang="zh-CN" dirty="0" smtClean="0"/>
              <a:t> Models</a:t>
            </a:r>
            <a:endParaRPr lang="zh-CN" altLang="en-US" dirty="0"/>
          </a:p>
        </p:txBody>
      </p:sp>
      <p:sp>
        <p:nvSpPr>
          <p:cNvPr id="5" name="Content Placeholder 4"/>
          <p:cNvSpPr>
            <a:spLocks noGrp="1"/>
          </p:cNvSpPr>
          <p:nvPr>
            <p:ph idx="1"/>
          </p:nvPr>
        </p:nvSpPr>
        <p:spPr/>
        <p:txBody>
          <a:bodyPr/>
          <a:lstStyle/>
          <a:p>
            <a:endParaRPr lang="en-US" altLang="zh-CN" dirty="0" smtClean="0"/>
          </a:p>
          <a:p>
            <a:endParaRPr lang="zh-CN" alt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2883" y="1636185"/>
            <a:ext cx="9252095" cy="4193115"/>
          </a:xfrm>
          <a:prstGeom prst="rect">
            <a:avLst/>
          </a:prstGeom>
        </p:spPr>
      </p:pic>
    </p:spTree>
    <p:extLst>
      <p:ext uri="{BB962C8B-B14F-4D97-AF65-F5344CB8AC3E}">
        <p14:creationId xmlns:p14="http://schemas.microsoft.com/office/powerpoint/2010/main" val="303055360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1"/>
            <a:ext cx="8596668" cy="568270"/>
          </a:xfrm>
        </p:spPr>
        <p:txBody>
          <a:bodyPr>
            <a:normAutofit/>
          </a:bodyPr>
          <a:lstStyle/>
          <a:p>
            <a:r>
              <a:rPr lang="en-US" altLang="zh-CN" dirty="0" err="1" smtClean="0"/>
              <a:t>Oslo.db</a:t>
            </a:r>
            <a:r>
              <a:rPr lang="en-US" altLang="zh-CN" dirty="0" smtClean="0"/>
              <a:t> Models</a:t>
            </a:r>
            <a:endParaRPr lang="zh-CN" altLang="en-US" dirty="0"/>
          </a:p>
        </p:txBody>
      </p:sp>
      <p:sp>
        <p:nvSpPr>
          <p:cNvPr id="5" name="Content Placeholder 4"/>
          <p:cNvSpPr>
            <a:spLocks noGrp="1"/>
          </p:cNvSpPr>
          <p:nvPr>
            <p:ph idx="1"/>
          </p:nvPr>
        </p:nvSpPr>
        <p:spPr/>
        <p:txBody>
          <a:bodyPr/>
          <a:lstStyle/>
          <a:p>
            <a:endParaRPr lang="en-US" altLang="zh-CN" dirty="0" smtClean="0"/>
          </a:p>
          <a:p>
            <a:endParaRPr lang="zh-CN" alt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7335" y="1978269"/>
            <a:ext cx="8274538" cy="3965331"/>
          </a:xfrm>
          <a:prstGeom prst="rect">
            <a:avLst/>
          </a:prstGeom>
        </p:spPr>
      </p:pic>
    </p:spTree>
    <p:extLst>
      <p:ext uri="{BB962C8B-B14F-4D97-AF65-F5344CB8AC3E}">
        <p14:creationId xmlns:p14="http://schemas.microsoft.com/office/powerpoint/2010/main" val="77862357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1"/>
            <a:ext cx="8596668" cy="568270"/>
          </a:xfrm>
        </p:spPr>
        <p:txBody>
          <a:bodyPr>
            <a:normAutofit/>
          </a:bodyPr>
          <a:lstStyle/>
          <a:p>
            <a:r>
              <a:rPr lang="en-US" altLang="zh-CN" dirty="0" err="1" smtClean="0"/>
              <a:t>Oslo.db</a:t>
            </a:r>
            <a:r>
              <a:rPr lang="en-US" altLang="zh-CN" dirty="0" smtClean="0"/>
              <a:t> Migrations</a:t>
            </a:r>
            <a:endParaRPr lang="zh-CN" altLang="en-US" dirty="0"/>
          </a:p>
        </p:txBody>
      </p:sp>
      <p:sp>
        <p:nvSpPr>
          <p:cNvPr id="5" name="Content Placeholder 4"/>
          <p:cNvSpPr>
            <a:spLocks noGrp="1"/>
          </p:cNvSpPr>
          <p:nvPr>
            <p:ph idx="1"/>
          </p:nvPr>
        </p:nvSpPr>
        <p:spPr/>
        <p:txBody>
          <a:bodyPr/>
          <a:lstStyle/>
          <a:p>
            <a:pPr marL="342900" indent="-342900">
              <a:buFont typeface="Arial" panose="020B0604020202020204" pitchFamily="34" charset="0"/>
              <a:buChar char="•"/>
            </a:pPr>
            <a:r>
              <a:rPr lang="en-US" altLang="zh-CN" dirty="0" err="1"/>
              <a:t>oslo_db.sqlalchemy.migration.db_sync</a:t>
            </a:r>
            <a:r>
              <a:rPr lang="en-US" altLang="zh-CN" dirty="0"/>
              <a:t>(engine, </a:t>
            </a:r>
            <a:r>
              <a:rPr lang="en-US" altLang="zh-CN" dirty="0" err="1"/>
              <a:t>abs_path</a:t>
            </a:r>
            <a:r>
              <a:rPr lang="en-US" altLang="zh-CN" dirty="0"/>
              <a:t>, version=None, </a:t>
            </a:r>
            <a:r>
              <a:rPr lang="en-US" altLang="zh-CN" dirty="0" err="1"/>
              <a:t>init_version</a:t>
            </a:r>
            <a:r>
              <a:rPr lang="en-US" altLang="zh-CN" dirty="0"/>
              <a:t>=0, </a:t>
            </a:r>
            <a:r>
              <a:rPr lang="en-US" altLang="zh-CN" dirty="0" err="1"/>
              <a:t>sanity_check</a:t>
            </a:r>
            <a:r>
              <a:rPr lang="en-US" altLang="zh-CN" dirty="0"/>
              <a:t>=True</a:t>
            </a:r>
            <a:r>
              <a:rPr lang="en-US" altLang="zh-CN" dirty="0" smtClean="0"/>
              <a:t>)</a:t>
            </a:r>
          </a:p>
          <a:p>
            <a:pPr marL="342900" indent="-342900">
              <a:buFont typeface="Arial" panose="020B0604020202020204" pitchFamily="34" charset="0"/>
              <a:buChar char="•"/>
            </a:pPr>
            <a:r>
              <a:rPr lang="en-US" altLang="zh-CN" dirty="0" err="1"/>
              <a:t>oslo_db.sqlalchemy.migration.db_version</a:t>
            </a:r>
            <a:r>
              <a:rPr lang="en-US" altLang="zh-CN" dirty="0"/>
              <a:t>(engine, </a:t>
            </a:r>
            <a:r>
              <a:rPr lang="en-US" altLang="zh-CN" dirty="0" err="1"/>
              <a:t>abs_path</a:t>
            </a:r>
            <a:r>
              <a:rPr lang="en-US" altLang="zh-CN" dirty="0"/>
              <a:t>, </a:t>
            </a:r>
            <a:r>
              <a:rPr lang="en-US" altLang="zh-CN" dirty="0" err="1"/>
              <a:t>init_version</a:t>
            </a:r>
            <a:r>
              <a:rPr lang="en-US" altLang="zh-CN" dirty="0" smtClean="0"/>
              <a:t>)</a:t>
            </a:r>
          </a:p>
          <a:p>
            <a:pPr marL="342900" indent="-342900">
              <a:buFont typeface="Arial" panose="020B0604020202020204" pitchFamily="34" charset="0"/>
              <a:buChar char="•"/>
            </a:pPr>
            <a:r>
              <a:rPr lang="en-US" altLang="zh-CN" dirty="0" err="1"/>
              <a:t>oslo_db.sqlalchemy.migration.db_version_control</a:t>
            </a:r>
            <a:r>
              <a:rPr lang="en-US" altLang="zh-CN" dirty="0"/>
              <a:t>(engine, </a:t>
            </a:r>
            <a:r>
              <a:rPr lang="en-US" altLang="zh-CN" dirty="0" err="1"/>
              <a:t>abs_path</a:t>
            </a:r>
            <a:r>
              <a:rPr lang="en-US" altLang="zh-CN" dirty="0"/>
              <a:t>, version=None)</a:t>
            </a:r>
            <a:endParaRPr lang="en-US" altLang="zh-CN" dirty="0" smtClean="0"/>
          </a:p>
          <a:p>
            <a:pPr marL="342900" indent="-342900">
              <a:buFont typeface="Arial" panose="020B0604020202020204" pitchFamily="34" charset="0"/>
              <a:buChar char="•"/>
            </a:pPr>
            <a:endParaRPr lang="zh-CN" altLang="en-US" dirty="0"/>
          </a:p>
        </p:txBody>
      </p:sp>
    </p:spTree>
    <p:extLst>
      <p:ext uri="{BB962C8B-B14F-4D97-AF65-F5344CB8AC3E}">
        <p14:creationId xmlns:p14="http://schemas.microsoft.com/office/powerpoint/2010/main" val="240352764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1"/>
            <a:ext cx="8596668" cy="568270"/>
          </a:xfrm>
        </p:spPr>
        <p:txBody>
          <a:bodyPr>
            <a:normAutofit/>
          </a:bodyPr>
          <a:lstStyle/>
          <a:p>
            <a:r>
              <a:rPr lang="en-US" altLang="zh-CN" dirty="0" err="1" smtClean="0"/>
              <a:t>Oslo.db</a:t>
            </a:r>
            <a:r>
              <a:rPr lang="en-US" altLang="zh-CN" dirty="0" smtClean="0"/>
              <a:t> </a:t>
            </a:r>
            <a:r>
              <a:rPr lang="en-US" altLang="zh-CN" dirty="0" err="1" smtClean="0"/>
              <a:t>utils</a:t>
            </a:r>
            <a:endParaRPr lang="zh-CN" altLang="en-US" dirty="0"/>
          </a:p>
        </p:txBody>
      </p:sp>
      <p:sp>
        <p:nvSpPr>
          <p:cNvPr id="5" name="Content Placeholder 4"/>
          <p:cNvSpPr>
            <a:spLocks noGrp="1"/>
          </p:cNvSpPr>
          <p:nvPr>
            <p:ph idx="1"/>
          </p:nvPr>
        </p:nvSpPr>
        <p:spPr/>
        <p:txBody>
          <a:bodyPr/>
          <a:lstStyle/>
          <a:p>
            <a:pPr marL="342900" indent="-342900">
              <a:buFont typeface="Arial" panose="020B0604020202020204" pitchFamily="34" charset="0"/>
              <a:buChar char="•"/>
            </a:pPr>
            <a:r>
              <a:rPr lang="en-US" altLang="zh-CN" dirty="0" err="1"/>
              <a:t>oslo_db.sqlalchemy.utils.model_query</a:t>
            </a:r>
            <a:r>
              <a:rPr lang="en-US" altLang="zh-CN" dirty="0"/>
              <a:t>(</a:t>
            </a:r>
            <a:r>
              <a:rPr lang="en-US" altLang="zh-CN" sz="2400" i="1" dirty="0">
                <a:solidFill>
                  <a:schemeClr val="tx1"/>
                </a:solidFill>
              </a:rPr>
              <a:t>model</a:t>
            </a:r>
            <a:r>
              <a:rPr lang="en-US" altLang="zh-CN" sz="2400" dirty="0">
                <a:solidFill>
                  <a:schemeClr val="tx1"/>
                </a:solidFill>
              </a:rPr>
              <a:t>, </a:t>
            </a:r>
            <a:r>
              <a:rPr lang="en-US" altLang="zh-CN" sz="2400" i="1" dirty="0">
                <a:solidFill>
                  <a:schemeClr val="tx1"/>
                </a:solidFill>
              </a:rPr>
              <a:t>session</a:t>
            </a:r>
            <a:r>
              <a:rPr lang="en-US" altLang="zh-CN" sz="2400" dirty="0">
                <a:solidFill>
                  <a:schemeClr val="tx1"/>
                </a:solidFill>
              </a:rPr>
              <a:t>, </a:t>
            </a:r>
            <a:r>
              <a:rPr lang="en-US" altLang="zh-CN" sz="2400" i="1" dirty="0" err="1">
                <a:solidFill>
                  <a:schemeClr val="tx1"/>
                </a:solidFill>
              </a:rPr>
              <a:t>args</a:t>
            </a:r>
            <a:r>
              <a:rPr lang="en-US" altLang="zh-CN" sz="2400" i="1" dirty="0">
                <a:solidFill>
                  <a:schemeClr val="tx1"/>
                </a:solidFill>
              </a:rPr>
              <a:t>=None</a:t>
            </a:r>
            <a:r>
              <a:rPr lang="en-US" altLang="zh-CN" sz="2400" dirty="0">
                <a:solidFill>
                  <a:schemeClr val="tx1"/>
                </a:solidFill>
              </a:rPr>
              <a:t>, </a:t>
            </a:r>
            <a:r>
              <a:rPr lang="en-US" altLang="zh-CN" sz="2400" i="1" dirty="0">
                <a:solidFill>
                  <a:schemeClr val="tx1"/>
                </a:solidFill>
              </a:rPr>
              <a:t>**</a:t>
            </a:r>
            <a:r>
              <a:rPr lang="en-US" altLang="zh-CN" sz="2400" i="1" dirty="0" err="1">
                <a:solidFill>
                  <a:schemeClr val="tx1"/>
                </a:solidFill>
              </a:rPr>
              <a:t>kwargs</a:t>
            </a:r>
            <a:r>
              <a:rPr lang="en-US" altLang="zh-CN" dirty="0" smtClean="0"/>
              <a:t>)</a:t>
            </a:r>
          </a:p>
          <a:p>
            <a:r>
              <a:rPr lang="en-US" altLang="zh-CN" dirty="0" smtClean="0"/>
              <a:t>	</a:t>
            </a:r>
            <a:r>
              <a:rPr lang="en-US" altLang="zh-CN" b="1" dirty="0" err="1" smtClean="0"/>
              <a:t>project_id</a:t>
            </a:r>
            <a:r>
              <a:rPr lang="en-US" altLang="zh-CN" b="1" dirty="0" smtClean="0"/>
              <a:t>: </a:t>
            </a:r>
            <a:r>
              <a:rPr lang="en-US" altLang="zh-CN" i="1" dirty="0" err="1" smtClean="0"/>
              <a:t>iterable</a:t>
            </a:r>
            <a:r>
              <a:rPr lang="en-US" altLang="zh-CN" i="1" dirty="0"/>
              <a:t>, model.__table__.</a:t>
            </a:r>
            <a:r>
              <a:rPr lang="en-US" altLang="zh-CN" i="1" dirty="0" err="1"/>
              <a:t>columns.project_id.type</a:t>
            </a:r>
            <a:r>
              <a:rPr lang="en-US" altLang="zh-CN" i="1" dirty="0"/>
              <a:t>, None </a:t>
            </a:r>
            <a:r>
              <a:rPr lang="en-US" altLang="zh-CN" i="1" dirty="0" smtClean="0"/>
              <a:t>type</a:t>
            </a:r>
            <a:endParaRPr lang="en-US" altLang="zh-CN" b="1" dirty="0" smtClean="0"/>
          </a:p>
          <a:p>
            <a:r>
              <a:rPr lang="en-US" altLang="zh-CN" b="1" dirty="0" smtClean="0"/>
              <a:t>	deleted</a:t>
            </a:r>
            <a:r>
              <a:rPr lang="en-US" altLang="zh-CN" dirty="0"/>
              <a:t> (</a:t>
            </a:r>
            <a:r>
              <a:rPr lang="en-US" altLang="zh-CN" i="1" dirty="0" err="1"/>
              <a:t>bool</a:t>
            </a:r>
            <a:r>
              <a:rPr lang="en-US" altLang="zh-CN" dirty="0"/>
              <a:t>) – If present, allows filtering by deleted </a:t>
            </a:r>
            <a:r>
              <a:rPr lang="en-US" altLang="zh-CN" dirty="0" smtClean="0"/>
              <a:t>field.</a:t>
            </a:r>
          </a:p>
          <a:p>
            <a:r>
              <a:rPr lang="en-US" altLang="zh-CN" dirty="0" smtClean="0"/>
              <a:t>		If </a:t>
            </a:r>
            <a:r>
              <a:rPr lang="en-US" altLang="zh-CN" dirty="0"/>
              <a:t>True is passed, only deleted entries will be returned, if </a:t>
            </a:r>
            <a:r>
              <a:rPr lang="en-US" altLang="zh-CN" dirty="0" smtClean="0"/>
              <a:t>False,</a:t>
            </a:r>
          </a:p>
          <a:p>
            <a:r>
              <a:rPr lang="en-US" altLang="zh-CN" dirty="0" smtClean="0"/>
              <a:t>		only </a:t>
            </a:r>
            <a:r>
              <a:rPr lang="en-US" altLang="zh-CN" dirty="0"/>
              <a:t>existing entries</a:t>
            </a:r>
            <a:endParaRPr lang="zh-CN" altLang="en-US" dirty="0"/>
          </a:p>
          <a:p>
            <a:pPr marL="342900" indent="-342900">
              <a:buFont typeface="Arial" panose="020B0604020202020204" pitchFamily="34" charset="0"/>
              <a:buChar char="•"/>
            </a:pPr>
            <a:r>
              <a:rPr lang="en-US" altLang="zh-CN" dirty="0" err="1"/>
              <a:t>oslo_db.sqlalchemy.utils.paginate_query</a:t>
            </a:r>
            <a:r>
              <a:rPr lang="en-US" altLang="zh-CN" dirty="0"/>
              <a:t>(</a:t>
            </a:r>
            <a:r>
              <a:rPr lang="en-US" altLang="zh-CN" sz="2400" i="1" dirty="0">
                <a:solidFill>
                  <a:schemeClr val="tx1"/>
                </a:solidFill>
              </a:rPr>
              <a:t>query</a:t>
            </a:r>
            <a:r>
              <a:rPr lang="en-US" altLang="zh-CN" sz="2400" dirty="0">
                <a:solidFill>
                  <a:schemeClr val="tx1"/>
                </a:solidFill>
              </a:rPr>
              <a:t>, </a:t>
            </a:r>
            <a:r>
              <a:rPr lang="en-US" altLang="zh-CN" sz="2400" i="1" dirty="0">
                <a:solidFill>
                  <a:schemeClr val="tx1"/>
                </a:solidFill>
              </a:rPr>
              <a:t>model</a:t>
            </a:r>
            <a:r>
              <a:rPr lang="en-US" altLang="zh-CN" sz="2400" dirty="0">
                <a:solidFill>
                  <a:schemeClr val="tx1"/>
                </a:solidFill>
              </a:rPr>
              <a:t>, </a:t>
            </a:r>
            <a:r>
              <a:rPr lang="en-US" altLang="zh-CN" sz="2400" i="1" dirty="0">
                <a:solidFill>
                  <a:schemeClr val="tx1"/>
                </a:solidFill>
              </a:rPr>
              <a:t>limit</a:t>
            </a:r>
            <a:r>
              <a:rPr lang="en-US" altLang="zh-CN" sz="2400" dirty="0">
                <a:solidFill>
                  <a:schemeClr val="tx1"/>
                </a:solidFill>
              </a:rPr>
              <a:t>, </a:t>
            </a:r>
            <a:r>
              <a:rPr lang="en-US" altLang="zh-CN" sz="2400" i="1" dirty="0" err="1">
                <a:solidFill>
                  <a:schemeClr val="tx1"/>
                </a:solidFill>
              </a:rPr>
              <a:t>sort_keys</a:t>
            </a:r>
            <a:r>
              <a:rPr lang="en-US" altLang="zh-CN" sz="2400" dirty="0">
                <a:solidFill>
                  <a:schemeClr val="tx1"/>
                </a:solidFill>
              </a:rPr>
              <a:t>, </a:t>
            </a:r>
            <a:r>
              <a:rPr lang="en-US" altLang="zh-CN" sz="2400" i="1" dirty="0">
                <a:solidFill>
                  <a:schemeClr val="tx1"/>
                </a:solidFill>
              </a:rPr>
              <a:t>marker=</a:t>
            </a:r>
            <a:r>
              <a:rPr lang="en-US" altLang="zh-CN" sz="2400" i="1" dirty="0" err="1">
                <a:solidFill>
                  <a:schemeClr val="tx1"/>
                </a:solidFill>
              </a:rPr>
              <a:t>None</a:t>
            </a:r>
            <a:r>
              <a:rPr lang="en-US" altLang="zh-CN" sz="2400" dirty="0" err="1">
                <a:solidFill>
                  <a:schemeClr val="tx1"/>
                </a:solidFill>
              </a:rPr>
              <a:t>,</a:t>
            </a:r>
            <a:r>
              <a:rPr lang="en-US" altLang="zh-CN" sz="2400" i="1" dirty="0" err="1">
                <a:solidFill>
                  <a:schemeClr val="tx1"/>
                </a:solidFill>
              </a:rPr>
              <a:t>sort_dir</a:t>
            </a:r>
            <a:r>
              <a:rPr lang="en-US" altLang="zh-CN" sz="2400" i="1" dirty="0">
                <a:solidFill>
                  <a:schemeClr val="tx1"/>
                </a:solidFill>
              </a:rPr>
              <a:t>=None</a:t>
            </a:r>
            <a:r>
              <a:rPr lang="en-US" altLang="zh-CN" sz="2400" dirty="0">
                <a:solidFill>
                  <a:schemeClr val="tx1"/>
                </a:solidFill>
              </a:rPr>
              <a:t>, </a:t>
            </a:r>
            <a:r>
              <a:rPr lang="en-US" altLang="zh-CN" sz="2400" i="1" dirty="0" err="1">
                <a:solidFill>
                  <a:schemeClr val="tx1"/>
                </a:solidFill>
              </a:rPr>
              <a:t>sort_dirs</a:t>
            </a:r>
            <a:r>
              <a:rPr lang="en-US" altLang="zh-CN" sz="2400" i="1" dirty="0">
                <a:solidFill>
                  <a:schemeClr val="tx1"/>
                </a:solidFill>
              </a:rPr>
              <a:t>=None</a:t>
            </a:r>
            <a:r>
              <a:rPr lang="en-US" altLang="zh-CN" dirty="0" smtClean="0"/>
              <a:t>))</a:t>
            </a:r>
          </a:p>
          <a:p>
            <a:pPr marL="342900" indent="-342900">
              <a:buFont typeface="Arial" panose="020B0604020202020204" pitchFamily="34" charset="0"/>
              <a:buChar char="•"/>
            </a:pPr>
            <a:endParaRPr lang="zh-CN" altLang="en-US" dirty="0"/>
          </a:p>
        </p:txBody>
      </p:sp>
    </p:spTree>
    <p:extLst>
      <p:ext uri="{BB962C8B-B14F-4D97-AF65-F5344CB8AC3E}">
        <p14:creationId xmlns:p14="http://schemas.microsoft.com/office/powerpoint/2010/main" val="212170368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1"/>
            <a:ext cx="8596668" cy="568270"/>
          </a:xfrm>
        </p:spPr>
        <p:txBody>
          <a:bodyPr>
            <a:normAutofit/>
          </a:bodyPr>
          <a:lstStyle/>
          <a:p>
            <a:r>
              <a:rPr lang="en-US" altLang="zh-CN" dirty="0" err="1" smtClean="0"/>
              <a:t>Oslo.db</a:t>
            </a:r>
            <a:r>
              <a:rPr lang="en-US" altLang="zh-CN" dirty="0" smtClean="0"/>
              <a:t> Example: glance</a:t>
            </a:r>
            <a:endParaRPr lang="zh-CN" altLang="en-US" dirty="0"/>
          </a:p>
        </p:txBody>
      </p:sp>
      <p:sp>
        <p:nvSpPr>
          <p:cNvPr id="3" name="Content Placeholder 2"/>
          <p:cNvSpPr>
            <a:spLocks noGrp="1"/>
          </p:cNvSpPr>
          <p:nvPr>
            <p:ph idx="1"/>
          </p:nvPr>
        </p:nvSpPr>
        <p:spPr>
          <a:xfrm>
            <a:off x="763832" y="1294108"/>
            <a:ext cx="9635762" cy="4806441"/>
          </a:xfrm>
        </p:spPr>
        <p:txBody>
          <a:bodyPr>
            <a:normAutofit/>
          </a:bodyPr>
          <a:lstStyle/>
          <a:p>
            <a:pPr marL="285750" indent="-285750" defTabSz="457200">
              <a:buFont typeface="Arial" panose="020B0604020202020204" pitchFamily="34" charset="0"/>
              <a:buChar char="•"/>
            </a:pPr>
            <a:r>
              <a:rPr lang="en-US" altLang="zh-CN" sz="2000" dirty="0" smtClean="0"/>
              <a:t>Schema: glance/glance/db/sqlalchemy/models.py</a:t>
            </a:r>
          </a:p>
          <a:p>
            <a:pPr marL="285750" indent="-285750" defTabSz="457200">
              <a:buFont typeface="Arial" panose="020B0604020202020204" pitchFamily="34" charset="0"/>
              <a:buChar char="•"/>
            </a:pPr>
            <a:r>
              <a:rPr lang="en-US" altLang="zh-CN" sz="2000" dirty="0" err="1" smtClean="0"/>
              <a:t>Configfile</a:t>
            </a:r>
            <a:r>
              <a:rPr lang="en-US" altLang="zh-CN" sz="2000" dirty="0" smtClean="0"/>
              <a:t>: </a:t>
            </a:r>
            <a:r>
              <a:rPr lang="en-US" altLang="zh-CN" sz="2000" dirty="0" err="1" smtClean="0"/>
              <a:t>oslo_config</a:t>
            </a:r>
            <a:r>
              <a:rPr lang="en-US" altLang="zh-CN" sz="2000" dirty="0" smtClean="0"/>
              <a:t> will find “*.</a:t>
            </a:r>
            <a:r>
              <a:rPr lang="en-US" altLang="zh-CN" sz="2000" dirty="0" err="1" smtClean="0"/>
              <a:t>conf</a:t>
            </a:r>
            <a:r>
              <a:rPr lang="en-US" altLang="zh-CN" sz="2000" dirty="0" smtClean="0"/>
              <a:t>” files automatically</a:t>
            </a:r>
          </a:p>
          <a:p>
            <a:pPr defTabSz="457200"/>
            <a:r>
              <a:rPr lang="en-US" altLang="zh-CN" sz="2000" dirty="0"/>
              <a:t>  ~/.${project}/</a:t>
            </a:r>
          </a:p>
          <a:p>
            <a:pPr defTabSz="457200"/>
            <a:r>
              <a:rPr lang="en-US" altLang="zh-CN" sz="2000" dirty="0"/>
              <a:t> </a:t>
            </a:r>
            <a:r>
              <a:rPr lang="en-US" altLang="zh-CN" sz="2000" dirty="0" smtClean="0"/>
              <a:t> </a:t>
            </a:r>
            <a:r>
              <a:rPr lang="en-US" altLang="zh-CN" sz="2000" dirty="0"/>
              <a:t>~/</a:t>
            </a:r>
          </a:p>
          <a:p>
            <a:pPr defTabSz="457200"/>
            <a:r>
              <a:rPr lang="en-US" altLang="zh-CN" sz="2000" dirty="0"/>
              <a:t>  </a:t>
            </a:r>
            <a:r>
              <a:rPr lang="en-US" altLang="zh-CN" sz="2000" dirty="0" smtClean="0"/>
              <a:t> /</a:t>
            </a:r>
            <a:r>
              <a:rPr lang="en-US" altLang="zh-CN" sz="2000" dirty="0" err="1" smtClean="0"/>
              <a:t>etc</a:t>
            </a:r>
            <a:r>
              <a:rPr lang="en-US" altLang="zh-CN" sz="2000" dirty="0"/>
              <a:t>/${project}/</a:t>
            </a:r>
          </a:p>
          <a:p>
            <a:pPr defTabSz="457200"/>
            <a:r>
              <a:rPr lang="en-US" altLang="zh-CN" sz="2000" dirty="0"/>
              <a:t>  </a:t>
            </a:r>
            <a:r>
              <a:rPr lang="en-US" altLang="zh-CN" sz="2000" dirty="0" smtClean="0"/>
              <a:t> /</a:t>
            </a:r>
            <a:r>
              <a:rPr lang="en-US" altLang="zh-CN" sz="2000" dirty="0" err="1" smtClean="0"/>
              <a:t>etc</a:t>
            </a:r>
            <a:r>
              <a:rPr lang="en-US" altLang="zh-CN" sz="2000" dirty="0"/>
              <a:t>/</a:t>
            </a:r>
            <a:endParaRPr lang="en-US" altLang="zh-CN" sz="2000" dirty="0" smtClean="0"/>
          </a:p>
          <a:p>
            <a:pPr defTabSz="457200"/>
            <a:r>
              <a:rPr lang="en-US" altLang="zh-CN" sz="2000" dirty="0" smtClean="0"/>
              <a:t>  </a:t>
            </a:r>
            <a:r>
              <a:rPr lang="en-US" altLang="zh-CN" sz="2000" dirty="0"/>
              <a:t>/</a:t>
            </a:r>
            <a:r>
              <a:rPr lang="en-US" altLang="zh-CN" sz="2000" dirty="0" err="1" smtClean="0"/>
              <a:t>etc</a:t>
            </a:r>
            <a:r>
              <a:rPr lang="en-US" altLang="zh-CN" sz="2000" dirty="0" smtClean="0"/>
              <a:t>/glance/glance-</a:t>
            </a:r>
            <a:r>
              <a:rPr lang="en-US" altLang="zh-CN" sz="2000" dirty="0"/>
              <a:t>*</a:t>
            </a:r>
            <a:r>
              <a:rPr lang="en-US" altLang="zh-CN" sz="2000" dirty="0" smtClean="0"/>
              <a:t>.</a:t>
            </a:r>
            <a:r>
              <a:rPr lang="en-US" altLang="zh-CN" sz="2000" dirty="0" err="1" smtClean="0"/>
              <a:t>conf</a:t>
            </a:r>
            <a:endParaRPr lang="en-US" altLang="zh-CN" sz="2000" dirty="0" smtClean="0"/>
          </a:p>
          <a:p>
            <a:pPr defTabSz="457200"/>
            <a:endParaRPr lang="en-US" altLang="zh-CN" sz="2000" dirty="0" smtClean="0"/>
          </a:p>
        </p:txBody>
      </p:sp>
    </p:spTree>
    <p:extLst>
      <p:ext uri="{BB962C8B-B14F-4D97-AF65-F5344CB8AC3E}">
        <p14:creationId xmlns:p14="http://schemas.microsoft.com/office/powerpoint/2010/main" val="320619522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30264"/>
          </a:xfrm>
        </p:spPr>
        <p:txBody>
          <a:bodyPr>
            <a:normAutofit/>
          </a:bodyPr>
          <a:lstStyle/>
          <a:p>
            <a:r>
              <a:rPr lang="en-US" altLang="zh-CN" dirty="0" smtClean="0"/>
              <a:t>References</a:t>
            </a:r>
            <a:endParaRPr lang="zh-CN" altLang="en-US" dirty="0"/>
          </a:p>
        </p:txBody>
      </p:sp>
      <p:sp>
        <p:nvSpPr>
          <p:cNvPr id="3" name="Content Placeholder 2"/>
          <p:cNvSpPr>
            <a:spLocks noGrp="1"/>
          </p:cNvSpPr>
          <p:nvPr>
            <p:ph idx="1"/>
          </p:nvPr>
        </p:nvSpPr>
        <p:spPr>
          <a:xfrm>
            <a:off x="763832" y="1493325"/>
            <a:ext cx="8596668" cy="5006329"/>
          </a:xfrm>
        </p:spPr>
        <p:txBody>
          <a:bodyPr>
            <a:normAutofit/>
          </a:bodyPr>
          <a:lstStyle/>
          <a:p>
            <a:pPr marL="342900" indent="-342900">
              <a:buFont typeface="Arial" panose="020B0604020202020204" pitchFamily="34" charset="0"/>
              <a:buChar char="•"/>
            </a:pPr>
            <a:r>
              <a:rPr lang="en-US" altLang="zh-CN" sz="1800" dirty="0">
                <a:hlinkClick r:id="rId2"/>
              </a:rPr>
              <a:t>http://</a:t>
            </a:r>
            <a:r>
              <a:rPr lang="en-US" altLang="zh-CN" sz="1800" dirty="0" smtClean="0">
                <a:hlinkClick r:id="rId2"/>
              </a:rPr>
              <a:t>docs.sqlalchemy.org/en/latest/index.html</a:t>
            </a:r>
            <a:endParaRPr lang="en-US" altLang="zh-CN" sz="1800" dirty="0" smtClean="0"/>
          </a:p>
          <a:p>
            <a:pPr marL="342900" indent="-342900">
              <a:buFont typeface="Arial" panose="020B0604020202020204" pitchFamily="34" charset="0"/>
              <a:buChar char="•"/>
            </a:pPr>
            <a:r>
              <a:rPr lang="en-US" altLang="zh-CN" sz="1800" dirty="0">
                <a:hlinkClick r:id="rId3"/>
              </a:rPr>
              <a:t>http://alembic.readthedocs.org/en/latest</a:t>
            </a:r>
            <a:r>
              <a:rPr lang="en-US" altLang="zh-CN" sz="1800" dirty="0" smtClean="0">
                <a:hlinkClick r:id="rId3"/>
              </a:rPr>
              <a:t>/</a:t>
            </a:r>
            <a:endParaRPr lang="en-US" altLang="zh-CN" sz="1800" dirty="0" smtClean="0"/>
          </a:p>
          <a:p>
            <a:pPr marL="342900" indent="-342900">
              <a:buFont typeface="Arial" panose="020B0604020202020204" pitchFamily="34" charset="0"/>
              <a:buChar char="•"/>
            </a:pPr>
            <a:r>
              <a:rPr lang="en-US" altLang="zh-CN" sz="1800" dirty="0">
                <a:hlinkClick r:id="rId4"/>
              </a:rPr>
              <a:t>https://sqlalchemy-migrate.readthedocs.org/en/latest</a:t>
            </a:r>
            <a:r>
              <a:rPr lang="en-US" altLang="zh-CN" sz="1800" dirty="0" smtClean="0">
                <a:hlinkClick r:id="rId4"/>
              </a:rPr>
              <a:t>/</a:t>
            </a:r>
          </a:p>
          <a:p>
            <a:pPr marL="342900" indent="-342900">
              <a:buFont typeface="Arial" panose="020B0604020202020204" pitchFamily="34" charset="0"/>
              <a:buChar char="•"/>
            </a:pPr>
            <a:r>
              <a:rPr lang="en-US" altLang="zh-CN" sz="1800" dirty="0">
                <a:hlinkClick r:id="rId4"/>
              </a:rPr>
              <a:t>http://www.stillhq.com/openstack/icehouse/</a:t>
            </a:r>
            <a:endParaRPr lang="en-US" altLang="zh-CN" sz="1800" dirty="0" smtClean="0">
              <a:hlinkClick r:id="rId4"/>
            </a:endParaRPr>
          </a:p>
          <a:p>
            <a:pPr marL="342900" indent="-342900">
              <a:buFont typeface="Arial" panose="020B0604020202020204" pitchFamily="34" charset="0"/>
              <a:buChar char="•"/>
            </a:pPr>
            <a:r>
              <a:rPr lang="en-US" altLang="zh-CN" sz="1800" dirty="0">
                <a:hlinkClick r:id="rId4"/>
              </a:rPr>
              <a:t>http://docs.openstack.org/developer/oslo.db</a:t>
            </a:r>
            <a:r>
              <a:rPr lang="en-US" altLang="zh-CN" sz="1800" dirty="0" smtClean="0">
                <a:hlinkClick r:id="rId4"/>
              </a:rPr>
              <a:t>/</a:t>
            </a:r>
            <a:endParaRPr lang="en-US" altLang="zh-CN" sz="1800" dirty="0" smtClean="0"/>
          </a:p>
        </p:txBody>
      </p:sp>
    </p:spTree>
    <p:extLst>
      <p:ext uri="{BB962C8B-B14F-4D97-AF65-F5344CB8AC3E}">
        <p14:creationId xmlns:p14="http://schemas.microsoft.com/office/powerpoint/2010/main" val="13861999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5667" y="220134"/>
            <a:ext cx="8596668" cy="630264"/>
          </a:xfrm>
        </p:spPr>
        <p:txBody>
          <a:bodyPr>
            <a:normAutofit/>
          </a:bodyPr>
          <a:lstStyle/>
          <a:p>
            <a:pPr defTabSz="457200"/>
            <a:r>
              <a:rPr lang="en-US" altLang="zh-CN" dirty="0"/>
              <a:t>SQL Glossary</a:t>
            </a:r>
          </a:p>
        </p:txBody>
      </p:sp>
      <p:sp>
        <p:nvSpPr>
          <p:cNvPr id="3" name="Content Placeholder 2"/>
          <p:cNvSpPr>
            <a:spLocks noGrp="1"/>
          </p:cNvSpPr>
          <p:nvPr>
            <p:ph idx="1"/>
          </p:nvPr>
        </p:nvSpPr>
        <p:spPr>
          <a:xfrm>
            <a:off x="465667" y="1028198"/>
            <a:ext cx="8894833" cy="3628470"/>
          </a:xfrm>
        </p:spPr>
        <p:txBody>
          <a:bodyPr>
            <a:noAutofit/>
          </a:bodyPr>
          <a:lstStyle/>
          <a:p>
            <a:pPr marL="285750" indent="-285750" defTabSz="457200">
              <a:buFont typeface="Arial" panose="020B0604020202020204" pitchFamily="34" charset="0"/>
              <a:buChar char="•"/>
            </a:pPr>
            <a:r>
              <a:rPr lang="en-US" altLang="zh-CN" sz="1800" dirty="0" smtClean="0"/>
              <a:t>Database</a:t>
            </a:r>
          </a:p>
          <a:p>
            <a:pPr marL="285750" indent="-285750" defTabSz="457200">
              <a:buFont typeface="Arial" panose="020B0604020202020204" pitchFamily="34" charset="0"/>
              <a:buChar char="•"/>
            </a:pPr>
            <a:r>
              <a:rPr lang="en-US" altLang="zh-CN" sz="1800" dirty="0" smtClean="0"/>
              <a:t>Table</a:t>
            </a:r>
          </a:p>
          <a:p>
            <a:pPr marL="285750" indent="-285750" defTabSz="457200">
              <a:buFont typeface="Arial" panose="020B0604020202020204" pitchFamily="34" charset="0"/>
              <a:buChar char="•"/>
            </a:pPr>
            <a:r>
              <a:rPr lang="en-US" altLang="zh-CN" sz="1800" dirty="0" smtClean="0"/>
              <a:t>Column</a:t>
            </a:r>
          </a:p>
          <a:p>
            <a:pPr marL="285750" indent="-285750" defTabSz="457200">
              <a:buFont typeface="Arial" panose="020B0604020202020204" pitchFamily="34" charset="0"/>
              <a:buChar char="•"/>
            </a:pPr>
            <a:r>
              <a:rPr lang="en-US" altLang="zh-CN" sz="1800" dirty="0" smtClean="0"/>
              <a:t>Record </a:t>
            </a:r>
          </a:p>
          <a:p>
            <a:pPr marL="285750" indent="-285750" defTabSz="457200">
              <a:buFont typeface="Arial" panose="020B0604020202020204" pitchFamily="34" charset="0"/>
              <a:buChar char="•"/>
            </a:pPr>
            <a:r>
              <a:rPr lang="en-US" altLang="zh-CN" sz="1800" dirty="0" smtClean="0"/>
              <a:t>Relationship</a:t>
            </a:r>
          </a:p>
          <a:p>
            <a:pPr marL="285750" indent="-285750" defTabSz="457200">
              <a:buFont typeface="Arial" panose="020B0604020202020204" pitchFamily="34" charset="0"/>
              <a:buChar char="•"/>
            </a:pPr>
            <a:r>
              <a:rPr lang="en-US" altLang="zh-CN" sz="1800" dirty="0"/>
              <a:t>Operation: Insert, Delete, Update, </a:t>
            </a:r>
            <a:r>
              <a:rPr lang="en-US" altLang="zh-CN" sz="1800" dirty="0" smtClean="0"/>
              <a:t>Query</a:t>
            </a:r>
          </a:p>
          <a:p>
            <a:pPr marL="285750" indent="-285750" defTabSz="457200">
              <a:buFont typeface="Arial" panose="020B0604020202020204" pitchFamily="34" charset="0"/>
              <a:buChar char="•"/>
            </a:pPr>
            <a:r>
              <a:rPr lang="en-US" altLang="zh-CN" sz="1800" dirty="0" smtClean="0"/>
              <a:t>Transaction</a:t>
            </a:r>
          </a:p>
          <a:p>
            <a:pPr marL="285750" indent="-285750" defTabSz="457200">
              <a:buFont typeface="Arial" panose="020B0604020202020204" pitchFamily="34" charset="0"/>
              <a:buChar char="•"/>
            </a:pPr>
            <a:r>
              <a:rPr lang="en-US" altLang="zh-CN" sz="1800" dirty="0" smtClean="0"/>
              <a:t>ACID</a:t>
            </a:r>
          </a:p>
          <a:p>
            <a:pPr defTabSz="457200"/>
            <a:endParaRPr lang="en-US" altLang="zh-CN" sz="1800" dirty="0" smtClean="0"/>
          </a:p>
        </p:txBody>
      </p:sp>
    </p:spTree>
    <p:extLst>
      <p:ext uri="{BB962C8B-B14F-4D97-AF65-F5344CB8AC3E}">
        <p14:creationId xmlns:p14="http://schemas.microsoft.com/office/powerpoint/2010/main" val="141181005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30264"/>
          </a:xfrm>
        </p:spPr>
        <p:txBody>
          <a:bodyPr>
            <a:normAutofit/>
          </a:bodyPr>
          <a:lstStyle/>
          <a:p>
            <a:r>
              <a:rPr lang="en-US" altLang="zh-CN" dirty="0" err="1"/>
              <a:t>SQLAlchemy</a:t>
            </a:r>
            <a:r>
              <a:rPr lang="en-US" altLang="zh-CN" dirty="0"/>
              <a:t> </a:t>
            </a:r>
            <a:r>
              <a:rPr lang="en-US" altLang="zh-CN" dirty="0" smtClean="0"/>
              <a:t>Introduction</a:t>
            </a:r>
            <a:endParaRPr lang="zh-CN" altLang="en-US" dirty="0"/>
          </a:p>
        </p:txBody>
      </p:sp>
      <p:sp>
        <p:nvSpPr>
          <p:cNvPr id="3" name="Content Placeholder 2"/>
          <p:cNvSpPr>
            <a:spLocks noGrp="1"/>
          </p:cNvSpPr>
          <p:nvPr>
            <p:ph idx="1"/>
          </p:nvPr>
        </p:nvSpPr>
        <p:spPr>
          <a:xfrm>
            <a:off x="763832" y="1493326"/>
            <a:ext cx="8596668" cy="2365752"/>
          </a:xfrm>
        </p:spPr>
        <p:txBody>
          <a:bodyPr>
            <a:noAutofit/>
          </a:bodyPr>
          <a:lstStyle/>
          <a:p>
            <a:pPr marL="285750" indent="-285750" defTabSz="457200">
              <a:buFont typeface="Arial" panose="020B0604020202020204" pitchFamily="34" charset="0"/>
              <a:buChar char="•"/>
            </a:pPr>
            <a:r>
              <a:rPr lang="en-US" altLang="zh-CN" sz="1800" dirty="0" err="1"/>
              <a:t>SQLAlchemy</a:t>
            </a:r>
            <a:r>
              <a:rPr lang="en-US" altLang="zh-CN" sz="1800" dirty="0"/>
              <a:t> is the Python SQL toolkit and Object Relational Mapper that gives application developers the full power and flexibility </a:t>
            </a:r>
            <a:r>
              <a:rPr lang="en-US" altLang="zh-CN" sz="1800" dirty="0" smtClean="0"/>
              <a:t>of SQL.</a:t>
            </a:r>
          </a:p>
          <a:p>
            <a:pPr marL="285750" indent="-285750" defTabSz="457200">
              <a:buFont typeface="Arial" panose="020B0604020202020204" pitchFamily="34" charset="0"/>
              <a:buChar char="•"/>
            </a:pPr>
            <a:r>
              <a:rPr lang="en-US" altLang="zh-CN" sz="1800" dirty="0"/>
              <a:t>It provides a full suite of well known enterprise-level persistence patterns, designed for efficient and high-performing database access, adapted into a simple and </a:t>
            </a:r>
            <a:r>
              <a:rPr lang="en-US" altLang="zh-CN" sz="1800" dirty="0" err="1"/>
              <a:t>Pythonic</a:t>
            </a:r>
            <a:r>
              <a:rPr lang="en-US" altLang="zh-CN" sz="1800" dirty="0"/>
              <a:t> domain language</a:t>
            </a:r>
          </a:p>
        </p:txBody>
      </p:sp>
    </p:spTree>
    <p:extLst>
      <p:ext uri="{BB962C8B-B14F-4D97-AF65-F5344CB8AC3E}">
        <p14:creationId xmlns:p14="http://schemas.microsoft.com/office/powerpoint/2010/main" val="12185098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00746"/>
          </a:xfrm>
        </p:spPr>
        <p:txBody>
          <a:bodyPr>
            <a:normAutofit/>
          </a:bodyPr>
          <a:lstStyle/>
          <a:p>
            <a:pPr defTabSz="457200"/>
            <a:r>
              <a:rPr lang="en-US" altLang="zh-CN" dirty="0" err="1" smtClean="0"/>
              <a:t>SQLAlchemy</a:t>
            </a:r>
            <a:r>
              <a:rPr lang="en-US" altLang="zh-CN" dirty="0" smtClean="0"/>
              <a:t> </a:t>
            </a:r>
            <a:r>
              <a:rPr lang="en-US" altLang="zh-CN" dirty="0"/>
              <a:t>Introduction</a:t>
            </a:r>
          </a:p>
        </p:txBody>
      </p:sp>
      <p:sp>
        <p:nvSpPr>
          <p:cNvPr id="3" name="Content Placeholder 2"/>
          <p:cNvSpPr>
            <a:spLocks noGrp="1"/>
          </p:cNvSpPr>
          <p:nvPr>
            <p:ph idx="1"/>
          </p:nvPr>
        </p:nvSpPr>
        <p:spPr>
          <a:xfrm>
            <a:off x="677334" y="1610937"/>
            <a:ext cx="8110206" cy="3534500"/>
          </a:xfrm>
        </p:spPr>
        <p:txBody>
          <a:bodyPr>
            <a:normAutofit/>
          </a:bodyPr>
          <a:lstStyle/>
          <a:p>
            <a:pPr marL="285750" indent="-285750" defTabSz="457200">
              <a:buFont typeface="Arial" panose="020B0604020202020204" pitchFamily="34" charset="0"/>
              <a:buChar char="•"/>
            </a:pPr>
            <a:r>
              <a:rPr lang="en-US" altLang="zh-CN" sz="1800" dirty="0" smtClean="0"/>
              <a:t>Supported </a:t>
            </a:r>
            <a:r>
              <a:rPr lang="en-US" altLang="zh-CN" sz="1800" dirty="0"/>
              <a:t>Database</a:t>
            </a:r>
            <a:endParaRPr lang="en-US" altLang="zh-CN" sz="1800" dirty="0" smtClean="0"/>
          </a:p>
          <a:p>
            <a:pPr marL="512228" lvl="1" indent="-285750" defTabSz="457200"/>
            <a:r>
              <a:rPr lang="en-US" altLang="zh-CN" sz="1534" dirty="0" smtClean="0"/>
              <a:t>SQLite</a:t>
            </a:r>
          </a:p>
          <a:p>
            <a:pPr marL="512228" lvl="1" indent="-285750" defTabSz="457200"/>
            <a:r>
              <a:rPr lang="en-US" altLang="zh-CN" sz="1534" dirty="0" smtClean="0"/>
              <a:t>MySQL</a:t>
            </a:r>
          </a:p>
          <a:p>
            <a:pPr marL="512228" lvl="1" indent="-285750" defTabSz="457200"/>
            <a:r>
              <a:rPr lang="en-US" altLang="zh-CN" sz="1534" dirty="0" smtClean="0"/>
              <a:t>Oracle</a:t>
            </a:r>
          </a:p>
          <a:p>
            <a:pPr marL="512228" lvl="1" indent="-285750" defTabSz="457200"/>
            <a:r>
              <a:rPr lang="en-US" altLang="zh-CN" sz="1534" dirty="0" smtClean="0"/>
              <a:t>PostgreSQL </a:t>
            </a:r>
          </a:p>
          <a:p>
            <a:pPr marL="512228" lvl="1" indent="-285750" defTabSz="457200"/>
            <a:r>
              <a:rPr lang="en-US" altLang="zh-CN" sz="1534" dirty="0" smtClean="0"/>
              <a:t>Sybase</a:t>
            </a:r>
          </a:p>
          <a:p>
            <a:pPr marL="512228" lvl="1" indent="-285750" defTabSz="457200"/>
            <a:r>
              <a:rPr lang="en-US" altLang="zh-CN" sz="1534" dirty="0"/>
              <a:t>Microsoft SQL </a:t>
            </a:r>
            <a:r>
              <a:rPr lang="en-US" altLang="zh-CN" sz="1534" dirty="0" smtClean="0"/>
              <a:t>Server</a:t>
            </a:r>
          </a:p>
          <a:p>
            <a:pPr marL="512228" lvl="1" indent="-285750" defTabSz="457200"/>
            <a:r>
              <a:rPr lang="en-US" altLang="zh-CN" sz="1534" dirty="0"/>
              <a:t>Drizzle</a:t>
            </a:r>
          </a:p>
          <a:p>
            <a:pPr marL="512228" lvl="1" indent="-285750" defTabSz="457200"/>
            <a:r>
              <a:rPr lang="en-US" altLang="zh-CN" sz="1534" dirty="0" smtClean="0"/>
              <a:t>Firebird</a:t>
            </a:r>
          </a:p>
          <a:p>
            <a:pPr marL="285750" indent="-285750" defTabSz="457200">
              <a:buFont typeface="Arial" panose="020B0604020202020204" pitchFamily="34" charset="0"/>
              <a:buChar char="•"/>
            </a:pPr>
            <a:endParaRPr lang="en-US" altLang="zh-CN" sz="1800" dirty="0"/>
          </a:p>
          <a:p>
            <a:pPr marL="285750" indent="-285750" defTabSz="457200">
              <a:buFont typeface="Arial" panose="020B0604020202020204" pitchFamily="34" charset="0"/>
              <a:buChar char="•"/>
            </a:pPr>
            <a:endParaRPr lang="en-US" altLang="zh-CN" sz="1800" dirty="0" smtClean="0"/>
          </a:p>
          <a:p>
            <a:pPr marL="285750" indent="-285750" defTabSz="457200">
              <a:buFont typeface="Arial" panose="020B0604020202020204" pitchFamily="34" charset="0"/>
              <a:buChar char="•"/>
            </a:pPr>
            <a:endParaRPr lang="en-US" altLang="zh-CN" sz="1800" dirty="0"/>
          </a:p>
          <a:p>
            <a:pPr marL="285750" indent="-285750" defTabSz="457200">
              <a:buFont typeface="Arial" panose="020B0604020202020204" pitchFamily="34" charset="0"/>
              <a:buChar char="•"/>
            </a:pPr>
            <a:endParaRPr lang="en-US" altLang="zh-CN" sz="1800" dirty="0" smtClean="0"/>
          </a:p>
        </p:txBody>
      </p:sp>
      <p:sp>
        <p:nvSpPr>
          <p:cNvPr id="6" name="Content Placeholder 2"/>
          <p:cNvSpPr txBox="1">
            <a:spLocks/>
          </p:cNvSpPr>
          <p:nvPr/>
        </p:nvSpPr>
        <p:spPr>
          <a:xfrm>
            <a:off x="1639123" y="2114095"/>
            <a:ext cx="4611639" cy="189186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endParaRPr lang="en-US" altLang="zh-CN" dirty="0" smtClean="0"/>
          </a:p>
        </p:txBody>
      </p:sp>
    </p:spTree>
    <p:extLst>
      <p:ext uri="{BB962C8B-B14F-4D97-AF65-F5344CB8AC3E}">
        <p14:creationId xmlns:p14="http://schemas.microsoft.com/office/powerpoint/2010/main" val="291470288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00746"/>
          </a:xfrm>
        </p:spPr>
        <p:txBody>
          <a:bodyPr/>
          <a:lstStyle/>
          <a:p>
            <a:pPr defTabSz="457200"/>
            <a:r>
              <a:rPr lang="en-US" altLang="zh-CN" dirty="0" err="1" smtClean="0"/>
              <a:t>SQLAlchemy</a:t>
            </a:r>
            <a:r>
              <a:rPr lang="en-US" altLang="zh-CN" dirty="0" smtClean="0"/>
              <a:t> Introduction</a:t>
            </a:r>
            <a:endParaRPr lang="en-US" altLang="zh-CN" dirty="0"/>
          </a:p>
        </p:txBody>
      </p:sp>
      <p:sp>
        <p:nvSpPr>
          <p:cNvPr id="3" name="Content Placeholder 2"/>
          <p:cNvSpPr>
            <a:spLocks noGrp="1"/>
          </p:cNvSpPr>
          <p:nvPr>
            <p:ph idx="1"/>
          </p:nvPr>
        </p:nvSpPr>
        <p:spPr>
          <a:xfrm>
            <a:off x="677334" y="1610937"/>
            <a:ext cx="8110206" cy="3534500"/>
          </a:xfrm>
        </p:spPr>
        <p:txBody>
          <a:bodyPr>
            <a:normAutofit/>
          </a:bodyPr>
          <a:lstStyle/>
          <a:p>
            <a:pPr defTabSz="457200"/>
            <a:endParaRPr lang="en-US" altLang="zh-CN" sz="1800" dirty="0"/>
          </a:p>
          <a:p>
            <a:pPr marL="285750" indent="-285750" defTabSz="457200">
              <a:buFont typeface="Arial" panose="020B0604020202020204" pitchFamily="34" charset="0"/>
              <a:buChar char="•"/>
            </a:pPr>
            <a:endParaRPr lang="en-US" altLang="zh-CN" sz="1800" dirty="0" smtClean="0"/>
          </a:p>
          <a:p>
            <a:pPr marL="285750" indent="-285750" defTabSz="457200">
              <a:buFont typeface="Arial" panose="020B0604020202020204" pitchFamily="34" charset="0"/>
              <a:buChar char="•"/>
            </a:pPr>
            <a:endParaRPr lang="en-US" altLang="zh-CN" sz="1800" dirty="0"/>
          </a:p>
          <a:p>
            <a:pPr marL="285750" indent="-285750" defTabSz="457200">
              <a:buFont typeface="Arial" panose="020B0604020202020204" pitchFamily="34" charset="0"/>
              <a:buChar char="•"/>
            </a:pPr>
            <a:endParaRPr lang="en-US" altLang="zh-CN" sz="1800" dirty="0" smtClean="0"/>
          </a:p>
        </p:txBody>
      </p:sp>
      <p:sp>
        <p:nvSpPr>
          <p:cNvPr id="6" name="Content Placeholder 2"/>
          <p:cNvSpPr txBox="1">
            <a:spLocks/>
          </p:cNvSpPr>
          <p:nvPr/>
        </p:nvSpPr>
        <p:spPr>
          <a:xfrm>
            <a:off x="1639123" y="2114095"/>
            <a:ext cx="4611639" cy="189186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endParaRPr lang="en-US" altLang="zh-CN"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334" y="1299865"/>
            <a:ext cx="9915094" cy="4445842"/>
          </a:xfrm>
          <a:prstGeom prst="rect">
            <a:avLst/>
          </a:prstGeom>
        </p:spPr>
      </p:pic>
    </p:spTree>
    <p:extLst>
      <p:ext uri="{BB962C8B-B14F-4D97-AF65-F5344CB8AC3E}">
        <p14:creationId xmlns:p14="http://schemas.microsoft.com/office/powerpoint/2010/main" val="103272871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30264"/>
          </a:xfrm>
        </p:spPr>
        <p:txBody>
          <a:bodyPr>
            <a:normAutofit/>
          </a:bodyPr>
          <a:lstStyle/>
          <a:p>
            <a:r>
              <a:rPr lang="en-US" altLang="zh-CN" dirty="0" err="1"/>
              <a:t>SQLAlchemy</a:t>
            </a:r>
            <a:r>
              <a:rPr lang="en-US" altLang="zh-CN" dirty="0"/>
              <a:t> Introduction</a:t>
            </a:r>
            <a:endParaRPr lang="zh-CN" altLang="en-US" dirty="0"/>
          </a:p>
        </p:txBody>
      </p:sp>
      <p:sp>
        <p:nvSpPr>
          <p:cNvPr id="3" name="Content Placeholder 2"/>
          <p:cNvSpPr>
            <a:spLocks noGrp="1"/>
          </p:cNvSpPr>
          <p:nvPr>
            <p:ph idx="1"/>
          </p:nvPr>
        </p:nvSpPr>
        <p:spPr>
          <a:xfrm>
            <a:off x="754826" y="1361590"/>
            <a:ext cx="9427560" cy="4605257"/>
          </a:xfrm>
        </p:spPr>
        <p:txBody>
          <a:bodyPr>
            <a:normAutofit/>
          </a:bodyPr>
          <a:lstStyle/>
          <a:p>
            <a:pPr marL="285750" indent="-285750" defTabSz="457200">
              <a:buFont typeface="Arial" panose="020B0604020202020204" pitchFamily="34" charset="0"/>
              <a:buChar char="•"/>
            </a:pPr>
            <a:r>
              <a:rPr lang="en-US" altLang="zh-CN" sz="1800" dirty="0" err="1" smtClean="0"/>
              <a:t>SQLAlchemy</a:t>
            </a:r>
            <a:r>
              <a:rPr lang="en-US" altLang="zh-CN" sz="1800" dirty="0"/>
              <a:t> </a:t>
            </a:r>
            <a:r>
              <a:rPr lang="en-US" altLang="zh-CN" sz="1800" dirty="0" smtClean="0"/>
              <a:t>contains two main part: Core and ORM</a:t>
            </a:r>
          </a:p>
          <a:p>
            <a:pPr marL="285750" indent="-285750" defTabSz="457200">
              <a:buFont typeface="Arial" panose="020B0604020202020204" pitchFamily="34" charset="0"/>
              <a:buChar char="•"/>
            </a:pPr>
            <a:r>
              <a:rPr lang="en-US" altLang="zh-CN" sz="1800" dirty="0" smtClean="0"/>
              <a:t>Core: </a:t>
            </a:r>
          </a:p>
          <a:p>
            <a:pPr defTabSz="457200"/>
            <a:r>
              <a:rPr lang="en-US" altLang="zh-CN" sz="1800" dirty="0"/>
              <a:t> </a:t>
            </a:r>
            <a:r>
              <a:rPr lang="en-US" altLang="zh-CN" sz="1800" dirty="0" smtClean="0"/>
              <a:t>  It </a:t>
            </a:r>
            <a:r>
              <a:rPr lang="en-US" altLang="zh-CN" sz="1800" dirty="0"/>
              <a:t>presents SQL Expression </a:t>
            </a:r>
            <a:r>
              <a:rPr lang="en-US" altLang="zh-CN" sz="1800" dirty="0" smtClean="0"/>
              <a:t>Language, engine</a:t>
            </a:r>
            <a:r>
              <a:rPr lang="en-US" altLang="zh-CN" sz="1800" dirty="0"/>
              <a:t>, </a:t>
            </a:r>
            <a:r>
              <a:rPr lang="en-US" altLang="zh-CN" sz="1800" dirty="0" smtClean="0"/>
              <a:t>DBAPI integration, </a:t>
            </a:r>
          </a:p>
          <a:p>
            <a:pPr defTabSz="457200"/>
            <a:r>
              <a:rPr lang="en-US" altLang="zh-CN" sz="1800" dirty="0"/>
              <a:t> </a:t>
            </a:r>
            <a:r>
              <a:rPr lang="en-US" altLang="zh-CN" sz="1800" dirty="0" smtClean="0"/>
              <a:t>  transaction integration, and schema </a:t>
            </a:r>
            <a:r>
              <a:rPr lang="en-US" altLang="zh-CN" sz="1800" dirty="0"/>
              <a:t>description services </a:t>
            </a:r>
            <a:endParaRPr lang="en-US" altLang="zh-CN" sz="1800" dirty="0" smtClean="0"/>
          </a:p>
          <a:p>
            <a:pPr marL="285750" indent="-285750" defTabSz="457200">
              <a:buFont typeface="Arial" panose="020B0604020202020204" pitchFamily="34" charset="0"/>
              <a:buChar char="•"/>
            </a:pPr>
            <a:r>
              <a:rPr lang="en-US" altLang="zh-CN" sz="1800" dirty="0" smtClean="0"/>
              <a:t>ORM: Object </a:t>
            </a:r>
            <a:r>
              <a:rPr lang="en-US" altLang="zh-CN" sz="1800" dirty="0"/>
              <a:t>Relational </a:t>
            </a:r>
            <a:r>
              <a:rPr lang="en-US" altLang="zh-CN" sz="1800" dirty="0" smtClean="0"/>
              <a:t>Mapper</a:t>
            </a:r>
          </a:p>
          <a:p>
            <a:pPr defTabSz="457200"/>
            <a:r>
              <a:rPr lang="en-US" altLang="zh-CN" sz="1800" dirty="0" smtClean="0"/>
              <a:t>   </a:t>
            </a:r>
            <a:r>
              <a:rPr lang="en-US" altLang="zh-CN" sz="1800" dirty="0" err="1" smtClean="0"/>
              <a:t>SQLAlchemy</a:t>
            </a:r>
            <a:r>
              <a:rPr lang="en-US" altLang="zh-CN" sz="1800" dirty="0" smtClean="0"/>
              <a:t> presents </a:t>
            </a:r>
            <a:r>
              <a:rPr lang="en-US" altLang="zh-CN" sz="1800" dirty="0"/>
              <a:t>a method of associating user-defined </a:t>
            </a:r>
            <a:r>
              <a:rPr lang="en-US" altLang="zh-CN" sz="1800" dirty="0" smtClean="0"/>
              <a:t>Python</a:t>
            </a:r>
          </a:p>
          <a:p>
            <a:pPr defTabSz="457200"/>
            <a:r>
              <a:rPr lang="en-US" altLang="zh-CN" sz="1800" dirty="0"/>
              <a:t> </a:t>
            </a:r>
            <a:r>
              <a:rPr lang="en-US" altLang="zh-CN" sz="1800" dirty="0" smtClean="0"/>
              <a:t>  classes </a:t>
            </a:r>
            <a:r>
              <a:rPr lang="en-US" altLang="zh-CN" sz="1800" dirty="0"/>
              <a:t>with database tables, and instances of those </a:t>
            </a:r>
            <a:r>
              <a:rPr lang="en-US" altLang="zh-CN" sz="1800" dirty="0" smtClean="0"/>
              <a:t>classes</a:t>
            </a:r>
          </a:p>
          <a:p>
            <a:pPr defTabSz="457200"/>
            <a:r>
              <a:rPr lang="en-US" altLang="zh-CN" sz="1800" dirty="0" smtClean="0"/>
              <a:t>   with </a:t>
            </a:r>
            <a:r>
              <a:rPr lang="en-US" altLang="zh-CN" sz="1800" dirty="0"/>
              <a:t>rows in their corresponding </a:t>
            </a:r>
            <a:r>
              <a:rPr lang="en-US" altLang="zh-CN" sz="1800" dirty="0" smtClean="0"/>
              <a:t>tables.</a:t>
            </a:r>
          </a:p>
          <a:p>
            <a:pPr defTabSz="457200"/>
            <a:endParaRPr lang="en-US" altLang="zh-CN" sz="1800" dirty="0"/>
          </a:p>
        </p:txBody>
      </p:sp>
    </p:spTree>
    <p:extLst>
      <p:ext uri="{BB962C8B-B14F-4D97-AF65-F5344CB8AC3E}">
        <p14:creationId xmlns:p14="http://schemas.microsoft.com/office/powerpoint/2010/main" val="397366559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599"/>
            <a:ext cx="8596668" cy="986725"/>
          </a:xfrm>
        </p:spPr>
        <p:txBody>
          <a:bodyPr>
            <a:normAutofit/>
          </a:bodyPr>
          <a:lstStyle/>
          <a:p>
            <a:r>
              <a:rPr lang="en-US" altLang="zh-CN" dirty="0" err="1" smtClean="0"/>
              <a:t>SQLAlchemy</a:t>
            </a:r>
            <a:r>
              <a:rPr lang="en-US" altLang="zh-CN" dirty="0" smtClean="0"/>
              <a:t> Structure</a:t>
            </a:r>
            <a:endParaRPr lang="en-US" altLang="zh-CN" dirty="0"/>
          </a:p>
        </p:txBody>
      </p:sp>
      <p:sp>
        <p:nvSpPr>
          <p:cNvPr id="6" name="Content Placeholder 2"/>
          <p:cNvSpPr txBox="1">
            <a:spLocks/>
          </p:cNvSpPr>
          <p:nvPr/>
        </p:nvSpPr>
        <p:spPr>
          <a:xfrm>
            <a:off x="1639123" y="2114095"/>
            <a:ext cx="4611639" cy="189186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endParaRPr lang="en-US" altLang="zh-CN" dirty="0" smtClean="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37179" y="1419737"/>
            <a:ext cx="6971851" cy="4489450"/>
          </a:xfrm>
        </p:spPr>
      </p:pic>
    </p:spTree>
    <p:extLst>
      <p:ext uri="{BB962C8B-B14F-4D97-AF65-F5344CB8AC3E}">
        <p14:creationId xmlns:p14="http://schemas.microsoft.com/office/powerpoint/2010/main" val="3784856933"/>
      </p:ext>
    </p:extLst>
  </p:cSld>
  <p:clrMapOvr>
    <a:masterClrMapping/>
  </p:clrMapOvr>
  <p:timing>
    <p:tnLst>
      <p:par>
        <p:cTn id="1" dur="indefinite" restart="never" nodeType="tmRoot"/>
      </p:par>
    </p:tnLst>
  </p:timing>
</p:sld>
</file>

<file path=ppt/theme/theme1.xml><?xml version="1.0" encoding="utf-8"?>
<a:theme xmlns:a="http://schemas.openxmlformats.org/drawingml/2006/main" name="otc_powerpoint_template_internal">
  <a:themeElements>
    <a:clrScheme name="OTC-2014">
      <a:dk1>
        <a:srgbClr val="000000"/>
      </a:dk1>
      <a:lt1>
        <a:srgbClr val="FFFFFF"/>
      </a:lt1>
      <a:dk2>
        <a:srgbClr val="242526"/>
      </a:dk2>
      <a:lt2>
        <a:srgbClr val="F0F1F1"/>
      </a:lt2>
      <a:accent1>
        <a:srgbClr val="00AEEF"/>
      </a:accent1>
      <a:accent2>
        <a:srgbClr val="0070C0"/>
      </a:accent2>
      <a:accent3>
        <a:srgbClr val="A6CE39"/>
      </a:accent3>
      <a:accent4>
        <a:srgbClr val="FDB813"/>
      </a:accent4>
      <a:accent5>
        <a:srgbClr val="7030A0"/>
      </a:accent5>
      <a:accent6>
        <a:srgbClr val="000000"/>
      </a:accent6>
      <a:hlink>
        <a:srgbClr val="00B0F0"/>
      </a:hlink>
      <a:folHlink>
        <a:srgbClr val="0070C0"/>
      </a:folHlink>
    </a:clrScheme>
    <a:fontScheme name="OTC-2014-fonts">
      <a:majorFont>
        <a:latin typeface="Neo Sans Intel Medium"/>
        <a:ea typeface=""/>
        <a:cs typeface=""/>
      </a:majorFont>
      <a:minorFont>
        <a:latin typeface="Clear Sans"/>
        <a:ea typeface=""/>
        <a:cs typeface=""/>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heme1">
  <a:themeElements>
    <a:clrScheme name="OTC-2014">
      <a:dk1>
        <a:srgbClr val="000000"/>
      </a:dk1>
      <a:lt1>
        <a:srgbClr val="FFFFFF"/>
      </a:lt1>
      <a:dk2>
        <a:srgbClr val="242526"/>
      </a:dk2>
      <a:lt2>
        <a:srgbClr val="F0F1F1"/>
      </a:lt2>
      <a:accent1>
        <a:srgbClr val="00AEEF"/>
      </a:accent1>
      <a:accent2>
        <a:srgbClr val="0070C0"/>
      </a:accent2>
      <a:accent3>
        <a:srgbClr val="A6CE39"/>
      </a:accent3>
      <a:accent4>
        <a:srgbClr val="FDB813"/>
      </a:accent4>
      <a:accent5>
        <a:srgbClr val="7030A0"/>
      </a:accent5>
      <a:accent6>
        <a:srgbClr val="000000"/>
      </a:accent6>
      <a:hlink>
        <a:srgbClr val="00B0F0"/>
      </a:hlink>
      <a:folHlink>
        <a:srgbClr val="0070C0"/>
      </a:folHlink>
    </a:clrScheme>
    <a:fontScheme name="OTC-2014-fonts">
      <a:majorFont>
        <a:latin typeface="Neo Sans Intel Medium"/>
        <a:ea typeface=""/>
        <a:cs typeface=""/>
      </a:majorFont>
      <a:minorFont>
        <a:latin typeface="Clear Sans"/>
        <a:ea typeface=""/>
        <a:cs typeface=""/>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Theme1" id="{328EEDFD-59BE-4C2A-A9BD-31D5CCB6144D}" vid="{DA7A44F1-25BC-4BB5-B98B-8488549823E3}"/>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5046</TotalTime>
  <Words>1102</Words>
  <Application>Microsoft Office PowerPoint</Application>
  <PresentationFormat>Widescreen</PresentationFormat>
  <Paragraphs>244</Paragraphs>
  <Slides>35</Slides>
  <Notes>21</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35</vt:i4>
      </vt:variant>
    </vt:vector>
  </HeadingPairs>
  <TitlesOfParts>
    <vt:vector size="46" baseType="lpstr">
      <vt:lpstr>Clear Sans</vt:lpstr>
      <vt:lpstr>Clear Sans </vt:lpstr>
      <vt:lpstr>Clear Sans Bold</vt:lpstr>
      <vt:lpstr>Clear Sans Medium</vt:lpstr>
      <vt:lpstr>宋体</vt:lpstr>
      <vt:lpstr>Arial</vt:lpstr>
      <vt:lpstr>Calibri</vt:lpstr>
      <vt:lpstr>Verdana</vt:lpstr>
      <vt:lpstr>Wingdings 3</vt:lpstr>
      <vt:lpstr>otc_powerpoint_template_internal</vt:lpstr>
      <vt:lpstr>Theme1</vt:lpstr>
      <vt:lpstr>                         SQLAlchemy   </vt:lpstr>
      <vt:lpstr>Agenda</vt:lpstr>
      <vt:lpstr>SQL Use Survey </vt:lpstr>
      <vt:lpstr>SQL Glossary</vt:lpstr>
      <vt:lpstr>SQLAlchemy Introduction</vt:lpstr>
      <vt:lpstr>SQLAlchemy Introduction</vt:lpstr>
      <vt:lpstr>SQLAlchemy Introduction</vt:lpstr>
      <vt:lpstr>SQLAlchemy Introduction</vt:lpstr>
      <vt:lpstr>SQLAlchemy Structure</vt:lpstr>
      <vt:lpstr>SQLAlchemy Introduction</vt:lpstr>
      <vt:lpstr>SQLAlchemy Introduction</vt:lpstr>
      <vt:lpstr>SQLAlchemy Introduction</vt:lpstr>
      <vt:lpstr>SQLAlchemy Introduction</vt:lpstr>
      <vt:lpstr>SQLAlchemy Core Example</vt:lpstr>
      <vt:lpstr>SQLAlchemy Core Example</vt:lpstr>
      <vt:lpstr>SQLAlchemy Core Example</vt:lpstr>
      <vt:lpstr>SQLAlchemy ORM Difference</vt:lpstr>
      <vt:lpstr>SQLAlchemy Orm Example</vt:lpstr>
      <vt:lpstr>SQLAlchemy Orm Example</vt:lpstr>
      <vt:lpstr>SQLAlchemy Orm Example</vt:lpstr>
      <vt:lpstr>Migration Tools</vt:lpstr>
      <vt:lpstr>Migration Tools</vt:lpstr>
      <vt:lpstr>Alembic Simple Usage</vt:lpstr>
      <vt:lpstr> SQLAlchemy-Migrate Simple Usage</vt:lpstr>
      <vt:lpstr>Oslo.db</vt:lpstr>
      <vt:lpstr>Oslo.db Usage One</vt:lpstr>
      <vt:lpstr>Oslo.db Main Interface</vt:lpstr>
      <vt:lpstr>Oslo.db Usage Two</vt:lpstr>
      <vt:lpstr>Oslo.db Usage Three</vt:lpstr>
      <vt:lpstr>Oslo.db Models</vt:lpstr>
      <vt:lpstr>Oslo.db Models</vt:lpstr>
      <vt:lpstr>Oslo.db Migrations</vt:lpstr>
      <vt:lpstr>Oslo.db utils</vt:lpstr>
      <vt:lpstr>Oslo.db Example: glance</vt:lpstr>
      <vt:lpstr>References</vt:lpstr>
    </vt:vector>
  </TitlesOfParts>
  <Company>Intel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Introduce to Block Map</dc:title>
  <dc:creator>Chen, Gui</dc:creator>
  <cp:lastModifiedBy>Li, HuanhuanX</cp:lastModifiedBy>
  <cp:revision>564</cp:revision>
  <dcterms:created xsi:type="dcterms:W3CDTF">2014-08-26T02:03:03Z</dcterms:created>
  <dcterms:modified xsi:type="dcterms:W3CDTF">2015-04-14T02:58:05Z</dcterms:modified>
</cp:coreProperties>
</file>