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72" r:id="rId6"/>
    <p:sldId id="269" r:id="rId7"/>
    <p:sldId id="271" r:id="rId8"/>
    <p:sldId id="274" r:id="rId9"/>
    <p:sldId id="275" r:id="rId10"/>
    <p:sldId id="276" r:id="rId11"/>
    <p:sldId id="273" r:id="rId12"/>
    <p:sldId id="267" r:id="rId13"/>
    <p:sldId id="278" r:id="rId14"/>
    <p:sldId id="268" r:id="rId15"/>
    <p:sldId id="277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9FAC83B-F955-4299-806D-716B55A57052}">
          <p14:sldIdLst>
            <p14:sldId id="256"/>
            <p14:sldId id="264"/>
            <p14:sldId id="265"/>
            <p14:sldId id="266"/>
            <p14:sldId id="272"/>
            <p14:sldId id="269"/>
            <p14:sldId id="271"/>
            <p14:sldId id="274"/>
            <p14:sldId id="275"/>
            <p14:sldId id="276"/>
            <p14:sldId id="273"/>
            <p14:sldId id="267"/>
            <p14:sldId id="278"/>
            <p14:sldId id="268"/>
            <p14:sldId id="277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1" autoAdjust="0"/>
    <p:restoredTop sz="90767" autoAdjust="0"/>
  </p:normalViewPr>
  <p:slideViewPr>
    <p:cSldViewPr>
      <p:cViewPr varScale="1">
        <p:scale>
          <a:sx n="65" d="100"/>
          <a:sy n="65" d="100"/>
        </p:scale>
        <p:origin x="-5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368-9D9B-45E3-B4A7-C9F7A746BB6C}" type="datetimeFigureOut">
              <a:rPr lang="zh-CN" altLang="en-US" smtClean="0"/>
              <a:t>2014/3/11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D5DA8-6B04-4084-A194-99A260AC8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6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5DA8-6B04-4084-A194-99A260AC8C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3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5DA8-6B04-4084-A194-99A260AC8C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3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5DA8-6B04-4084-A194-99A260AC8C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3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5DA8-6B04-4084-A194-99A260AC8C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5DA8-6B04-4084-A194-99A260AC8C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5DA8-6B04-4084-A194-99A260AC8C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5DA8-6B04-4084-A194-99A260AC8C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5DA8-6B04-4084-A194-99A260AC8C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117180" cy="1470025"/>
          </a:xfrm>
        </p:spPr>
        <p:txBody>
          <a:bodyPr/>
          <a:lstStyle/>
          <a:p>
            <a:r>
              <a:rPr lang="en-US" altLang="zh-CN" dirty="0" smtClean="0"/>
              <a:t>Puppet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677358" cy="861420"/>
          </a:xfrm>
        </p:spPr>
        <p:txBody>
          <a:bodyPr/>
          <a:lstStyle/>
          <a:p>
            <a:r>
              <a:rPr lang="en-US" altLang="zh-CN" dirty="0" smtClean="0"/>
              <a:t>--The </a:t>
            </a:r>
            <a:r>
              <a:rPr lang="en-US" altLang="zh-CN" dirty="0"/>
              <a:t>industry-leading conﬁguration management toolkit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4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72633"/>
            <a:ext cx="8610600" cy="46482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puppet </a:t>
            </a:r>
            <a:r>
              <a:rPr lang="en-US" altLang="zh-CN" sz="2400" dirty="0"/>
              <a:t>resource </a:t>
            </a:r>
            <a:r>
              <a:rPr lang="en-US" altLang="zh-CN" sz="2400" dirty="0" smtClean="0"/>
              <a:t>service</a:t>
            </a:r>
          </a:p>
          <a:p>
            <a:pPr marL="45720" indent="0">
              <a:buNone/>
            </a:pPr>
            <a:r>
              <a:rPr lang="en-US" altLang="zh-CN" sz="2400" dirty="0" smtClean="0"/>
              <a:t>  service </a:t>
            </a:r>
            <a:r>
              <a:rPr lang="en-US" altLang="zh-CN" sz="2400" dirty="0"/>
              <a:t>{ '</a:t>
            </a:r>
            <a:r>
              <a:rPr lang="en-US" altLang="zh-CN" sz="2400" dirty="0" err="1"/>
              <a:t>NetworkManager</a:t>
            </a:r>
            <a:r>
              <a:rPr lang="en-US" altLang="zh-CN" sz="2400" dirty="0"/>
              <a:t>': </a:t>
            </a:r>
            <a:endParaRPr lang="en-US" altLang="zh-CN" sz="2400" dirty="0" smtClean="0"/>
          </a:p>
          <a:p>
            <a:pPr marL="45720" indent="0">
              <a:buNone/>
            </a:pPr>
            <a:r>
              <a:rPr lang="en-US" altLang="zh-CN" sz="2400" dirty="0" smtClean="0"/>
              <a:t>        ensure </a:t>
            </a:r>
            <a:r>
              <a:rPr lang="en-US" altLang="zh-CN" sz="2400" dirty="0"/>
              <a:t>=&gt; 'stopped', </a:t>
            </a:r>
            <a:endParaRPr lang="en-US" altLang="zh-CN" sz="2400" dirty="0" smtClean="0"/>
          </a:p>
          <a:p>
            <a:pPr marL="45720" indent="0">
              <a:buNone/>
            </a:pPr>
            <a:r>
              <a:rPr lang="en-US" altLang="zh-CN" sz="2400" dirty="0" smtClean="0"/>
              <a:t>        enable </a:t>
            </a:r>
            <a:r>
              <a:rPr lang="en-US" altLang="zh-CN" sz="2400" dirty="0"/>
              <a:t>=&gt; 'false', </a:t>
            </a:r>
            <a:endParaRPr lang="en-US" altLang="zh-CN" sz="2400" dirty="0" smtClean="0"/>
          </a:p>
          <a:p>
            <a:pPr marL="45720" indent="0">
              <a:buNone/>
            </a:pPr>
            <a:r>
              <a:rPr lang="en-US" altLang="zh-CN" sz="2400" dirty="0" smtClean="0"/>
              <a:t>  }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service { "</a:t>
            </a:r>
            <a:r>
              <a:rPr lang="en-US" altLang="zh-CN" sz="2400" dirty="0" err="1"/>
              <a:t>sshd</a:t>
            </a:r>
            <a:r>
              <a:rPr lang="en-US" altLang="zh-CN" sz="2400" dirty="0"/>
              <a:t>":</a:t>
            </a:r>
          </a:p>
          <a:p>
            <a:pPr marL="45720" indent="0">
              <a:buNone/>
            </a:pPr>
            <a:r>
              <a:rPr lang="en-US" altLang="zh-CN" sz="2400" dirty="0"/>
              <a:t>    ensure  =&gt; "running",</a:t>
            </a:r>
          </a:p>
          <a:p>
            <a:pPr marL="45720" indent="0">
              <a:buNone/>
            </a:pPr>
            <a:r>
              <a:rPr lang="en-US" altLang="zh-CN" sz="2400" dirty="0"/>
              <a:t>    enable  =&gt; "true",</a:t>
            </a:r>
          </a:p>
          <a:p>
            <a:pPr marL="45720" indent="0">
              <a:buNone/>
            </a:pPr>
            <a:r>
              <a:rPr lang="en-US" altLang="zh-CN" sz="2400" dirty="0"/>
              <a:t>    require =&gt; Package["</a:t>
            </a:r>
            <a:r>
              <a:rPr lang="en-US" altLang="zh-CN" sz="2400" dirty="0" err="1"/>
              <a:t>openssh</a:t>
            </a:r>
            <a:r>
              <a:rPr lang="en-US" altLang="zh-CN" sz="2400" dirty="0"/>
              <a:t>-server"],</a:t>
            </a:r>
          </a:p>
          <a:p>
            <a:pPr marL="4572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28" y="561174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Structure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53213" y="1600200"/>
            <a:ext cx="1600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etc</a:t>
            </a:r>
            <a:r>
              <a:rPr lang="en-US" altLang="zh-CN" sz="2000" dirty="0" smtClean="0"/>
              <a:t>/puppet</a:t>
            </a:r>
            <a:endParaRPr lang="zh-CN" alt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057400" y="2971800"/>
            <a:ext cx="12192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manifests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1000" y="2971800"/>
            <a:ext cx="1447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puppet.conf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81400" y="2971800"/>
            <a:ext cx="1181456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modules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3951006"/>
            <a:ext cx="990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site.pp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57601" y="3951006"/>
            <a:ext cx="762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mic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53000" y="3968810"/>
            <a:ext cx="9144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gbs</a:t>
            </a:r>
            <a:endParaRPr lang="zh-CN" altLang="en-US" dirty="0"/>
          </a:p>
        </p:txBody>
      </p:sp>
      <p:cxnSp>
        <p:nvCxnSpPr>
          <p:cNvPr id="29" name="Straight Connector 28"/>
          <p:cNvCxnSpPr>
            <a:stCxn id="7" idx="2"/>
            <a:endCxn id="19" idx="0"/>
          </p:cNvCxnSpPr>
          <p:nvPr/>
        </p:nvCxnSpPr>
        <p:spPr>
          <a:xfrm flipH="1">
            <a:off x="1104900" y="2209800"/>
            <a:ext cx="3148413" cy="76200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2"/>
            <a:endCxn id="15" idx="0"/>
          </p:cNvCxnSpPr>
          <p:nvPr/>
        </p:nvCxnSpPr>
        <p:spPr>
          <a:xfrm flipH="1">
            <a:off x="2667000" y="2209800"/>
            <a:ext cx="1586313" cy="76200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</p:cNvCxnSpPr>
          <p:nvPr/>
        </p:nvCxnSpPr>
        <p:spPr>
          <a:xfrm>
            <a:off x="4253313" y="2209800"/>
            <a:ext cx="1381927" cy="76200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2"/>
          </p:cNvCxnSpPr>
          <p:nvPr/>
        </p:nvCxnSpPr>
        <p:spPr>
          <a:xfrm flipH="1">
            <a:off x="2440180" y="3429000"/>
            <a:ext cx="226820" cy="53981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53413" y="2971800"/>
            <a:ext cx="1181456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files</a:t>
            </a:r>
            <a:endParaRPr lang="zh-CN" altLang="en-US" dirty="0"/>
          </a:p>
        </p:txBody>
      </p:sp>
      <p:cxnSp>
        <p:nvCxnSpPr>
          <p:cNvPr id="45" name="Straight Connector 44"/>
          <p:cNvCxnSpPr>
            <a:stCxn id="7" idx="2"/>
            <a:endCxn id="20" idx="0"/>
          </p:cNvCxnSpPr>
          <p:nvPr/>
        </p:nvCxnSpPr>
        <p:spPr>
          <a:xfrm flipH="1">
            <a:off x="4172128" y="2209800"/>
            <a:ext cx="81185" cy="76200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2"/>
          </p:cNvCxnSpPr>
          <p:nvPr/>
        </p:nvCxnSpPr>
        <p:spPr>
          <a:xfrm flipH="1">
            <a:off x="4026493" y="3429000"/>
            <a:ext cx="145635" cy="522006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2"/>
          </p:cNvCxnSpPr>
          <p:nvPr/>
        </p:nvCxnSpPr>
        <p:spPr>
          <a:xfrm>
            <a:off x="4172128" y="3429000"/>
            <a:ext cx="1238073" cy="530908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477000" y="2971800"/>
            <a:ext cx="1181456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templates</a:t>
            </a:r>
            <a:endParaRPr lang="zh-CN" altLang="en-US" dirty="0"/>
          </a:p>
        </p:txBody>
      </p:sp>
      <p:cxnSp>
        <p:nvCxnSpPr>
          <p:cNvPr id="53" name="Straight Connector 52"/>
          <p:cNvCxnSpPr>
            <a:stCxn id="7" idx="2"/>
            <a:endCxn id="52" idx="0"/>
          </p:cNvCxnSpPr>
          <p:nvPr/>
        </p:nvCxnSpPr>
        <p:spPr>
          <a:xfrm>
            <a:off x="4253313" y="2209800"/>
            <a:ext cx="2814415" cy="76200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440180" y="4953000"/>
            <a:ext cx="12192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manifests</a:t>
            </a:r>
            <a:endParaRPr lang="zh-CN" altLang="en-US" dirty="0"/>
          </a:p>
        </p:txBody>
      </p:sp>
      <p:sp>
        <p:nvSpPr>
          <p:cNvPr id="59" name="Rectangle 58"/>
          <p:cNvSpPr/>
          <p:nvPr/>
        </p:nvSpPr>
        <p:spPr>
          <a:xfrm>
            <a:off x="3861275" y="4953000"/>
            <a:ext cx="71072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files</a:t>
            </a:r>
            <a:endParaRPr lang="zh-CN" altLang="en-US" dirty="0"/>
          </a:p>
        </p:txBody>
      </p:sp>
      <p:cxnSp>
        <p:nvCxnSpPr>
          <p:cNvPr id="62" name="Straight Connector 61"/>
          <p:cNvCxnSpPr>
            <a:stCxn id="23" idx="2"/>
            <a:endCxn id="57" idx="0"/>
          </p:cNvCxnSpPr>
          <p:nvPr/>
        </p:nvCxnSpPr>
        <p:spPr>
          <a:xfrm flipH="1">
            <a:off x="3049780" y="4408206"/>
            <a:ext cx="988821" cy="5447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3" idx="2"/>
            <a:endCxn id="59" idx="0"/>
          </p:cNvCxnSpPr>
          <p:nvPr/>
        </p:nvCxnSpPr>
        <p:spPr>
          <a:xfrm>
            <a:off x="4038601" y="4408206"/>
            <a:ext cx="178037" cy="5447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94069" y="5943600"/>
            <a:ext cx="12192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init.pp</a:t>
            </a:r>
            <a:endParaRPr lang="zh-CN" altLang="en-US" dirty="0"/>
          </a:p>
        </p:txBody>
      </p:sp>
      <p:cxnSp>
        <p:nvCxnSpPr>
          <p:cNvPr id="69" name="Straight Connector 68"/>
          <p:cNvCxnSpPr>
            <a:stCxn id="57" idx="2"/>
          </p:cNvCxnSpPr>
          <p:nvPr/>
        </p:nvCxnSpPr>
        <p:spPr>
          <a:xfrm flipH="1">
            <a:off x="3037673" y="5410200"/>
            <a:ext cx="12107" cy="53340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763389" y="4970804"/>
            <a:ext cx="12192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manifests</a:t>
            </a:r>
            <a:endParaRPr lang="zh-CN" altLang="en-US" dirty="0"/>
          </a:p>
        </p:txBody>
      </p:sp>
      <p:sp>
        <p:nvSpPr>
          <p:cNvPr id="72" name="Rectangle 71"/>
          <p:cNvSpPr/>
          <p:nvPr/>
        </p:nvSpPr>
        <p:spPr>
          <a:xfrm>
            <a:off x="6184484" y="4970804"/>
            <a:ext cx="71072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files</a:t>
            </a:r>
            <a:endParaRPr lang="zh-CN" altLang="en-US" dirty="0"/>
          </a:p>
        </p:txBody>
      </p:sp>
      <p:cxnSp>
        <p:nvCxnSpPr>
          <p:cNvPr id="73" name="Straight Connector 72"/>
          <p:cNvCxnSpPr>
            <a:stCxn id="24" idx="2"/>
            <a:endCxn id="71" idx="0"/>
          </p:cNvCxnSpPr>
          <p:nvPr/>
        </p:nvCxnSpPr>
        <p:spPr>
          <a:xfrm flipH="1">
            <a:off x="5372989" y="4426010"/>
            <a:ext cx="37211" cy="5447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2"/>
            <a:endCxn id="72" idx="0"/>
          </p:cNvCxnSpPr>
          <p:nvPr/>
        </p:nvCxnSpPr>
        <p:spPr>
          <a:xfrm>
            <a:off x="5410200" y="4426010"/>
            <a:ext cx="1129647" cy="5447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717278" y="5961404"/>
            <a:ext cx="12192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init.pp</a:t>
            </a:r>
            <a:endParaRPr lang="zh-CN" altLang="en-US" dirty="0"/>
          </a:p>
        </p:txBody>
      </p:sp>
      <p:cxnSp>
        <p:nvCxnSpPr>
          <p:cNvPr id="76" name="Straight Connector 75"/>
          <p:cNvCxnSpPr>
            <a:stCxn id="71" idx="2"/>
          </p:cNvCxnSpPr>
          <p:nvPr/>
        </p:nvCxnSpPr>
        <p:spPr>
          <a:xfrm flipH="1">
            <a:off x="5360883" y="5428004"/>
            <a:ext cx="12106" cy="533400"/>
          </a:xfrm>
          <a:prstGeom prst="lin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082646" y="3968810"/>
            <a:ext cx="9144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Puppet VS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(1)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09675"/>
              </p:ext>
            </p:extLst>
          </p:nvPr>
        </p:nvGraphicFramePr>
        <p:xfrm>
          <a:off x="1304925" y="1981201"/>
          <a:ext cx="6553200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475"/>
                <a:gridCol w="2590800"/>
                <a:gridCol w="2447925"/>
              </a:tblGrid>
              <a:tr h="3350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Puppet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endParaRPr lang="zh-CN" altLang="en-US" dirty="0"/>
                    </a:p>
                  </a:txBody>
                  <a:tcPr/>
                </a:tc>
              </a:tr>
              <a:tr h="1843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logical construction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required.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get configuration from master.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 let you trigger modifications immediately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agent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 on   clients. Master manages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clients.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890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can be written in Ruby or a simpler, Puppet-specific subset of 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 can be written in nearly any language</a:t>
                      </a:r>
                    </a:p>
                  </a:txBody>
                  <a:tcPr/>
                </a:tc>
              </a:tr>
              <a:tr h="8476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effectLst/>
                        </a:rPr>
                        <a:t>Relatively complex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Extremely simple to set up and get running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2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Puppet VS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56061"/>
              </p:ext>
            </p:extLst>
          </p:nvPr>
        </p:nvGraphicFramePr>
        <p:xfrm>
          <a:off x="1371600" y="1981200"/>
          <a:ext cx="6553200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2428875"/>
                <a:gridCol w="2828925"/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Puppet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Almost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all systems.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Lacks support for Windows clients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UI handles reporting, inventorying, and real-time node management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UI lets you configure users, teams, and inventories, and apply Playbooks to inventories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Pricing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open source version; Puppet Enterprise costs $100 per machine per 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open source version; AWX free for 10 machines, then $100 or $250 per machine per year depending on support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0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Puppet VS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182364"/>
              </p:ext>
            </p:extLst>
          </p:nvPr>
        </p:nvGraphicFramePr>
        <p:xfrm>
          <a:off x="1219200" y="2743200"/>
          <a:ext cx="6553200" cy="3665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2362200"/>
                <a:gridCol w="2438400"/>
              </a:tblGrid>
              <a:tr h="340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Puppet 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Ansible1.3</a:t>
                      </a:r>
                      <a:endParaRPr lang="zh-CN" alt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Availability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Interoperability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Management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Scalability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Overall 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799" y="1981200"/>
            <a:ext cx="730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InfoWorld  Test Center Scorecard               </a:t>
            </a:r>
            <a:r>
              <a:rPr lang="en-US" altLang="zh-CN" b="1" cap="all" dirty="0" smtClean="0"/>
              <a:t>NOVEMBER </a:t>
            </a:r>
            <a:r>
              <a:rPr lang="en-US" altLang="zh-CN" b="1" cap="all" dirty="0"/>
              <a:t>21, 2013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38400" y="3048000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ea"/>
                <a:cs typeface="+mj-cs"/>
              </a:rPr>
              <a:t>Thank you!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33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Demo configuration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9050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Vagrant puppet client </a:t>
            </a:r>
          </a:p>
          <a:p>
            <a:endParaRPr lang="en-US" altLang="zh-CN" sz="2400" dirty="0" smtClean="0"/>
          </a:p>
          <a:p>
            <a:r>
              <a:rPr lang="en-US" altLang="zh-CN" sz="2000" dirty="0" err="1"/>
              <a:t>config.vm.box</a:t>
            </a:r>
            <a:r>
              <a:rPr lang="en-US" altLang="zh-CN" sz="2000" dirty="0"/>
              <a:t> = "mic-</a:t>
            </a:r>
            <a:r>
              <a:rPr lang="en-US" altLang="zh-CN" sz="2000" dirty="0" err="1"/>
              <a:t>ubuntu</a:t>
            </a:r>
            <a:r>
              <a:rPr lang="en-US" altLang="zh-CN" sz="2000" dirty="0"/>
              <a:t>"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config.vm.box_url</a:t>
            </a:r>
            <a:r>
              <a:rPr lang="en-US" altLang="zh-CN" sz="2000" dirty="0"/>
              <a:t> = "/home/sunrise/vagrant/</a:t>
            </a:r>
            <a:r>
              <a:rPr lang="en-US" altLang="zh-CN" sz="2000" dirty="0" err="1"/>
              <a:t>baseboxes</a:t>
            </a:r>
            <a:r>
              <a:rPr lang="en-US" altLang="zh-CN" sz="2000" dirty="0"/>
              <a:t>/ubuntu_puppet_13.10_32.box"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config.ssh.private_key_path</a:t>
            </a:r>
            <a:r>
              <a:rPr lang="en-US" altLang="zh-CN" sz="2000" dirty="0"/>
              <a:t> ="/home/sunrise/vagrant/</a:t>
            </a:r>
            <a:r>
              <a:rPr lang="en-US" altLang="zh-CN" sz="2000" dirty="0" err="1"/>
              <a:t>id_rsa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err="1"/>
              <a:t>config.vm.provision</a:t>
            </a:r>
            <a:r>
              <a:rPr lang="en-US" altLang="zh-CN" sz="2000" dirty="0"/>
              <a:t> "</a:t>
            </a:r>
            <a:r>
              <a:rPr lang="en-US" altLang="zh-CN" sz="2000" dirty="0" err="1"/>
              <a:t>puppet_server</a:t>
            </a:r>
            <a:r>
              <a:rPr lang="en-US" altLang="zh-CN" sz="2000" dirty="0"/>
              <a:t>" do |puppet|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puppet.puppet_node</a:t>
            </a:r>
            <a:r>
              <a:rPr lang="en-US" altLang="zh-CN" sz="2000" dirty="0"/>
              <a:t> = "mic-ubuntu4.bj.intel.com"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puppet.puppet_server</a:t>
            </a:r>
            <a:r>
              <a:rPr lang="en-US" altLang="zh-CN" sz="2000" dirty="0"/>
              <a:t> = "puppetmaster.bj.intel.com"</a:t>
            </a:r>
          </a:p>
          <a:p>
            <a:r>
              <a:rPr lang="en-US" altLang="zh-CN" sz="2000" dirty="0"/>
              <a:t>      </a:t>
            </a:r>
            <a:r>
              <a:rPr lang="en-US" altLang="zh-CN" sz="2000" dirty="0" err="1"/>
              <a:t>puppet.options</a:t>
            </a:r>
            <a:r>
              <a:rPr lang="en-US" altLang="zh-CN" sz="2000" dirty="0"/>
              <a:t> = "--verbose --no-</a:t>
            </a:r>
            <a:r>
              <a:rPr lang="en-US" altLang="zh-CN" sz="2000" dirty="0" err="1"/>
              <a:t>daemonize</a:t>
            </a:r>
            <a:r>
              <a:rPr lang="en-US" altLang="zh-CN" sz="2000" dirty="0"/>
              <a:t> --onetime"</a:t>
            </a:r>
          </a:p>
          <a:p>
            <a:r>
              <a:rPr lang="en-US" altLang="zh-CN" sz="2000" dirty="0"/>
              <a:t>  end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1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Demo configuration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905000"/>
            <a:ext cx="7924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puppet master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/puppet/manifests/</a:t>
            </a:r>
            <a:r>
              <a:rPr lang="en-US" altLang="zh-CN" sz="2400" dirty="0" err="1" smtClean="0"/>
              <a:t>site.pp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000" dirty="0"/>
              <a:t>node default{</a:t>
            </a:r>
          </a:p>
          <a:p>
            <a:r>
              <a:rPr lang="en-US" altLang="zh-CN" sz="2000" dirty="0"/>
              <a:t>    case $</a:t>
            </a:r>
            <a:r>
              <a:rPr lang="en-US" altLang="zh-CN" sz="2000" dirty="0" err="1"/>
              <a:t>operatingsystem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     Ubuntu: {</a:t>
            </a:r>
          </a:p>
          <a:p>
            <a:r>
              <a:rPr lang="en-US" altLang="zh-CN" sz="2000" dirty="0"/>
              <a:t>             include </a:t>
            </a:r>
            <a:r>
              <a:rPr lang="en-US" altLang="zh-CN" sz="2000" dirty="0" err="1"/>
              <a:t>env-ubuntu</a:t>
            </a:r>
            <a:endParaRPr lang="en-US" altLang="zh-CN" sz="2000" dirty="0"/>
          </a:p>
          <a:p>
            <a:r>
              <a:rPr lang="en-US" altLang="zh-CN" sz="2000" dirty="0"/>
              <a:t>         }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CentOS</a:t>
            </a:r>
            <a:r>
              <a:rPr lang="en-US" altLang="zh-CN" sz="2000" dirty="0"/>
              <a:t>: {</a:t>
            </a:r>
          </a:p>
          <a:p>
            <a:r>
              <a:rPr lang="en-US" altLang="zh-CN" sz="2000" dirty="0"/>
              <a:t>             include </a:t>
            </a:r>
            <a:r>
              <a:rPr lang="en-US" altLang="zh-CN" sz="2000" dirty="0" err="1"/>
              <a:t>env</a:t>
            </a:r>
            <a:r>
              <a:rPr lang="en-US" altLang="zh-CN" sz="2000" dirty="0"/>
              <a:t>-centos</a:t>
            </a:r>
          </a:p>
          <a:p>
            <a:r>
              <a:rPr lang="en-US" altLang="zh-CN" sz="2000" dirty="0"/>
              <a:t>         }</a:t>
            </a:r>
          </a:p>
          <a:p>
            <a:r>
              <a:rPr lang="en-US" altLang="zh-CN" sz="2000" dirty="0"/>
              <a:t>         default: {</a:t>
            </a:r>
          </a:p>
          <a:p>
            <a:r>
              <a:rPr lang="en-US" altLang="zh-CN" sz="2000" dirty="0"/>
              <a:t>             include </a:t>
            </a:r>
            <a:r>
              <a:rPr lang="en-US" altLang="zh-CN" sz="2000" dirty="0" err="1"/>
              <a:t>env</a:t>
            </a:r>
            <a:r>
              <a:rPr lang="en-US" altLang="zh-CN" sz="2000" dirty="0"/>
              <a:t>-centos</a:t>
            </a:r>
          </a:p>
          <a:p>
            <a:r>
              <a:rPr lang="en-US" altLang="zh-CN" sz="2000" dirty="0"/>
              <a:t>         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  include mic</a:t>
            </a:r>
          </a:p>
          <a:p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8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Demo configuration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905000"/>
            <a:ext cx="79248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puppet </a:t>
            </a:r>
            <a:r>
              <a:rPr lang="en-US" altLang="zh-CN" sz="2400" dirty="0"/>
              <a:t>master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/puppet/modules/</a:t>
            </a:r>
            <a:r>
              <a:rPr lang="en-US" altLang="zh-CN" sz="2400" dirty="0" err="1" smtClean="0"/>
              <a:t>env-ubuntu</a:t>
            </a:r>
            <a:r>
              <a:rPr lang="en-US" altLang="zh-CN" sz="2400" dirty="0" smtClean="0"/>
              <a:t>/manifests/</a:t>
            </a:r>
            <a:r>
              <a:rPr lang="en-US" altLang="zh-CN" sz="2400" dirty="0" err="1" smtClean="0"/>
              <a:t>init.pp</a:t>
            </a:r>
            <a:endParaRPr lang="en-US" altLang="zh-CN" sz="2400" dirty="0" smtClean="0"/>
          </a:p>
          <a:p>
            <a:r>
              <a:rPr lang="en-US" altLang="zh-CN" sz="2400" dirty="0"/>
              <a:t>class </a:t>
            </a:r>
            <a:r>
              <a:rPr lang="en-US" altLang="zh-CN" sz="2400" dirty="0" err="1"/>
              <a:t>env-ubuntu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file{"/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/apt/</a:t>
            </a:r>
            <a:r>
              <a:rPr lang="en-US" altLang="zh-CN" sz="2400" dirty="0" err="1"/>
              <a:t>sources.list</a:t>
            </a:r>
            <a:r>
              <a:rPr lang="en-US" altLang="zh-CN" sz="2400" dirty="0"/>
              <a:t>":</a:t>
            </a:r>
          </a:p>
          <a:p>
            <a:r>
              <a:rPr lang="en-US" altLang="zh-CN" sz="2400" dirty="0"/>
              <a:t>    ensure=&gt;"present",</a:t>
            </a:r>
          </a:p>
          <a:p>
            <a:r>
              <a:rPr lang="en-US" altLang="zh-CN" sz="2400" dirty="0"/>
              <a:t>    group=&gt;"root",</a:t>
            </a:r>
          </a:p>
          <a:p>
            <a:r>
              <a:rPr lang="en-US" altLang="zh-CN" sz="2400" dirty="0"/>
              <a:t>    owner=&gt;"root",</a:t>
            </a:r>
          </a:p>
          <a:p>
            <a:r>
              <a:rPr lang="en-US" altLang="zh-CN" sz="2400" dirty="0"/>
              <a:t>    mode=&gt;"0644",</a:t>
            </a:r>
          </a:p>
          <a:p>
            <a:r>
              <a:rPr lang="en-US" altLang="zh-CN" sz="2400" dirty="0"/>
              <a:t>    replace=&gt;"yes",</a:t>
            </a:r>
          </a:p>
          <a:p>
            <a:r>
              <a:rPr lang="en-US" altLang="zh-CN" sz="2400" dirty="0"/>
              <a:t>    source=&gt;"puppet:///files/</a:t>
            </a:r>
            <a:r>
              <a:rPr lang="en-US" altLang="zh-CN" sz="2400" dirty="0" err="1"/>
              <a:t>sources.list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    }</a:t>
            </a:r>
          </a:p>
          <a:p>
            <a:endParaRPr lang="en-US" altLang="zh-CN" sz="2400" dirty="0"/>
          </a:p>
          <a:p>
            <a:r>
              <a:rPr lang="en-US" altLang="zh-CN" sz="2400" dirty="0"/>
              <a:t>file{"/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/apt/</a:t>
            </a:r>
            <a:r>
              <a:rPr lang="en-US" altLang="zh-CN" sz="2400" dirty="0" err="1"/>
              <a:t>apt.conf</a:t>
            </a:r>
            <a:r>
              <a:rPr lang="en-US" altLang="zh-CN" sz="2400" dirty="0"/>
              <a:t>":</a:t>
            </a:r>
          </a:p>
          <a:p>
            <a:r>
              <a:rPr lang="en-US" altLang="zh-CN" sz="2400" dirty="0"/>
              <a:t>    ensure=&gt;"present",</a:t>
            </a:r>
          </a:p>
          <a:p>
            <a:r>
              <a:rPr lang="en-US" altLang="zh-CN" sz="2400" dirty="0"/>
              <a:t>    group=&gt;"root",</a:t>
            </a:r>
          </a:p>
          <a:p>
            <a:r>
              <a:rPr lang="en-US" altLang="zh-CN" sz="2400" dirty="0"/>
              <a:t>    owner=&gt;"root",</a:t>
            </a:r>
          </a:p>
          <a:p>
            <a:r>
              <a:rPr lang="en-US" altLang="zh-CN" sz="2400" dirty="0"/>
              <a:t>    mode=&gt;"0644",</a:t>
            </a:r>
          </a:p>
          <a:p>
            <a:r>
              <a:rPr lang="en-US" altLang="zh-CN" sz="2400" dirty="0"/>
              <a:t>    source=&gt;"puppet:///files/</a:t>
            </a:r>
            <a:r>
              <a:rPr lang="en-US" altLang="zh-CN" sz="2400" dirty="0" err="1"/>
              <a:t>apt.conf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/>
              <a:t>}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23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Demo configuration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905000"/>
            <a:ext cx="79248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puppet </a:t>
            </a:r>
            <a:r>
              <a:rPr lang="en-US" altLang="zh-CN" sz="2400" dirty="0"/>
              <a:t>master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/puppet/modules/mic/manifests/</a:t>
            </a:r>
            <a:r>
              <a:rPr lang="en-US" altLang="zh-CN" sz="2400" dirty="0" err="1" smtClean="0"/>
              <a:t>init.pp</a:t>
            </a:r>
            <a:endParaRPr lang="en-US" altLang="zh-CN" sz="2400" dirty="0" smtClean="0"/>
          </a:p>
          <a:p>
            <a:r>
              <a:rPr lang="en-US" altLang="zh-CN" dirty="0"/>
              <a:t>class mic{</a:t>
            </a:r>
          </a:p>
          <a:p>
            <a:r>
              <a:rPr lang="en-US" altLang="zh-CN" dirty="0"/>
              <a:t>    file{"/vagrant/</a:t>
            </a:r>
            <a:r>
              <a:rPr lang="en-US" altLang="zh-CN" dirty="0" err="1"/>
              <a:t>handset_blackbay.ks</a:t>
            </a:r>
            <a:r>
              <a:rPr lang="en-US" altLang="zh-CN" dirty="0"/>
              <a:t>":</a:t>
            </a:r>
          </a:p>
          <a:p>
            <a:r>
              <a:rPr lang="en-US" altLang="zh-CN" dirty="0"/>
              <a:t>        ensure=&gt;"present",</a:t>
            </a:r>
          </a:p>
          <a:p>
            <a:r>
              <a:rPr lang="en-US" altLang="zh-CN" dirty="0"/>
              <a:t>        group=&gt;"vagrant",</a:t>
            </a:r>
          </a:p>
          <a:p>
            <a:r>
              <a:rPr lang="en-US" altLang="zh-CN" dirty="0"/>
              <a:t>        owner=&gt;"vagrant",</a:t>
            </a:r>
          </a:p>
          <a:p>
            <a:r>
              <a:rPr lang="en-US" altLang="zh-CN" dirty="0"/>
              <a:t>        mode=&gt;"0644",</a:t>
            </a:r>
          </a:p>
          <a:p>
            <a:r>
              <a:rPr lang="en-US" altLang="zh-CN" dirty="0"/>
              <a:t>        source=&gt;"puppet:///files/</a:t>
            </a:r>
            <a:r>
              <a:rPr lang="en-US" altLang="zh-CN" dirty="0" err="1"/>
              <a:t>handset_blackbay.ks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if ($</a:t>
            </a:r>
            <a:r>
              <a:rPr lang="en-US" altLang="zh-CN" dirty="0" err="1"/>
              <a:t>operatingsystem</a:t>
            </a:r>
            <a:r>
              <a:rPr lang="en-US" altLang="zh-CN" dirty="0"/>
              <a:t> == "Ubuntu"){</a:t>
            </a:r>
          </a:p>
          <a:p>
            <a:r>
              <a:rPr lang="en-US" altLang="zh-CN" dirty="0"/>
              <a:t>        exec{"apt-get update":</a:t>
            </a:r>
          </a:p>
          <a:p>
            <a:r>
              <a:rPr lang="en-US" altLang="zh-CN" dirty="0"/>
              <a:t>            command=&gt;"apt-get update",</a:t>
            </a:r>
          </a:p>
          <a:p>
            <a:r>
              <a:rPr lang="en-US" altLang="zh-CN" dirty="0"/>
              <a:t>            path=&gt; "/</a:t>
            </a:r>
            <a:r>
              <a:rPr lang="en-US" altLang="zh-CN" dirty="0" err="1"/>
              <a:t>usr</a:t>
            </a:r>
            <a:r>
              <a:rPr lang="en-US" altLang="zh-CN" dirty="0"/>
              <a:t>/bin:/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:/bin:/</a:t>
            </a:r>
            <a:r>
              <a:rPr lang="en-US" altLang="zh-CN" dirty="0" err="1"/>
              <a:t>sbin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user=&gt;"root",</a:t>
            </a:r>
          </a:p>
          <a:p>
            <a:r>
              <a:rPr lang="en-US" altLang="zh-CN" dirty="0"/>
              <a:t>            require=&gt;[File["/</a:t>
            </a:r>
            <a:r>
              <a:rPr lang="en-US" altLang="zh-CN" dirty="0" err="1"/>
              <a:t>etc</a:t>
            </a:r>
            <a:r>
              <a:rPr lang="en-US" altLang="zh-CN" dirty="0"/>
              <a:t>/apt/</a:t>
            </a:r>
            <a:r>
              <a:rPr lang="en-US" altLang="zh-CN" dirty="0" err="1"/>
              <a:t>sources.list</a:t>
            </a:r>
            <a:r>
              <a:rPr lang="en-US" altLang="zh-CN" dirty="0"/>
              <a:t>"],File["/</a:t>
            </a:r>
            <a:r>
              <a:rPr lang="en-US" altLang="zh-CN" dirty="0" err="1"/>
              <a:t>etc</a:t>
            </a:r>
            <a:r>
              <a:rPr lang="en-US" altLang="zh-CN" dirty="0"/>
              <a:t>/apt/</a:t>
            </a:r>
            <a:r>
              <a:rPr lang="en-US" altLang="zh-CN" dirty="0" err="1"/>
              <a:t>apt.conf</a:t>
            </a:r>
            <a:r>
              <a:rPr lang="en-US" altLang="zh-CN" dirty="0"/>
              <a:t>"]]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package { 'mic':</a:t>
            </a:r>
          </a:p>
          <a:p>
            <a:r>
              <a:rPr lang="en-US" altLang="zh-CN" dirty="0"/>
              <a:t>        ensure =&gt; installed,</a:t>
            </a:r>
          </a:p>
          <a:p>
            <a:r>
              <a:rPr lang="en-US" altLang="zh-CN" dirty="0"/>
              <a:t>#        </a:t>
            </a:r>
            <a:r>
              <a:rPr lang="en-US" altLang="zh-CN" dirty="0" err="1"/>
              <a:t>install_options</a:t>
            </a:r>
            <a:r>
              <a:rPr lang="en-US" altLang="zh-CN" dirty="0"/>
              <a:t> =&gt; ['-y --force-yes'],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exec{"build package":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cwd</a:t>
            </a:r>
            <a:r>
              <a:rPr lang="en-US" altLang="zh-CN" dirty="0"/>
              <a:t>=&gt;"/vagrant",</a:t>
            </a:r>
          </a:p>
          <a:p>
            <a:r>
              <a:rPr lang="en-US" altLang="zh-CN" dirty="0"/>
              <a:t>        command=&gt;"mic </a:t>
            </a:r>
            <a:r>
              <a:rPr lang="en-US" altLang="zh-CN" dirty="0" err="1"/>
              <a:t>cr</a:t>
            </a:r>
            <a:r>
              <a:rPr lang="en-US" altLang="zh-CN" dirty="0"/>
              <a:t> auto </a:t>
            </a:r>
            <a:r>
              <a:rPr lang="en-US" altLang="zh-CN" dirty="0" err="1"/>
              <a:t>handset_blackbay.ks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path=&gt; "/</a:t>
            </a:r>
            <a:r>
              <a:rPr lang="en-US" altLang="zh-CN" dirty="0" err="1"/>
              <a:t>usr</a:t>
            </a:r>
            <a:r>
              <a:rPr lang="en-US" altLang="zh-CN" dirty="0"/>
              <a:t>/bin:/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:/bin:/</a:t>
            </a:r>
            <a:r>
              <a:rPr lang="en-US" altLang="zh-CN" dirty="0" err="1"/>
              <a:t>sbin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require=&gt;[Package["mic"],File["/vagrant/</a:t>
            </a:r>
            <a:r>
              <a:rPr lang="en-US" altLang="zh-CN" dirty="0" err="1"/>
              <a:t>handset_blackbay.ks</a:t>
            </a:r>
            <a:r>
              <a:rPr lang="en-US" altLang="zh-CN" dirty="0"/>
              <a:t>"]]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21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696200" cy="4343400"/>
          </a:xfrm>
        </p:spPr>
        <p:txBody>
          <a:bodyPr/>
          <a:lstStyle/>
          <a:p>
            <a:r>
              <a:rPr lang="en-US" altLang="zh-CN" dirty="0" smtClean="0"/>
              <a:t>Founded </a:t>
            </a:r>
            <a:r>
              <a:rPr lang="en-US" altLang="zh-CN" dirty="0"/>
              <a:t>by Luke Kanies in </a:t>
            </a:r>
            <a:r>
              <a:rPr lang="en-US" altLang="zh-CN" dirty="0" smtClean="0"/>
              <a:t>2005,managed </a:t>
            </a:r>
            <a:r>
              <a:rPr lang="en-US" altLang="zh-CN" dirty="0"/>
              <a:t>by Puppet </a:t>
            </a:r>
            <a:r>
              <a:rPr lang="en-US" altLang="zh-CN" dirty="0" smtClean="0"/>
              <a:t>Labs</a:t>
            </a:r>
          </a:p>
          <a:p>
            <a:r>
              <a:rPr lang="en-US" altLang="zh-CN" dirty="0" smtClean="0"/>
              <a:t>Open source, Written </a:t>
            </a:r>
            <a:r>
              <a:rPr lang="en-US" altLang="zh-CN" dirty="0"/>
              <a:t>in </a:t>
            </a:r>
            <a:r>
              <a:rPr lang="en-US" altLang="zh-CN" dirty="0" smtClean="0"/>
              <a:t>Ruby</a:t>
            </a:r>
            <a:endParaRPr lang="en-US" altLang="zh-CN" sz="2000" dirty="0" smtClean="0"/>
          </a:p>
          <a:p>
            <a:r>
              <a:rPr lang="en-US" altLang="zh-CN" sz="2000" dirty="0" smtClean="0"/>
              <a:t>Platform support</a:t>
            </a:r>
          </a:p>
          <a:p>
            <a:pPr lvl="1"/>
            <a:r>
              <a:rPr lang="en-US" altLang="zh-CN" dirty="0"/>
              <a:t> Linux distributions: </a:t>
            </a:r>
            <a:r>
              <a:rPr lang="en-US" altLang="zh-CN" dirty="0" err="1"/>
              <a:t>CentOS</a:t>
            </a:r>
            <a:r>
              <a:rPr lang="en-US" altLang="zh-CN" dirty="0"/>
              <a:t>, </a:t>
            </a:r>
            <a:r>
              <a:rPr lang="en-US" altLang="zh-CN" dirty="0" err="1"/>
              <a:t>Debian</a:t>
            </a:r>
            <a:r>
              <a:rPr lang="en-US" altLang="zh-CN" dirty="0"/>
              <a:t>, Fedora, </a:t>
            </a:r>
            <a:r>
              <a:rPr lang="en-US" altLang="zh-CN" dirty="0" err="1"/>
              <a:t>Mandriva</a:t>
            </a:r>
            <a:r>
              <a:rPr lang="en-US" altLang="zh-CN" dirty="0"/>
              <a:t>, Oracle Linux, RHEL, Scientific Linux, SUSE and Ubuntu</a:t>
            </a:r>
          </a:p>
          <a:p>
            <a:pPr lvl="1"/>
            <a:r>
              <a:rPr lang="en-US" altLang="zh-CN" dirty="0"/>
              <a:t>multiple Unix systems (Solaris, BSD, Mac OS X, AIX, HP-UX)</a:t>
            </a:r>
          </a:p>
          <a:p>
            <a:pPr lvl="1"/>
            <a:r>
              <a:rPr lang="en-US" altLang="zh-CN" dirty="0"/>
              <a:t> Microsoft Windows </a:t>
            </a:r>
            <a:endParaRPr lang="en-US" altLang="zh-CN" dirty="0" smtClean="0"/>
          </a:p>
          <a:p>
            <a:r>
              <a:rPr lang="en-US" altLang="zh-CN" sz="2000" dirty="0" smtClean="0"/>
              <a:t>Users</a:t>
            </a:r>
          </a:p>
          <a:p>
            <a:pPr lvl="1"/>
            <a:r>
              <a:rPr lang="en-US" altLang="zh-CN" dirty="0"/>
              <a:t>Google, Dell, </a:t>
            </a:r>
            <a:r>
              <a:rPr lang="en-US" altLang="zh-CN" dirty="0" err="1"/>
              <a:t>RackSpace</a:t>
            </a:r>
            <a:r>
              <a:rPr lang="en-US" altLang="zh-CN" dirty="0"/>
              <a:t>, Twitter, Oracle,  ARIN, Zynga……</a:t>
            </a:r>
            <a:r>
              <a:rPr lang="en-US" altLang="zh-CN" b="1" dirty="0"/>
              <a:t> </a:t>
            </a:r>
            <a:endParaRPr lang="en-US" altLang="zh-CN" sz="2000" dirty="0"/>
          </a:p>
          <a:p>
            <a:pPr marL="228600" lvl="1"/>
            <a:r>
              <a:rPr lang="en-US" altLang="zh-CN" sz="2000" dirty="0" smtClean="0"/>
              <a:t>Charge</a:t>
            </a:r>
          </a:p>
          <a:p>
            <a:pPr marL="411480" lvl="2"/>
            <a:r>
              <a:rPr lang="en-US" altLang="zh-CN" sz="1800" dirty="0" smtClean="0"/>
              <a:t>Community Edition: Free</a:t>
            </a:r>
          </a:p>
          <a:p>
            <a:pPr marL="411480" lvl="2"/>
            <a:r>
              <a:rPr lang="en-US" altLang="zh-CN" sz="1800" dirty="0" smtClean="0"/>
              <a:t>Enterprise Edition : charge, Free (less than 10 nodes)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/>
              <a:t>Why Puppet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125112" cy="253603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It provides a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powerful framework </a:t>
            </a:r>
            <a:r>
              <a:rPr lang="en-US" altLang="zh-CN" sz="2400" dirty="0"/>
              <a:t>to simplify the majority of the technical tasks that </a:t>
            </a:r>
            <a:r>
              <a:rPr lang="en-US" altLang="zh-CN" sz="2400" dirty="0" err="1" smtClean="0"/>
              <a:t>sysadmins</a:t>
            </a:r>
            <a:r>
              <a:rPr lang="en-US" altLang="zh-CN" sz="2400" dirty="0" smtClean="0"/>
              <a:t> need </a:t>
            </a:r>
            <a:r>
              <a:rPr lang="en-US" altLang="zh-CN" sz="2400" dirty="0"/>
              <a:t>to perform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 err="1"/>
              <a:t>sysadmin</a:t>
            </a:r>
            <a:r>
              <a:rPr lang="en-US" altLang="zh-CN" sz="2400" dirty="0"/>
              <a:t> work is written as code in </a:t>
            </a:r>
            <a:r>
              <a:rPr lang="en-US" altLang="zh-CN" sz="2400" dirty="0" err="1"/>
              <a:t>Puppetʼs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custom language </a:t>
            </a:r>
            <a:r>
              <a:rPr lang="en-US" altLang="zh-CN" sz="2400" dirty="0"/>
              <a:t>which is shareable just </a:t>
            </a:r>
            <a:r>
              <a:rPr lang="en-US" altLang="zh-CN" sz="2400" dirty="0" smtClean="0"/>
              <a:t>like any </a:t>
            </a:r>
            <a:r>
              <a:rPr lang="en-US" altLang="zh-CN" sz="2400" dirty="0"/>
              <a:t>other code.</a:t>
            </a:r>
            <a:endParaRPr lang="zh-CN" alt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4495801"/>
            <a:ext cx="67056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Modules </a:t>
            </a:r>
          </a:p>
          <a:p>
            <a:pPr marL="457200" lvl="1" indent="0">
              <a:buNone/>
            </a:pPr>
            <a:r>
              <a:rPr lang="en-US" altLang="zh-CN" sz="2200" dirty="0" smtClean="0"/>
              <a:t>Network, </a:t>
            </a:r>
            <a:r>
              <a:rPr lang="en-US" altLang="zh-CN" sz="2200" dirty="0" err="1" smtClean="0"/>
              <a:t>openstack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ssh</a:t>
            </a:r>
            <a:r>
              <a:rPr lang="en-US" altLang="zh-CN" sz="2200" dirty="0" smtClean="0"/>
              <a:t>, apt, yum, </a:t>
            </a:r>
            <a:r>
              <a:rPr lang="en-US" altLang="zh-CN" sz="2200" dirty="0" err="1" smtClean="0"/>
              <a:t>mysql</a:t>
            </a:r>
            <a:r>
              <a:rPr lang="en-US" altLang="zh-CN" sz="2200" dirty="0" smtClean="0"/>
              <a:t>, tomcat</a:t>
            </a:r>
          </a:p>
          <a:p>
            <a:pPr marL="457200" lvl="1" indent="0">
              <a:buNone/>
            </a:pPr>
            <a:r>
              <a:rPr lang="en-US" altLang="zh-CN" sz="2200" dirty="0"/>
              <a:t>https://forge.puppetlabs.com/puppetlabs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3907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50985"/>
            <a:ext cx="7315200" cy="1154097"/>
          </a:xfrm>
        </p:spPr>
        <p:txBody>
          <a:bodyPr/>
          <a:lstStyle/>
          <a:p>
            <a:r>
              <a:rPr lang="en-US" altLang="zh-CN" dirty="0"/>
              <a:t>System Components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10000" y="5562600"/>
            <a:ext cx="1295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client</a:t>
            </a:r>
            <a:endParaRPr lang="zh-CN" alt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10000" y="1981200"/>
            <a:ext cx="1295400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Puppet Master</a:t>
            </a:r>
            <a:endParaRPr lang="zh-CN" altLang="en-US" sz="2000" dirty="0"/>
          </a:p>
        </p:txBody>
      </p:sp>
      <p:sp>
        <p:nvSpPr>
          <p:cNvPr id="15" name="Curved Right Arrow 14"/>
          <p:cNvSpPr/>
          <p:nvPr/>
        </p:nvSpPr>
        <p:spPr>
          <a:xfrm rot="10800000" flipH="1">
            <a:off x="2667000" y="2569327"/>
            <a:ext cx="1143000" cy="3128596"/>
          </a:xfrm>
          <a:prstGeom prst="curvedRightArrow">
            <a:avLst>
              <a:gd name="adj1" fmla="val 0"/>
              <a:gd name="adj2" fmla="val 10984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124324" y="2642087"/>
            <a:ext cx="1031548" cy="3128596"/>
          </a:xfrm>
          <a:prstGeom prst="curvedRightArrow">
            <a:avLst>
              <a:gd name="adj1" fmla="val 0"/>
              <a:gd name="adj2" fmla="val 10984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Decagon 17"/>
          <p:cNvSpPr/>
          <p:nvPr/>
        </p:nvSpPr>
        <p:spPr>
          <a:xfrm>
            <a:off x="2514600" y="3461605"/>
            <a:ext cx="533400" cy="497498"/>
          </a:xfrm>
          <a:prstGeom prst="dec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20" name="Decagon 19"/>
          <p:cNvSpPr/>
          <p:nvPr/>
        </p:nvSpPr>
        <p:spPr>
          <a:xfrm>
            <a:off x="5867400" y="3708288"/>
            <a:ext cx="533400" cy="497498"/>
          </a:xfrm>
          <a:prstGeom prst="dec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2</a:t>
            </a:r>
            <a:endParaRPr lang="zh-CN" altLang="en-US" sz="2000" b="1" dirty="0"/>
          </a:p>
        </p:txBody>
      </p:sp>
      <p:sp>
        <p:nvSpPr>
          <p:cNvPr id="21" name="Curved Right Arrow 20"/>
          <p:cNvSpPr/>
          <p:nvPr/>
        </p:nvSpPr>
        <p:spPr>
          <a:xfrm rot="10800000" flipH="1">
            <a:off x="2171700" y="2456399"/>
            <a:ext cx="1638300" cy="3474427"/>
          </a:xfrm>
          <a:prstGeom prst="curvedRightArrow">
            <a:avLst>
              <a:gd name="adj1" fmla="val 0"/>
              <a:gd name="adj2" fmla="val 5815"/>
              <a:gd name="adj3" fmla="val 1602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Decagon 21"/>
          <p:cNvSpPr/>
          <p:nvPr/>
        </p:nvSpPr>
        <p:spPr>
          <a:xfrm>
            <a:off x="2002971" y="4687151"/>
            <a:ext cx="533400" cy="497498"/>
          </a:xfrm>
          <a:prstGeom prst="dec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3244323"/>
            <a:ext cx="175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Facts</a:t>
            </a:r>
          </a:p>
          <a:p>
            <a:r>
              <a:rPr lang="en-US" altLang="zh-CN" sz="1600" dirty="0" smtClean="0"/>
              <a:t>The client sends normalized data about itself.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428392" y="467681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SSL secure encryption</a:t>
            </a:r>
          </a:p>
        </p:txBody>
      </p:sp>
      <p:pic>
        <p:nvPicPr>
          <p:cNvPr id="1027" name="Picture 3" descr="C:\Users\tianxuji\AppData\Local\Microsoft\Windows\Temporary Internet Files\Content.IE5\MU2OH3NG\MC90044213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25" y="4044960"/>
            <a:ext cx="821169" cy="82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556048" y="3718445"/>
            <a:ext cx="1978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Calatog</a:t>
            </a:r>
            <a:endParaRPr lang="en-US" altLang="zh-CN" dirty="0" smtClean="0"/>
          </a:p>
          <a:p>
            <a:r>
              <a:rPr lang="en-US" altLang="zh-CN" sz="1600" dirty="0" smtClean="0"/>
              <a:t>Master compiles a Catalog to tell client how to </a:t>
            </a:r>
            <a:r>
              <a:rPr lang="en-US" altLang="zh-CN" sz="1600" dirty="0" err="1" smtClean="0"/>
              <a:t>config</a:t>
            </a:r>
            <a:endParaRPr lang="zh-CN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23900" y="4969205"/>
            <a:ext cx="17907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Report</a:t>
            </a:r>
          </a:p>
          <a:p>
            <a:r>
              <a:rPr lang="en-US" altLang="zh-CN" sz="1600" dirty="0" smtClean="0"/>
              <a:t>reports back whether the configuration is complete or not.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56049" y="5570434"/>
            <a:ext cx="1295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client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54414" y="5644634"/>
            <a:ext cx="80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……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14399" y="1992477"/>
            <a:ext cx="1088571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SVN</a:t>
            </a:r>
            <a:endParaRPr lang="zh-CN" altLang="en-US" sz="2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33600" y="2194351"/>
            <a:ext cx="160020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95500" y="1764102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 Whatever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105400" y="2259177"/>
            <a:ext cx="1295400" cy="6628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6" name="Picture 12" descr="C:\Users\tianxuji\AppData\Local\Microsoft\Windows\Temporary Internet Files\Content.IE5\0W6CP3FA\MC90001287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277" y="1598225"/>
            <a:ext cx="880706" cy="5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466807" y="2194351"/>
            <a:ext cx="19783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Reports Collector</a:t>
            </a:r>
          </a:p>
          <a:p>
            <a:r>
              <a:rPr lang="en-US" altLang="zh-CN" sz="1600" dirty="0" smtClean="0"/>
              <a:t>Open API</a:t>
            </a:r>
          </a:p>
        </p:txBody>
      </p:sp>
    </p:spTree>
    <p:extLst>
      <p:ext uri="{BB962C8B-B14F-4D97-AF65-F5344CB8AC3E}">
        <p14:creationId xmlns:p14="http://schemas.microsoft.com/office/powerpoint/2010/main" val="16647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/>
              <a:t>System Components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784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7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981201"/>
            <a:ext cx="7125112" cy="457199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altLang="zh-CN" sz="2400" dirty="0"/>
              <a:t>Any of the following (and more) can be modeled as a single resource:</a:t>
            </a:r>
          </a:p>
          <a:p>
            <a:endParaRPr lang="zh-CN" altLang="en-US" sz="2400" dirty="0"/>
          </a:p>
        </p:txBody>
      </p:sp>
      <p:sp>
        <p:nvSpPr>
          <p:cNvPr id="4" name="Cube 3"/>
          <p:cNvSpPr/>
          <p:nvPr/>
        </p:nvSpPr>
        <p:spPr>
          <a:xfrm>
            <a:off x="1905000" y="2451930"/>
            <a:ext cx="5181600" cy="533400"/>
          </a:xfrm>
          <a:prstGeom prst="cube">
            <a:avLst>
              <a:gd name="adj" fmla="val 16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zh-CN" dirty="0"/>
              <a:t>A user account</a:t>
            </a:r>
          </a:p>
        </p:txBody>
      </p:sp>
      <p:sp>
        <p:nvSpPr>
          <p:cNvPr id="8" name="Cube 7"/>
          <p:cNvSpPr/>
          <p:nvPr/>
        </p:nvSpPr>
        <p:spPr>
          <a:xfrm>
            <a:off x="1905000" y="2985330"/>
            <a:ext cx="5181600" cy="533400"/>
          </a:xfrm>
          <a:prstGeom prst="cube">
            <a:avLst>
              <a:gd name="adj" fmla="val 16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zh-CN" dirty="0"/>
              <a:t>A specific file</a:t>
            </a:r>
          </a:p>
        </p:txBody>
      </p:sp>
      <p:sp>
        <p:nvSpPr>
          <p:cNvPr id="9" name="Cube 8"/>
          <p:cNvSpPr/>
          <p:nvPr/>
        </p:nvSpPr>
        <p:spPr>
          <a:xfrm>
            <a:off x="1905000" y="3518730"/>
            <a:ext cx="5181600" cy="533400"/>
          </a:xfrm>
          <a:prstGeom prst="cube">
            <a:avLst>
              <a:gd name="adj" fmla="val 16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zh-CN" dirty="0"/>
              <a:t>A </a:t>
            </a:r>
            <a:r>
              <a:rPr lang="en-US" altLang="zh-CN" dirty="0" smtClean="0"/>
              <a:t>directory of files</a:t>
            </a:r>
            <a:endParaRPr lang="en-US" altLang="zh-CN" dirty="0"/>
          </a:p>
        </p:txBody>
      </p:sp>
      <p:sp>
        <p:nvSpPr>
          <p:cNvPr id="10" name="Cube 9"/>
          <p:cNvSpPr/>
          <p:nvPr/>
        </p:nvSpPr>
        <p:spPr>
          <a:xfrm>
            <a:off x="1905000" y="4041448"/>
            <a:ext cx="5181600" cy="533400"/>
          </a:xfrm>
          <a:prstGeom prst="cube">
            <a:avLst>
              <a:gd name="adj" fmla="val 16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zh-CN" dirty="0"/>
              <a:t>A </a:t>
            </a:r>
            <a:r>
              <a:rPr lang="en-US" altLang="zh-CN" dirty="0" smtClean="0"/>
              <a:t>software package</a:t>
            </a:r>
            <a:endParaRPr lang="en-US" altLang="zh-CN" dirty="0"/>
          </a:p>
        </p:txBody>
      </p:sp>
      <p:sp>
        <p:nvSpPr>
          <p:cNvPr id="11" name="Cube 10"/>
          <p:cNvSpPr/>
          <p:nvPr/>
        </p:nvSpPr>
        <p:spPr>
          <a:xfrm>
            <a:off x="1905000" y="4574848"/>
            <a:ext cx="5181600" cy="533400"/>
          </a:xfrm>
          <a:prstGeom prst="cube">
            <a:avLst>
              <a:gd name="adj" fmla="val 16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zh-CN" dirty="0"/>
              <a:t>A </a:t>
            </a:r>
            <a:r>
              <a:rPr lang="en-US" altLang="zh-CN" dirty="0" smtClean="0"/>
              <a:t>running service</a:t>
            </a:r>
            <a:endParaRPr lang="en-US" altLang="zh-CN" dirty="0"/>
          </a:p>
        </p:txBody>
      </p:sp>
      <p:sp>
        <p:nvSpPr>
          <p:cNvPr id="12" name="Cube 11"/>
          <p:cNvSpPr/>
          <p:nvPr/>
        </p:nvSpPr>
        <p:spPr>
          <a:xfrm>
            <a:off x="1905000" y="5108248"/>
            <a:ext cx="5181600" cy="533400"/>
          </a:xfrm>
          <a:prstGeom prst="cube">
            <a:avLst>
              <a:gd name="adj" fmla="val 16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zh-CN" dirty="0" smtClean="0"/>
              <a:t>A </a:t>
            </a:r>
            <a:r>
              <a:rPr lang="en-US" altLang="zh-CN" dirty="0"/>
              <a:t>scheduled </a:t>
            </a:r>
            <a:r>
              <a:rPr lang="en-US" altLang="zh-CN" dirty="0" err="1"/>
              <a:t>cron</a:t>
            </a:r>
            <a:r>
              <a:rPr lang="en-US" altLang="zh-CN" dirty="0"/>
              <a:t> job</a:t>
            </a:r>
          </a:p>
        </p:txBody>
      </p:sp>
      <p:sp>
        <p:nvSpPr>
          <p:cNvPr id="13" name="Cube 12"/>
          <p:cNvSpPr/>
          <p:nvPr/>
        </p:nvSpPr>
        <p:spPr>
          <a:xfrm>
            <a:off x="1905000" y="5657314"/>
            <a:ext cx="5181600" cy="680815"/>
          </a:xfrm>
          <a:prstGeom prst="cube">
            <a:avLst>
              <a:gd name="adj" fmla="val 16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zh-CN" dirty="0"/>
              <a:t>An invocation of a shell command, when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30765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72633"/>
            <a:ext cx="81534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puppet </a:t>
            </a:r>
            <a:r>
              <a:rPr lang="en-US" altLang="zh-CN" sz="2400" dirty="0"/>
              <a:t>resource user </a:t>
            </a:r>
          </a:p>
          <a:p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user { 'root':</a:t>
            </a:r>
          </a:p>
          <a:p>
            <a:pPr marL="320040" lvl="1" indent="0">
              <a:buNone/>
            </a:pPr>
            <a:r>
              <a:rPr lang="en-US" altLang="zh-CN" sz="2200" dirty="0"/>
              <a:t>  ensure           =&gt; 'present',</a:t>
            </a:r>
          </a:p>
          <a:p>
            <a:pPr marL="320040" lvl="1" indent="0">
              <a:buNone/>
            </a:pPr>
            <a:r>
              <a:rPr lang="en-US" altLang="zh-CN" sz="2200" dirty="0"/>
              <a:t>  comment          =&gt; 'root',</a:t>
            </a:r>
          </a:p>
          <a:p>
            <a:pPr marL="320040" lvl="1" indent="0"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gid</a:t>
            </a:r>
            <a:r>
              <a:rPr lang="en-US" altLang="zh-CN" sz="2200" dirty="0"/>
              <a:t>              =&gt; '0',</a:t>
            </a:r>
          </a:p>
          <a:p>
            <a:pPr marL="320040" lvl="1" indent="0">
              <a:buNone/>
            </a:pPr>
            <a:r>
              <a:rPr lang="en-US" altLang="zh-CN" sz="2200" dirty="0"/>
              <a:t>  groups           =&gt; ['root', 'bin', </a:t>
            </a:r>
            <a:r>
              <a:rPr lang="en-US" altLang="zh-CN" sz="2200" dirty="0" smtClean="0"/>
              <a:t>'daemon</a:t>
            </a:r>
            <a:r>
              <a:rPr lang="en-US" altLang="zh-CN" sz="2200" dirty="0"/>
              <a:t>', 'sys', '</a:t>
            </a:r>
            <a:r>
              <a:rPr lang="en-US" altLang="zh-CN" sz="2200" dirty="0" err="1"/>
              <a:t>adm</a:t>
            </a:r>
            <a:r>
              <a:rPr lang="en-US" altLang="zh-CN" sz="2200" dirty="0"/>
              <a:t>', 'disk', 'wheel'],</a:t>
            </a:r>
          </a:p>
          <a:p>
            <a:pPr marL="320040" lvl="1" indent="0">
              <a:buNone/>
            </a:pPr>
            <a:r>
              <a:rPr lang="en-US" altLang="zh-CN" sz="2200" dirty="0"/>
              <a:t>  home             =&gt; '/root',</a:t>
            </a:r>
          </a:p>
          <a:p>
            <a:pPr marL="320040" lvl="1" indent="0">
              <a:buNone/>
            </a:pPr>
            <a:r>
              <a:rPr lang="en-US" altLang="zh-CN" sz="2200" dirty="0"/>
              <a:t>  password         =&gt; '$1$jrm5tnjw$h8JJ9mCZLmJvIxvDLjw1M/',</a:t>
            </a:r>
          </a:p>
          <a:p>
            <a:pPr marL="320040" lvl="1" indent="0"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password_max_age</a:t>
            </a:r>
            <a:r>
              <a:rPr lang="en-US" altLang="zh-CN" sz="2200" dirty="0"/>
              <a:t> =&gt; '99999',</a:t>
            </a:r>
          </a:p>
          <a:p>
            <a:pPr marL="320040" lvl="1" indent="0"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password_min_age</a:t>
            </a:r>
            <a:r>
              <a:rPr lang="en-US" altLang="zh-CN" sz="2200" dirty="0"/>
              <a:t> =&gt; '0',</a:t>
            </a:r>
          </a:p>
          <a:p>
            <a:pPr marL="320040" lvl="1" indent="0">
              <a:buNone/>
            </a:pPr>
            <a:r>
              <a:rPr lang="en-US" altLang="zh-CN" sz="2200" dirty="0"/>
              <a:t>  shell            =&gt; '/bin/bash',</a:t>
            </a:r>
          </a:p>
          <a:p>
            <a:pPr marL="320040" lvl="1" indent="0">
              <a:buNone/>
            </a:pPr>
            <a:r>
              <a:rPr lang="en-US" altLang="zh-CN" sz="2200" dirty="0"/>
              <a:t>  </a:t>
            </a:r>
            <a:r>
              <a:rPr lang="en-US" altLang="zh-CN" sz="2200" dirty="0" err="1"/>
              <a:t>uid</a:t>
            </a:r>
            <a:r>
              <a:rPr lang="en-US" altLang="zh-CN" sz="2200" dirty="0"/>
              <a:t>              =&gt; '0',</a:t>
            </a:r>
          </a:p>
          <a:p>
            <a:pPr marL="4572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22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72633"/>
            <a:ext cx="8610600" cy="46482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puppet </a:t>
            </a:r>
            <a:r>
              <a:rPr lang="en-US" altLang="zh-CN" sz="2400" dirty="0"/>
              <a:t>resource </a:t>
            </a:r>
            <a:r>
              <a:rPr lang="en-US" altLang="zh-CN" sz="2400" dirty="0" smtClean="0"/>
              <a:t>file </a:t>
            </a:r>
            <a:endParaRPr lang="en-US" altLang="zh-CN" sz="2400" dirty="0"/>
          </a:p>
          <a:p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file {"/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/test2":</a:t>
            </a:r>
          </a:p>
          <a:p>
            <a:pPr marL="45720" indent="0">
              <a:buNone/>
            </a:pPr>
            <a:r>
              <a:rPr lang="en-US" altLang="zh-CN" sz="2400" dirty="0"/>
              <a:t>       </a:t>
            </a:r>
            <a:r>
              <a:rPr lang="en-US" altLang="zh-CN" sz="2400" dirty="0" smtClean="0"/>
              <a:t> source </a:t>
            </a:r>
            <a:r>
              <a:rPr lang="en-US" altLang="zh-CN" sz="2400" dirty="0"/>
              <a:t>=&gt; "puppet</a:t>
            </a:r>
            <a:r>
              <a:rPr lang="en-US" altLang="zh-CN" sz="2400" dirty="0" smtClean="0"/>
              <a:t>://puppetmaster.bj.intel.com/files/test2“</a:t>
            </a:r>
          </a:p>
          <a:p>
            <a:pPr marL="45720" indent="0">
              <a:buNone/>
            </a:pPr>
            <a:r>
              <a:rPr lang="en-US" altLang="zh-CN" sz="2400" dirty="0"/>
              <a:t>        backup =&gt; </a:t>
            </a:r>
            <a:r>
              <a:rPr lang="en-US" altLang="zh-CN" sz="2400" dirty="0" smtClean="0"/>
              <a:t>“</a:t>
            </a:r>
            <a:r>
              <a:rPr lang="en-US" altLang="zh-CN" sz="2400" dirty="0" err="1" smtClean="0"/>
              <a:t>localpath</a:t>
            </a:r>
            <a:r>
              <a:rPr lang="en-US" altLang="zh-CN" sz="2400" dirty="0" smtClean="0"/>
              <a:t> or remote path",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        group =&gt; </a:t>
            </a:r>
            <a:r>
              <a:rPr lang="en-US" altLang="zh-CN" sz="2400" dirty="0" smtClean="0"/>
              <a:t>“root”,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        owner =&gt; </a:t>
            </a:r>
            <a:r>
              <a:rPr lang="en-US" altLang="zh-CN" sz="2400" dirty="0" smtClean="0"/>
              <a:t>“root”,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        mode =&gt; 600</a:t>
            </a:r>
            <a:r>
              <a:rPr lang="en-US" altLang="zh-CN" sz="2400" dirty="0" smtClean="0"/>
              <a:t>;</a:t>
            </a:r>
          </a:p>
          <a:p>
            <a:pPr marL="4572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content=&gt;”hello, puppet!”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4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759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533400"/>
            <a:ext cx="1543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972633"/>
            <a:ext cx="8610600" cy="46482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puppet </a:t>
            </a:r>
            <a:r>
              <a:rPr lang="en-US" altLang="zh-CN" sz="2400" dirty="0"/>
              <a:t>resource </a:t>
            </a:r>
            <a:r>
              <a:rPr lang="en-US" altLang="zh-CN" sz="2400" dirty="0" smtClean="0"/>
              <a:t>package</a:t>
            </a:r>
            <a:endParaRPr lang="en-US" altLang="zh-CN" sz="2400" dirty="0"/>
          </a:p>
          <a:p>
            <a:pPr marL="4572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package </a:t>
            </a:r>
            <a:r>
              <a:rPr lang="en-US" altLang="zh-CN" sz="2400" dirty="0"/>
              <a:t>{</a:t>
            </a:r>
          </a:p>
          <a:p>
            <a:pPr marL="4572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	["</a:t>
            </a:r>
            <a:r>
              <a:rPr lang="en-US" altLang="zh-CN" sz="2400" dirty="0"/>
              <a:t>vim</a:t>
            </a:r>
            <a:r>
              <a:rPr lang="en-US" altLang="zh-CN" sz="2400" dirty="0" smtClean="0"/>
              <a:t>",“</a:t>
            </a:r>
            <a:r>
              <a:rPr lang="en-US" altLang="zh-CN" sz="2400" dirty="0" err="1" smtClean="0"/>
              <a:t>wget</a:t>
            </a:r>
            <a:r>
              <a:rPr lang="en-US" altLang="zh-CN" sz="2400" dirty="0" smtClean="0"/>
              <a:t>"]:</a:t>
            </a:r>
          </a:p>
          <a:p>
            <a:pPr marL="45720" indent="0">
              <a:buNone/>
            </a:pPr>
            <a:r>
              <a:rPr lang="en-US" altLang="zh-CN" sz="2400" dirty="0" smtClean="0"/>
              <a:t>    	ensure =&gt; installed/latest;</a:t>
            </a:r>
          </a:p>
          <a:p>
            <a:pPr marL="4572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provider=&gt;rpm;</a:t>
            </a:r>
          </a:p>
          <a:p>
            <a:pPr marL="45720" indent="0">
              <a:buNone/>
            </a:pPr>
            <a:r>
              <a:rPr lang="en-US" altLang="zh-CN" sz="2400" dirty="0" smtClean="0"/>
              <a:t>    	["</a:t>
            </a:r>
            <a:r>
              <a:rPr lang="en-US" altLang="zh-CN" sz="2400" dirty="0" err="1" smtClean="0"/>
              <a:t>pppoe</a:t>
            </a:r>
            <a:r>
              <a:rPr lang="en-US" altLang="zh-CN" sz="2400" dirty="0" smtClean="0"/>
              <a:t>","</a:t>
            </a:r>
            <a:r>
              <a:rPr lang="en-US" altLang="zh-CN" sz="2400" dirty="0" err="1" smtClean="0"/>
              <a:t>pppoe-conf</a:t>
            </a:r>
            <a:r>
              <a:rPr lang="en-US" altLang="zh-CN" sz="2400" dirty="0" smtClean="0"/>
              <a:t>"]:</a:t>
            </a:r>
          </a:p>
          <a:p>
            <a:pPr marL="45720" indent="0">
              <a:buNone/>
            </a:pPr>
            <a:r>
              <a:rPr lang="en-US" altLang="zh-CN" sz="2400" dirty="0" smtClean="0"/>
              <a:t>    	ensure </a:t>
            </a:r>
            <a:r>
              <a:rPr lang="en-US" altLang="zh-CN" sz="2400" dirty="0"/>
              <a:t>=&gt; absent;</a:t>
            </a:r>
          </a:p>
          <a:p>
            <a:pPr marL="45720" indent="0">
              <a:buNone/>
            </a:pPr>
            <a:r>
              <a:rPr lang="en-US" altLang="zh-CN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0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2012</TotalTime>
  <Words>961</Words>
  <Application>Microsoft Office PowerPoint</Application>
  <PresentationFormat>On-screen Show (4:3)</PresentationFormat>
  <Paragraphs>250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Perspective</vt:lpstr>
      <vt:lpstr>Puppet</vt:lpstr>
      <vt:lpstr>Introduction</vt:lpstr>
      <vt:lpstr>Why Puppet</vt:lpstr>
      <vt:lpstr>System Components</vt:lpstr>
      <vt:lpstr>System Components</vt:lpstr>
      <vt:lpstr>Resources</vt:lpstr>
      <vt:lpstr>Resources</vt:lpstr>
      <vt:lpstr>Resources</vt:lpstr>
      <vt:lpstr>Resources</vt:lpstr>
      <vt:lpstr>Resources</vt:lpstr>
      <vt:lpstr>Structure</vt:lpstr>
      <vt:lpstr>Puppet VS Ansible (1)</vt:lpstr>
      <vt:lpstr>Puppet VS Ansible (2)</vt:lpstr>
      <vt:lpstr>Puppet VS Ansible (3)</vt:lpstr>
      <vt:lpstr>PowerPoint Presentation</vt:lpstr>
      <vt:lpstr>Demo configuration</vt:lpstr>
      <vt:lpstr>Demo configuration</vt:lpstr>
      <vt:lpstr>Demo configuration</vt:lpstr>
      <vt:lpstr>Demo configuration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Tianxu</dc:creator>
  <cp:lastModifiedBy>Ji, Tianxu</cp:lastModifiedBy>
  <cp:revision>101</cp:revision>
  <dcterms:created xsi:type="dcterms:W3CDTF">2006-08-16T00:00:00Z</dcterms:created>
  <dcterms:modified xsi:type="dcterms:W3CDTF">2014-03-11T08:03:41Z</dcterms:modified>
</cp:coreProperties>
</file>