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66" r:id="rId3"/>
    <p:sldId id="259" r:id="rId4"/>
    <p:sldId id="260" r:id="rId5"/>
    <p:sldId id="258" r:id="rId6"/>
    <p:sldId id="264" r:id="rId7"/>
    <p:sldId id="262" r:id="rId8"/>
    <p:sldId id="263" r:id="rId9"/>
    <p:sldId id="267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84" autoAdjust="0"/>
  </p:normalViewPr>
  <p:slideViewPr>
    <p:cSldViewPr>
      <p:cViewPr varScale="1">
        <p:scale>
          <a:sx n="73" d="100"/>
          <a:sy n="73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948C-00C9-44EF-9F41-C1DF6357BFA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FC89-6352-4872-8D18-21F42CB5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9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http://www.sqlalchemy.org/</a:t>
            </a:r>
          </a:p>
          <a:p>
            <a:r>
              <a:rPr lang="en-US" altLang="zh-CN" dirty="0" smtClean="0"/>
              <a:t>http://south.aeracode.org/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http://en.wikipedia.org/wiki/Relational_algebra</a:t>
            </a:r>
          </a:p>
          <a:p>
            <a:r>
              <a:rPr lang="en-US" altLang="zh-CN" dirty="0" smtClean="0"/>
              <a:t>http://en.wikipedia.org/wiki/Database_normalization#Normal_forms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1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http://en.wikipedia.org/wiki/ACID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1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djangoproject.com</a:t>
            </a:r>
          </a:p>
          <a:p>
            <a:r>
              <a:rPr lang="en-US" altLang="zh-CN" dirty="0" smtClean="0"/>
              <a:t>Joke about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Python.org</a:t>
            </a:r>
          </a:p>
          <a:p>
            <a:r>
              <a:rPr lang="en-US" altLang="zh-CN" dirty="0" smtClean="0"/>
              <a:t>http://music.douban.com/musician/106434/,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Driving Me Crazy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3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https://docs.djangoproject.com/en/1.6/topics/db/models/</a:t>
            </a:r>
          </a:p>
          <a:p>
            <a:r>
              <a:rPr lang="en-US" altLang="zh-CN" dirty="0" smtClean="0"/>
              <a:t>http://www.postgresql.org/docs/9.3/interactive/ddl-inherit.html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http://charlesleifer.com/blog/shortcomings-in-the-django-orm-and-a-look-at-peewee-a-lightweight-alternative/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 hate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https://www.youtube.com/watch?v=GxL9MnWlCwo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http://stackoverflow.com/search?q=surrogated+keys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33C241A-1646-405C-945E-B0676CA84B3F}" type="datetimeFigureOut">
              <a:rPr lang="zh-CN" altLang="en-US" smtClean="0"/>
              <a:t>2014/7/8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49D8E2-4FF0-4CCB-933C-F5C4B02E6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lchem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th.aeracod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ational_algeb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atabase_normalization#Normal_form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docs/9.3/interactive/ddl-inheri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ORM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7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65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Relational database </a:t>
            </a:r>
          </a:p>
          <a:p>
            <a:pPr lvl="1"/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smtClean="0"/>
              <a:t>Framework – </a:t>
            </a:r>
            <a:r>
              <a:rPr lang="en-US" altLang="zh-CN" dirty="0" err="1" smtClean="0"/>
              <a:t>Django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SQLAlchemy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4"/>
              </a:rPr>
              <a:t>South</a:t>
            </a:r>
            <a:endParaRPr lang="en-US" altLang="zh-CN" dirty="0" smtClean="0"/>
          </a:p>
          <a:p>
            <a:r>
              <a:rPr lang="en-US" altLang="zh-CN" dirty="0" smtClean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8703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SQL: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09310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core_domain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+-------+--------------+------+-----+---------+----------------+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Field | Type         | Null | Key | Default | Extra         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+-------+--------------+------+-----+---------+----------------+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id    |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(11)      | NO   | PRI | NULL    |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name  |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(255) | NO   | UNI | NULL    |               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+-------+--------------+------+-----+---------+----------------+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core_domain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 by name limit 2;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+----+---------------+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id | name         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+----+---------------+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9 | App Framework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48 | Applications  |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+----+---------------+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707" y="2276872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Domain(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models.Model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 defining domains, e.g. 'multimedia'.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=255, unique=True)</a:t>
            </a:r>
          </a:p>
          <a:p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self.name</a:t>
            </a:r>
          </a:p>
          <a:p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iris.core.models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Domain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Domain.objects.all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order_by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('name')[:2]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[&lt;Domain: App Framework&gt;, &lt;Domain: Applications&gt;]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1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955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Relational Database 101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688632"/>
          </a:xfrm>
        </p:spPr>
        <p:txBody>
          <a:bodyPr>
            <a:normAutofit lnSpcReduction="10000"/>
          </a:bodyPr>
          <a:lstStyle/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Relational algebra</a:t>
            </a:r>
            <a:endParaRPr lang="en-US" altLang="zh-CN" dirty="0" smtClean="0"/>
          </a:p>
          <a:p>
            <a:pPr lvl="1"/>
            <a:r>
              <a:rPr lang="en-US" altLang="zh-CN" dirty="0"/>
              <a:t>Projection (</a:t>
            </a:r>
            <a:r>
              <a:rPr lang="el-GR" altLang="zh-CN" dirty="0"/>
              <a:t>π)</a:t>
            </a:r>
          </a:p>
          <a:p>
            <a:pPr lvl="1"/>
            <a:r>
              <a:rPr lang="en-US" altLang="zh-CN" dirty="0"/>
              <a:t>Selection (</a:t>
            </a:r>
            <a:r>
              <a:rPr lang="el-GR" altLang="zh-CN" i="1" dirty="0"/>
              <a:t>σ</a:t>
            </a:r>
            <a:r>
              <a:rPr lang="el-GR" altLang="zh-CN" dirty="0"/>
              <a:t>)</a:t>
            </a:r>
          </a:p>
          <a:p>
            <a:pPr lvl="1"/>
            <a:r>
              <a:rPr lang="en-US" altLang="zh-CN" dirty="0"/>
              <a:t>Cartesian </a:t>
            </a:r>
            <a:r>
              <a:rPr lang="en-US" altLang="zh-CN" dirty="0" smtClean="0"/>
              <a:t>product</a:t>
            </a:r>
          </a:p>
          <a:p>
            <a:r>
              <a:rPr lang="en-US" altLang="zh-CN" dirty="0" smtClean="0"/>
              <a:t>ER diagram</a:t>
            </a:r>
          </a:p>
          <a:p>
            <a:pPr lvl="1"/>
            <a:r>
              <a:rPr lang="en-US" altLang="zh-CN" dirty="0" smtClean="0"/>
              <a:t>Entity: attributes</a:t>
            </a:r>
          </a:p>
          <a:p>
            <a:pPr lvl="1"/>
            <a:r>
              <a:rPr lang="en-US" altLang="zh-CN" dirty="0" smtClean="0"/>
              <a:t>Relation: 1:1, 1:n, n:n</a:t>
            </a:r>
          </a:p>
          <a:p>
            <a:r>
              <a:rPr lang="en-US" altLang="zh-CN" dirty="0" smtClean="0">
                <a:hlinkClick r:id="rId4"/>
              </a:rPr>
              <a:t>Normal Form</a:t>
            </a:r>
            <a:r>
              <a:rPr lang="en-US" altLang="zh-CN" dirty="0" smtClean="0"/>
              <a:t>: 1NF, 2NF, ….</a:t>
            </a:r>
          </a:p>
          <a:p>
            <a:r>
              <a:rPr lang="en-US" altLang="zh-CN" dirty="0" smtClean="0"/>
              <a:t>De-normalization</a:t>
            </a:r>
          </a:p>
          <a:p>
            <a:r>
              <a:rPr lang="en-US" altLang="zh-CN" dirty="0" smtClean="0"/>
              <a:t>SQL</a:t>
            </a:r>
          </a:p>
          <a:p>
            <a:pPr lvl="1"/>
            <a:r>
              <a:rPr lang="en-US" altLang="zh-CN" dirty="0" smtClean="0"/>
              <a:t>Create, drop, alter</a:t>
            </a:r>
          </a:p>
          <a:p>
            <a:pPr lvl="1"/>
            <a:r>
              <a:rPr lang="en-US" altLang="zh-CN" dirty="0" smtClean="0"/>
              <a:t>Select, where, order by, group by, having, aggregation, join on</a:t>
            </a:r>
          </a:p>
          <a:p>
            <a:pPr lvl="1"/>
            <a:r>
              <a:rPr lang="en-US" altLang="zh-CN" dirty="0" smtClean="0"/>
              <a:t>Index, constraints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ransaction</a:t>
            </a:r>
          </a:p>
          <a:p>
            <a:r>
              <a:rPr lang="en-US" altLang="zh-CN" dirty="0" err="1" smtClean="0"/>
              <a:t>Nosql</a:t>
            </a:r>
            <a:r>
              <a:rPr lang="en-US" altLang="zh-CN" dirty="0" smtClean="0"/>
              <a:t>: </a:t>
            </a:r>
            <a:r>
              <a:rPr lang="en-US" altLang="zh-CN" dirty="0" smtClean="0"/>
              <a:t>key-value, </a:t>
            </a:r>
            <a:r>
              <a:rPr lang="en-US" altLang="zh-CN" dirty="0" smtClean="0"/>
              <a:t>column-oriented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MySQL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ACID </a:t>
            </a:r>
            <a:r>
              <a:rPr lang="en-US" altLang="zh-CN" dirty="0" smtClean="0"/>
              <a:t>(</a:t>
            </a:r>
            <a:r>
              <a:rPr lang="en-US" altLang="zh-CN" dirty="0"/>
              <a:t>Atomicity, Consistency, Isolation, </a:t>
            </a:r>
            <a:r>
              <a:rPr lang="en-US" altLang="zh-CN" dirty="0" smtClean="0"/>
              <a:t>Durability)</a:t>
            </a:r>
          </a:p>
          <a:p>
            <a:r>
              <a:rPr lang="en-US" altLang="zh-CN" dirty="0" smtClean="0"/>
              <a:t>Grant(admin)</a:t>
            </a:r>
          </a:p>
          <a:p>
            <a:r>
              <a:rPr lang="en-US" altLang="zh-CN" dirty="0" smtClean="0"/>
              <a:t>Engines (</a:t>
            </a:r>
            <a:r>
              <a:rPr lang="en-US" altLang="zh-CN" dirty="0" err="1" smtClean="0"/>
              <a:t>MyISAM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(default), </a:t>
            </a:r>
            <a:r>
              <a:rPr lang="en-US" altLang="zh-CN" dirty="0" smtClean="0"/>
              <a:t>Memory)</a:t>
            </a:r>
          </a:p>
          <a:p>
            <a:r>
              <a:rPr lang="en-US" altLang="zh-CN" dirty="0" smtClean="0"/>
              <a:t>Views, User-defined functions</a:t>
            </a:r>
          </a:p>
          <a:p>
            <a:r>
              <a:rPr lang="en-US" altLang="zh-CN" dirty="0" smtClean="0"/>
              <a:t>Full-text searching</a:t>
            </a:r>
          </a:p>
          <a:p>
            <a:r>
              <a:rPr lang="en-US" altLang="zh-CN" dirty="0" smtClean="0"/>
              <a:t>Explain, optimization</a:t>
            </a:r>
          </a:p>
          <a:p>
            <a:r>
              <a:rPr lang="en-US" altLang="zh-CN" dirty="0" smtClean="0"/>
              <a:t>Replication, 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, backup and recovery</a:t>
            </a:r>
          </a:p>
          <a:p>
            <a:r>
              <a:rPr lang="en-US" altLang="zh-CN" dirty="0" smtClean="0"/>
              <a:t>Load balancing and caching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5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101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most famous Python web framework</a:t>
            </a:r>
          </a:p>
          <a:p>
            <a:r>
              <a:rPr lang="en-US" altLang="zh-CN" dirty="0" smtClean="0"/>
              <a:t>Conservative</a:t>
            </a:r>
          </a:p>
          <a:p>
            <a:pPr lvl="1"/>
            <a:r>
              <a:rPr lang="en-US" altLang="zh-CN" dirty="0" smtClean="0"/>
              <a:t>From 2003</a:t>
            </a:r>
          </a:p>
          <a:p>
            <a:pPr lvl="1"/>
            <a:r>
              <a:rPr lang="en-US" altLang="zh-CN" dirty="0" smtClean="0"/>
              <a:t>Current stable 1.6.5</a:t>
            </a:r>
          </a:p>
          <a:p>
            <a:pPr lvl="1"/>
            <a:r>
              <a:rPr lang="en-US" altLang="zh-CN" dirty="0" smtClean="0"/>
              <a:t>Current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1.7-rc1</a:t>
            </a:r>
          </a:p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MVC (MTV) Model, template, view</a:t>
            </a:r>
          </a:p>
          <a:p>
            <a:pPr lvl="1"/>
            <a:r>
              <a:rPr lang="en-US" altLang="zh-CN" dirty="0" smtClean="0"/>
              <a:t>Form, </a:t>
            </a:r>
            <a:r>
              <a:rPr lang="en-US" altLang="zh-CN" dirty="0" err="1" smtClean="0"/>
              <a:t>middelware</a:t>
            </a:r>
            <a:r>
              <a:rPr lang="en-US" altLang="zh-CN" dirty="0" smtClean="0"/>
              <a:t>, security, i18n/l10n, admin, contributions, plugins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ORM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 and Fields declaration</a:t>
            </a:r>
          </a:p>
          <a:p>
            <a:pPr lvl="1"/>
            <a:r>
              <a:rPr lang="en-US" altLang="zh-CN" dirty="0" smtClean="0"/>
              <a:t>Python Meta (Black Magic ?)</a:t>
            </a:r>
          </a:p>
          <a:p>
            <a:r>
              <a:rPr lang="en-US" altLang="zh-CN" dirty="0" smtClean="0"/>
              <a:t>Meta inner class</a:t>
            </a:r>
          </a:p>
          <a:p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err="1" smtClean="0"/>
              <a:t>XXX.objects</a:t>
            </a:r>
            <a:r>
              <a:rPr lang="en-US" altLang="zh-CN" dirty="0" smtClean="0"/>
              <a:t> -&gt; manager   # </a:t>
            </a:r>
            <a:r>
              <a:rPr lang="en-US" altLang="zh-CN" dirty="0" err="1" smtClean="0"/>
              <a:t>pylint</a:t>
            </a:r>
            <a:r>
              <a:rPr lang="en-US" altLang="zh-CN" dirty="0" smtClean="0"/>
              <a:t> warning</a:t>
            </a:r>
          </a:p>
          <a:p>
            <a:pPr lvl="1"/>
            <a:r>
              <a:rPr lang="en-US" altLang="zh-CN" dirty="0" smtClean="0"/>
              <a:t>all, filter, get, </a:t>
            </a:r>
            <a:r>
              <a:rPr lang="en-US" altLang="zh-CN" dirty="0" err="1" smtClean="0"/>
              <a:t>order_by</a:t>
            </a:r>
            <a:r>
              <a:rPr lang="en-US" altLang="zh-CN" dirty="0" smtClean="0"/>
              <a:t>, __in, __contains</a:t>
            </a:r>
          </a:p>
          <a:p>
            <a:pPr lvl="1"/>
            <a:r>
              <a:rPr lang="en-US" altLang="zh-CN" dirty="0" smtClean="0"/>
              <a:t>Save, update, add, remove</a:t>
            </a:r>
          </a:p>
          <a:p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err="1" smtClean="0"/>
              <a:t>OneToOneField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ForeignKey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OneToMany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ManyToManyField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Join/related name</a:t>
            </a:r>
          </a:p>
          <a:p>
            <a:r>
              <a:rPr lang="en-US" altLang="zh-CN" dirty="0" smtClean="0"/>
              <a:t>Inheritance</a:t>
            </a:r>
          </a:p>
          <a:p>
            <a:pPr lvl="1"/>
            <a:r>
              <a:rPr lang="en-US" altLang="zh-CN" dirty="0" smtClean="0">
                <a:hlinkClick r:id="rId3"/>
              </a:rPr>
              <a:t>PostgreSQL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Debates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ORM vs SQLAlchemy</a:t>
            </a:r>
          </a:p>
          <a:p>
            <a:r>
              <a:rPr lang="en-US" altLang="zh-CN" dirty="0" smtClean="0"/>
              <a:t>Surrogated keys</a:t>
            </a:r>
          </a:p>
          <a:p>
            <a:r>
              <a:rPr lang="en-US" altLang="zh-CN" dirty="0" smtClean="0"/>
              <a:t>MySQL vs PostgreSQL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129</TotalTime>
  <Words>444</Words>
  <Application>Microsoft Office PowerPoint</Application>
  <PresentationFormat>On-screen Show (4:3)</PresentationFormat>
  <Paragraphs>120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Introduction to Django ORM</vt:lpstr>
      <vt:lpstr>Agenda</vt:lpstr>
      <vt:lpstr>Example</vt:lpstr>
      <vt:lpstr>Example2</vt:lpstr>
      <vt:lpstr>Relational Database 101</vt:lpstr>
      <vt:lpstr>Advanced MySQL</vt:lpstr>
      <vt:lpstr>Django 101</vt:lpstr>
      <vt:lpstr>Django ORM</vt:lpstr>
      <vt:lpstr>Debates</vt:lpstr>
      <vt:lpstr>Thanks!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 ORM</dc:title>
  <dc:creator>Huang, Hao H</dc:creator>
  <cp:lastModifiedBy>Li, HuanhuanX</cp:lastModifiedBy>
  <cp:revision>132</cp:revision>
  <dcterms:created xsi:type="dcterms:W3CDTF">2014-07-08T03:04:15Z</dcterms:created>
  <dcterms:modified xsi:type="dcterms:W3CDTF">2014-07-08T07:40:27Z</dcterms:modified>
</cp:coreProperties>
</file>