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78" r:id="rId6"/>
    <p:sldId id="260" r:id="rId7"/>
    <p:sldId id="279" r:id="rId8"/>
    <p:sldId id="280" r:id="rId9"/>
    <p:sldId id="281" r:id="rId10"/>
    <p:sldId id="28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41" autoAdjust="0"/>
    <p:restoredTop sz="94660"/>
  </p:normalViewPr>
  <p:slideViewPr>
    <p:cSldViewPr>
      <p:cViewPr varScale="1">
        <p:scale>
          <a:sx n="67" d="100"/>
          <a:sy n="67" d="100"/>
        </p:scale>
        <p:origin x="-18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B20-E0D1-418F-87D3-E56DBC17B409}" type="datetimeFigureOut">
              <a:rPr lang="zh-CN" altLang="en-US" smtClean="0"/>
              <a:pPr/>
              <a:t>2013-3-16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BCB2-19AB-448F-8571-5745EDEF44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B20-E0D1-418F-87D3-E56DBC17B409}" type="datetimeFigureOut">
              <a:rPr lang="zh-CN" altLang="en-US" smtClean="0"/>
              <a:pPr/>
              <a:t>2013-3-16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BCB2-19AB-448F-8571-5745EDEF44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B20-E0D1-418F-87D3-E56DBC17B409}" type="datetimeFigureOut">
              <a:rPr lang="zh-CN" altLang="en-US" smtClean="0"/>
              <a:pPr/>
              <a:t>2013-3-16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BCB2-19AB-448F-8571-5745EDEF44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B20-E0D1-418F-87D3-E56DBC17B409}" type="datetimeFigureOut">
              <a:rPr lang="zh-CN" altLang="en-US" smtClean="0"/>
              <a:pPr/>
              <a:t>2013-3-16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BCB2-19AB-448F-8571-5745EDEF44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B20-E0D1-418F-87D3-E56DBC17B409}" type="datetimeFigureOut">
              <a:rPr lang="zh-CN" altLang="en-US" smtClean="0"/>
              <a:pPr/>
              <a:t>2013-3-16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BCB2-19AB-448F-8571-5745EDEF44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B20-E0D1-418F-87D3-E56DBC17B409}" type="datetimeFigureOut">
              <a:rPr lang="zh-CN" altLang="en-US" smtClean="0"/>
              <a:pPr/>
              <a:t>2013-3-16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BCB2-19AB-448F-8571-5745EDEF44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B20-E0D1-418F-87D3-E56DBC17B409}" type="datetimeFigureOut">
              <a:rPr lang="zh-CN" altLang="en-US" smtClean="0"/>
              <a:pPr/>
              <a:t>2013-3-16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BCB2-19AB-448F-8571-5745EDEF44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B20-E0D1-418F-87D3-E56DBC17B409}" type="datetimeFigureOut">
              <a:rPr lang="zh-CN" altLang="en-US" smtClean="0"/>
              <a:pPr/>
              <a:t>2013-3-16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BCB2-19AB-448F-8571-5745EDEF44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B20-E0D1-418F-87D3-E56DBC17B409}" type="datetimeFigureOut">
              <a:rPr lang="zh-CN" altLang="en-US" smtClean="0"/>
              <a:pPr/>
              <a:t>2013-3-16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BCB2-19AB-448F-8571-5745EDEF44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B20-E0D1-418F-87D3-E56DBC17B409}" type="datetimeFigureOut">
              <a:rPr lang="zh-CN" altLang="en-US" smtClean="0"/>
              <a:pPr/>
              <a:t>2013-3-16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BCB2-19AB-448F-8571-5745EDEF44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FB20-E0D1-418F-87D3-E56DBC17B409}" type="datetimeFigureOut">
              <a:rPr lang="zh-CN" altLang="en-US" smtClean="0"/>
              <a:pPr/>
              <a:t>2013-3-16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F96BCB2-19AB-448F-8571-5745EDEF44E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55AFB20-E0D1-418F-87D3-E56DBC17B409}" type="datetimeFigureOut">
              <a:rPr lang="zh-CN" altLang="en-US" smtClean="0"/>
              <a:pPr/>
              <a:t>2013-3-16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F96BCB2-19AB-448F-8571-5745EDEF44E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1.5/topics/templat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moin/WebFrameworks" TargetMode="External"/><Relationship Id="rId2" Type="http://schemas.openxmlformats.org/officeDocument/2006/relationships/hyperlink" Target="http://www.djangoprojec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project.com/download/" TargetMode="External"/><Relationship Id="rId2" Type="http://schemas.openxmlformats.org/officeDocument/2006/relationships/hyperlink" Target="https://www.djangoproject.com/download/1.5/tarbal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adm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1.5/topics/http/url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91680" y="1052736"/>
            <a:ext cx="5550768" cy="1152128"/>
          </a:xfrm>
        </p:spPr>
        <p:txBody>
          <a:bodyPr/>
          <a:lstStyle/>
          <a:p>
            <a:r>
              <a:rPr lang="en-US" altLang="zh-CN" dirty="0" err="1" smtClean="0"/>
              <a:t>Django</a:t>
            </a:r>
            <a:r>
              <a:rPr lang="en-US" altLang="zh-CN" dirty="0" smtClean="0"/>
              <a:t> Training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Template system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468880"/>
            <a:ext cx="8229600" cy="405646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</a:t>
            </a:r>
            <a:r>
              <a:rPr lang="en-US" altLang="zh-CN" dirty="0" smtClean="0"/>
              <a:t>tml 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 tag</a:t>
            </a:r>
          </a:p>
          <a:p>
            <a:r>
              <a:rPr lang="en-US" altLang="zh-CN" dirty="0" smtClean="0">
                <a:hlinkClick r:id="rId2"/>
              </a:rPr>
              <a:t>https://docs.djangoproject.com/en/1.5/topics/templates/</a:t>
            </a:r>
            <a:endParaRPr lang="en-US" altLang="zh-CN" dirty="0" smtClean="0"/>
          </a:p>
          <a:p>
            <a:pPr>
              <a:buNone/>
            </a:pPr>
            <a:endParaRPr lang="en-US" altLang="zh-CN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Django</a:t>
            </a:r>
            <a:r>
              <a:rPr lang="en-US" altLang="zh-CN" dirty="0" smtClean="0"/>
              <a:t> Introduction</a:t>
            </a:r>
          </a:p>
          <a:p>
            <a:r>
              <a:rPr lang="en-US" altLang="zh-CN" dirty="0" err="1" smtClean="0"/>
              <a:t>Django</a:t>
            </a:r>
            <a:r>
              <a:rPr lang="en-US" altLang="zh-CN" dirty="0" smtClean="0"/>
              <a:t> Installation</a:t>
            </a:r>
          </a:p>
          <a:p>
            <a:r>
              <a:rPr lang="en-US" altLang="zh-CN" dirty="0" err="1" smtClean="0"/>
              <a:t>Django</a:t>
            </a:r>
            <a:r>
              <a:rPr lang="en-US" altLang="zh-CN" dirty="0" smtClean="0"/>
              <a:t> Simple Usage</a:t>
            </a:r>
            <a:endParaRPr lang="en-US" altLang="zh-CN" dirty="0" smtClean="0"/>
          </a:p>
          <a:p>
            <a:r>
              <a:rPr lang="en-US" altLang="zh-CN" dirty="0" err="1" smtClean="0"/>
              <a:t>Django</a:t>
            </a:r>
            <a:r>
              <a:rPr lang="en-US" altLang="zh-CN" dirty="0" smtClean="0"/>
              <a:t> </a:t>
            </a:r>
            <a:r>
              <a:rPr lang="en-US" altLang="zh-CN" dirty="0" smtClean="0"/>
              <a:t>Feature </a:t>
            </a:r>
            <a:r>
              <a:rPr lang="en-US" altLang="zh-CN" dirty="0" smtClean="0"/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Django</a:t>
            </a:r>
            <a:r>
              <a:rPr lang="en-US" altLang="zh-CN" dirty="0" smtClean="0"/>
              <a:t> </a:t>
            </a:r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1. Python Web </a:t>
            </a:r>
            <a:r>
              <a:rPr lang="en-US" altLang="zh-CN" dirty="0" smtClean="0"/>
              <a:t>framework for perfectionists (with deadlines). 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 makes it easier to build better Web apps more quickly and with less code. 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 is a high-level Python Web framework that encourages rapid development and clean, pragmatic design. It lets you build high-performing, elegant Web applications quickly. 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 focuses on automating as much as possible and adhering to the </a:t>
            </a:r>
            <a:r>
              <a:rPr lang="en-US" altLang="zh-CN" b="1" dirty="0" smtClean="0"/>
              <a:t>DRY</a:t>
            </a:r>
            <a:r>
              <a:rPr lang="en-US" altLang="zh-CN" dirty="0" smtClean="0"/>
              <a:t> (Don't Repeat Yourself) principle. </a:t>
            </a:r>
            <a:r>
              <a:rPr lang="en-US" altLang="zh-CN" dirty="0" smtClean="0">
                <a:hlinkClick r:id="rId2"/>
              </a:rPr>
              <a:t>http://www.djangoproject.com/</a:t>
            </a:r>
            <a:r>
              <a:rPr lang="en-US" altLang="zh-CN" dirty="0" smtClean="0"/>
              <a:t>.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 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 smtClean="0">
                <a:hlinkClick r:id="rId3"/>
              </a:rPr>
              <a:t>://wiki.python.org/moin/WebFrameworks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650336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Django</a:t>
            </a:r>
            <a:r>
              <a:rPr lang="en-US" altLang="zh-CN" dirty="0" smtClean="0"/>
              <a:t> Installation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245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Python should be installed first</a:t>
            </a:r>
          </a:p>
          <a:p>
            <a:r>
              <a:rPr lang="en-US" altLang="zh-CN" dirty="0" smtClean="0"/>
              <a:t>Download </a:t>
            </a:r>
            <a:r>
              <a:rPr lang="en-US" altLang="zh-CN" dirty="0" smtClean="0">
                <a:hlinkClick r:id="rId2"/>
              </a:rPr>
              <a:t>Django-1.5.tar.gz</a:t>
            </a:r>
            <a:r>
              <a:rPr lang="en-US" altLang="zh-CN" dirty="0" smtClean="0"/>
              <a:t> </a:t>
            </a:r>
            <a:r>
              <a:rPr lang="en-US" altLang="zh-CN" dirty="0" smtClean="0"/>
              <a:t> from </a:t>
            </a:r>
            <a:r>
              <a:rPr lang="en-US" altLang="zh-CN" dirty="0" smtClean="0">
                <a:hlinkClick r:id="rId3"/>
              </a:rPr>
              <a:t>https://www.djangoproject.com/download/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tar </a:t>
            </a:r>
            <a:r>
              <a:rPr lang="en-US" altLang="zh-CN" dirty="0" err="1" smtClean="0"/>
              <a:t>xzvf</a:t>
            </a:r>
            <a:r>
              <a:rPr lang="en-US" altLang="zh-CN" dirty="0" smtClean="0"/>
              <a:t> Django-1.5.tar.gz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Django-1.5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python setup.py install</a:t>
            </a:r>
          </a:p>
          <a:p>
            <a:pPr>
              <a:buNone/>
            </a:pPr>
            <a:r>
              <a:rPr lang="en-US" altLang="zh-CN" dirty="0" smtClean="0"/>
              <a:t>  (or </a:t>
            </a:r>
            <a:r>
              <a:rPr lang="en-US" altLang="zh-CN" dirty="0" smtClean="0"/>
              <a:t>use pip install 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&gt;&gt;&gt; import </a:t>
            </a:r>
            <a:r>
              <a:rPr lang="en-US" altLang="zh-CN" dirty="0" err="1" smtClean="0"/>
              <a:t>django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650336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Django</a:t>
            </a:r>
            <a:r>
              <a:rPr lang="en-US" altLang="zh-CN" dirty="0" smtClean="0"/>
              <a:t> </a:t>
            </a:r>
            <a:r>
              <a:rPr lang="en-US" altLang="zh-CN" dirty="0" smtClean="0"/>
              <a:t>Simple Usage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2453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create a new project: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python django-admin.py </a:t>
            </a:r>
            <a:r>
              <a:rPr lang="en-US" altLang="zh-CN" dirty="0" err="1" smtClean="0"/>
              <a:t>startproject</a:t>
            </a:r>
            <a:r>
              <a:rPr lang="en-US" altLang="zh-CN" dirty="0" smtClean="0"/>
              <a:t> $project-name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(</a:t>
            </a:r>
            <a:r>
              <a:rPr lang="en-US" altLang="zh-CN" dirty="0" smtClean="0"/>
              <a:t>on windows: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django-1.5\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\bin\)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create a new application: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python manage.py </a:t>
            </a:r>
            <a:r>
              <a:rPr lang="en-US" altLang="zh-CN" dirty="0" err="1" smtClean="0"/>
              <a:t>startapp</a:t>
            </a:r>
            <a:r>
              <a:rPr lang="en-US" altLang="zh-CN" dirty="0" smtClean="0"/>
              <a:t> $</a:t>
            </a:r>
            <a:r>
              <a:rPr lang="en-US" altLang="zh-CN" dirty="0" smtClean="0"/>
              <a:t>app-name</a:t>
            </a:r>
          </a:p>
          <a:p>
            <a:r>
              <a:rPr lang="en-US" altLang="zh-CN" dirty="0" smtClean="0"/>
              <a:t>run server: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python manage.py </a:t>
            </a:r>
            <a:r>
              <a:rPr lang="en-US" altLang="zh-CN" dirty="0" err="1" smtClean="0"/>
              <a:t>runserver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Django</a:t>
            </a:r>
            <a:r>
              <a:rPr lang="en-US" altLang="zh-CN" dirty="0" smtClean="0"/>
              <a:t> Feature 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468880"/>
            <a:ext cx="8229600" cy="4056464"/>
          </a:xfrm>
        </p:spPr>
        <p:txBody>
          <a:bodyPr/>
          <a:lstStyle/>
          <a:p>
            <a:r>
              <a:rPr lang="en-US" altLang="zh-CN" b="1" dirty="0" smtClean="0"/>
              <a:t>Object-relational </a:t>
            </a:r>
            <a:r>
              <a:rPr lang="en-US" altLang="zh-CN" b="1" dirty="0" err="1" smtClean="0"/>
              <a:t>mapper</a:t>
            </a:r>
            <a:endParaRPr lang="en-US" altLang="zh-CN" b="1" dirty="0" smtClean="0"/>
          </a:p>
          <a:p>
            <a:r>
              <a:rPr lang="en-US" altLang="zh-CN" b="1" dirty="0" smtClean="0"/>
              <a:t>Automatic admin interface</a:t>
            </a:r>
          </a:p>
          <a:p>
            <a:r>
              <a:rPr lang="en-US" altLang="zh-CN" b="1" dirty="0" smtClean="0"/>
              <a:t>Elegant URL design</a:t>
            </a:r>
          </a:p>
          <a:p>
            <a:r>
              <a:rPr lang="en-US" altLang="zh-CN" b="1" dirty="0" smtClean="0"/>
              <a:t>Template system</a:t>
            </a:r>
          </a:p>
          <a:p>
            <a:r>
              <a:rPr lang="en-US" altLang="zh-CN" b="1" dirty="0" smtClean="0"/>
              <a:t>Cache system</a:t>
            </a:r>
          </a:p>
          <a:p>
            <a:r>
              <a:rPr lang="en-US" altLang="zh-CN" b="1" dirty="0" smtClean="0"/>
              <a:t>Internationalization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Object-relational </a:t>
            </a:r>
            <a:r>
              <a:rPr lang="en-US" altLang="zh-CN" b="1" dirty="0" err="1" smtClean="0"/>
              <a:t>mapper</a:t>
            </a:r>
            <a:endParaRPr lang="en-US" altLang="zh-CN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468880"/>
            <a:ext cx="8229600" cy="405646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create data models in model.py: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/>
              <a:t> from </a:t>
            </a:r>
            <a:r>
              <a:rPr lang="en-US" altLang="zh-CN" dirty="0" err="1" smtClean="0"/>
              <a:t>django.db</a:t>
            </a:r>
            <a:r>
              <a:rPr lang="en-US" altLang="zh-CN" dirty="0" smtClean="0"/>
              <a:t> import models</a:t>
            </a:r>
          </a:p>
          <a:p>
            <a:pPr>
              <a:buNone/>
            </a:pPr>
            <a:r>
              <a:rPr lang="en-US" altLang="zh-CN" dirty="0" smtClean="0"/>
              <a:t>    class Poll(</a:t>
            </a:r>
            <a:r>
              <a:rPr lang="en-US" altLang="zh-CN" dirty="0" err="1" smtClean="0"/>
              <a:t>models.Model</a:t>
            </a:r>
            <a:r>
              <a:rPr lang="en-US" altLang="zh-CN" dirty="0" smtClean="0"/>
              <a:t>): </a:t>
            </a:r>
          </a:p>
          <a:p>
            <a:pPr>
              <a:buNone/>
            </a:pPr>
            <a:r>
              <a:rPr lang="en-US" altLang="zh-CN" dirty="0" smtClean="0"/>
              <a:t>        question = </a:t>
            </a:r>
            <a:r>
              <a:rPr lang="en-US" altLang="zh-CN" dirty="0" err="1" smtClean="0"/>
              <a:t>models.CharField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max_length</a:t>
            </a:r>
            <a:r>
              <a:rPr lang="en-US" altLang="zh-CN" dirty="0" smtClean="0"/>
              <a:t>=200) 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pub_date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models.DateTimeField</a:t>
            </a:r>
            <a:r>
              <a:rPr lang="en-US" altLang="zh-CN" dirty="0" smtClean="0"/>
              <a:t>('date published')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class Choice(</a:t>
            </a:r>
            <a:r>
              <a:rPr lang="en-US" altLang="zh-CN" dirty="0" err="1" smtClean="0"/>
              <a:t>models.Model</a:t>
            </a:r>
            <a:r>
              <a:rPr lang="en-US" altLang="zh-CN" dirty="0" smtClean="0"/>
              <a:t>): </a:t>
            </a:r>
          </a:p>
          <a:p>
            <a:pPr>
              <a:buNone/>
            </a:pPr>
            <a:r>
              <a:rPr lang="en-US" altLang="zh-CN" dirty="0" smtClean="0"/>
              <a:t>        poll = </a:t>
            </a:r>
            <a:r>
              <a:rPr lang="en-US" altLang="zh-CN" dirty="0" err="1" smtClean="0"/>
              <a:t>models.ForeignKey</a:t>
            </a:r>
            <a:r>
              <a:rPr lang="en-US" altLang="zh-CN" dirty="0" smtClean="0"/>
              <a:t>(Poll) </a:t>
            </a:r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choice_text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models.CharField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max_length</a:t>
            </a:r>
            <a:r>
              <a:rPr lang="en-US" altLang="zh-CN" dirty="0" smtClean="0"/>
              <a:t>=200) </a:t>
            </a:r>
          </a:p>
          <a:p>
            <a:pPr>
              <a:buNone/>
            </a:pPr>
            <a:r>
              <a:rPr lang="en-US" altLang="zh-CN" dirty="0" smtClean="0"/>
              <a:t>        votes = </a:t>
            </a:r>
            <a:r>
              <a:rPr lang="en-US" altLang="zh-CN" dirty="0" err="1" smtClean="0"/>
              <a:t>models.IntegerField</a:t>
            </a:r>
            <a:r>
              <a:rPr lang="en-US" altLang="zh-CN" dirty="0" smtClean="0"/>
              <a:t>(default=0)</a:t>
            </a:r>
            <a:endParaRPr lang="en-US" altLang="zh-CN" dirty="0" smtClean="0"/>
          </a:p>
          <a:p>
            <a:r>
              <a:rPr lang="en-US" altLang="zh-CN" dirty="0" smtClean="0"/>
              <a:t>p</a:t>
            </a:r>
            <a:r>
              <a:rPr lang="en-US" altLang="zh-CN" dirty="0" smtClean="0"/>
              <a:t>ython manage.py </a:t>
            </a:r>
            <a:r>
              <a:rPr lang="en-US" altLang="zh-CN" dirty="0" err="1" smtClean="0"/>
              <a:t>syncdb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Automatic admin interface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468880"/>
            <a:ext cx="8229600" cy="405646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hlinkClick r:id="rId2"/>
              </a:rPr>
              <a:t>http://127.0.0.1:8000/admin</a:t>
            </a:r>
            <a:endParaRPr lang="en-US" altLang="zh-CN" dirty="0" smtClean="0"/>
          </a:p>
          <a:p>
            <a:r>
              <a:rPr lang="en-US" altLang="zh-CN" b="1" dirty="0" smtClean="0"/>
              <a:t>Prerequisite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   1. u</a:t>
            </a:r>
            <a:r>
              <a:rPr lang="en-US" altLang="zh-CN" dirty="0" smtClean="0"/>
              <a:t>ncomment admin item in “</a:t>
            </a:r>
            <a:r>
              <a:rPr lang="en-US" altLang="zh-CN" dirty="0" err="1" smtClean="0"/>
              <a:t>installed_apps</a:t>
            </a:r>
            <a:r>
              <a:rPr lang="en-US" altLang="zh-CN" dirty="0" smtClean="0"/>
              <a:t>” in setting.py</a:t>
            </a:r>
          </a:p>
          <a:p>
            <a:pPr>
              <a:buNone/>
            </a:pPr>
            <a:r>
              <a:rPr lang="en-US" altLang="zh-CN" dirty="0" smtClean="0"/>
              <a:t>   2. uncomment admin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in urls.py</a:t>
            </a:r>
          </a:p>
          <a:p>
            <a:pPr>
              <a:buNone/>
            </a:pPr>
            <a:r>
              <a:rPr lang="en-US" altLang="zh-CN" dirty="0" smtClean="0"/>
              <a:t>   3. set database engine and name in settings.py(use sqlite3)</a:t>
            </a:r>
          </a:p>
          <a:p>
            <a:pPr>
              <a:buNone/>
            </a:pPr>
            <a:r>
              <a:rPr lang="en-US" altLang="zh-CN" dirty="0" smtClean="0"/>
              <a:t>  4. </a:t>
            </a:r>
            <a:r>
              <a:rPr lang="en-US" altLang="zh-CN" dirty="0" smtClean="0"/>
              <a:t>p</a:t>
            </a:r>
            <a:r>
              <a:rPr lang="en-US" altLang="zh-CN" dirty="0" smtClean="0"/>
              <a:t>ython mange.py </a:t>
            </a:r>
            <a:r>
              <a:rPr lang="en-US" altLang="zh-CN" dirty="0" err="1" smtClean="0"/>
              <a:t>syncdb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Elegant URL design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468880"/>
            <a:ext cx="8229600" cy="405646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hlinkClick r:id="rId2"/>
              </a:rPr>
              <a:t>https://docs.djangoproject.com/en/1.5/topics/http/urls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b="1" dirty="0" smtClean="0"/>
              <a:t>DRY principle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280</TotalTime>
  <Words>316</Words>
  <Application>Microsoft Office PowerPoint</Application>
  <PresentationFormat>全屏显示(4:3)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流畅</vt:lpstr>
      <vt:lpstr>Django Training     </vt:lpstr>
      <vt:lpstr>Agenda</vt:lpstr>
      <vt:lpstr>Django Introduction</vt:lpstr>
      <vt:lpstr>Django Installation</vt:lpstr>
      <vt:lpstr>Django Simple Usage</vt:lpstr>
      <vt:lpstr>Django Feature Introduction</vt:lpstr>
      <vt:lpstr>Object-relational mapper</vt:lpstr>
      <vt:lpstr>Automatic admin interface</vt:lpstr>
      <vt:lpstr>Elegant URL design</vt:lpstr>
      <vt:lpstr>Template system</vt:lpstr>
    </vt:vector>
  </TitlesOfParts>
  <Company>联想中国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Training     </dc:title>
  <dc:creator>LENOVO</dc:creator>
  <cp:lastModifiedBy>LENOVO</cp:lastModifiedBy>
  <cp:revision>90</cp:revision>
  <dcterms:created xsi:type="dcterms:W3CDTF">2011-11-19T10:50:14Z</dcterms:created>
  <dcterms:modified xsi:type="dcterms:W3CDTF">2013-03-16T10:15:02Z</dcterms:modified>
</cp:coreProperties>
</file>