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80" r:id="rId2"/>
  </p:sldMasterIdLst>
  <p:notesMasterIdLst>
    <p:notesMasterId r:id="rId23"/>
  </p:notesMasterIdLst>
  <p:sldIdLst>
    <p:sldId id="288" r:id="rId3"/>
    <p:sldId id="265" r:id="rId4"/>
    <p:sldId id="283" r:id="rId5"/>
    <p:sldId id="260" r:id="rId6"/>
    <p:sldId id="258" r:id="rId7"/>
    <p:sldId id="280" r:id="rId8"/>
    <p:sldId id="266" r:id="rId9"/>
    <p:sldId id="276" r:id="rId10"/>
    <p:sldId id="277" r:id="rId11"/>
    <p:sldId id="279" r:id="rId12"/>
    <p:sldId id="269" r:id="rId13"/>
    <p:sldId id="284" r:id="rId14"/>
    <p:sldId id="281" r:id="rId15"/>
    <p:sldId id="267" r:id="rId16"/>
    <p:sldId id="285" r:id="rId17"/>
    <p:sldId id="282" r:id="rId18"/>
    <p:sldId id="286" r:id="rId19"/>
    <p:sldId id="275" r:id="rId20"/>
    <p:sldId id="287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6866" autoAdjust="0"/>
  </p:normalViewPr>
  <p:slideViewPr>
    <p:cSldViewPr snapToGrid="0">
      <p:cViewPr varScale="1">
        <p:scale>
          <a:sx n="123" d="100"/>
          <a:sy n="123" d="100"/>
        </p:scale>
        <p:origin x="10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0C79F-5E18-4183-99A3-DB688358F9F6}" type="datetimeFigureOut">
              <a:rPr lang="zh-CN" altLang="en-US" smtClean="0"/>
              <a:t>2015/3/4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9212D-2890-4BB5-AC90-6E7F2B6E0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969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9212D-2890-4BB5-AC90-6E7F2B6E031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016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208941">
            <a:off x="-1186016" y="2249956"/>
            <a:ext cx="14031263" cy="54466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69" y="6149302"/>
            <a:ext cx="1604860" cy="6599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2" y="6242321"/>
            <a:ext cx="481925" cy="438552"/>
          </a:xfrm>
          <a:prstGeom prst="rect">
            <a:avLst/>
          </a:prstGeom>
        </p:spPr>
      </p:pic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32885" y="890393"/>
            <a:ext cx="10974855" cy="1991404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3706223" y="2881796"/>
            <a:ext cx="7901516" cy="471989"/>
          </a:xfrm>
          <a:prstGeom prst="rect">
            <a:avLst/>
          </a:prstGeom>
        </p:spPr>
        <p:txBody>
          <a:bodyPr vert="horz" lIns="0" tIns="91440" rIns="0" bIns="91440" rtlCol="0" anchor="t" anchorCtr="0">
            <a:spAutoFit/>
          </a:bodyPr>
          <a:lstStyle>
            <a:lvl1pPr algn="r">
              <a:defRPr sz="1867">
                <a:solidFill>
                  <a:schemeClr val="bg1"/>
                </a:solidFill>
                <a:latin typeface="Clear Sans 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0958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33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0" y="1710267"/>
            <a:ext cx="10972800" cy="4224867"/>
          </a:xfrm>
        </p:spPr>
        <p:txBody>
          <a:bodyPr/>
          <a:lstStyle>
            <a:lvl2pPr marL="226478" indent="-150280">
              <a:defRPr/>
            </a:lvl2pPr>
            <a:lvl3pPr marL="378875" indent="-150280">
              <a:defRPr/>
            </a:lvl3pPr>
            <a:lvl4pPr marL="613818" indent="-150280">
              <a:buClr>
                <a:schemeClr val="accent3">
                  <a:lumMod val="75000"/>
                </a:schemeClr>
              </a:buClr>
              <a:buSzPct val="110000"/>
              <a:buFontTx/>
              <a:buChar char="›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22049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208941">
            <a:off x="-1186016" y="2249956"/>
            <a:ext cx="14031263" cy="54466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69" y="6149302"/>
            <a:ext cx="1604860" cy="6599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2" y="6242321"/>
            <a:ext cx="481925" cy="438552"/>
          </a:xfrm>
          <a:prstGeom prst="rect">
            <a:avLst/>
          </a:prstGeom>
        </p:spPr>
      </p:pic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32885" y="890393"/>
            <a:ext cx="10974855" cy="1991404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 algn="r">
              <a:defRPr sz="4800">
                <a:solidFill>
                  <a:schemeClr val="bg1"/>
                </a:solidFill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3706223" y="2881796"/>
            <a:ext cx="7901516" cy="471989"/>
          </a:xfrm>
          <a:prstGeom prst="rect">
            <a:avLst/>
          </a:prstGeom>
        </p:spPr>
        <p:txBody>
          <a:bodyPr vert="horz" lIns="0" tIns="91440" rIns="0" bIns="91440" rtlCol="0" anchor="t" anchorCtr="0">
            <a:spAutoFit/>
          </a:bodyPr>
          <a:lstStyle>
            <a:lvl1pPr algn="r">
              <a:defRPr sz="1867">
                <a:solidFill>
                  <a:schemeClr val="bg1"/>
                </a:solidFill>
                <a:latin typeface="Clear Sans 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208941">
            <a:off x="-1186016" y="2249956"/>
            <a:ext cx="14031263" cy="54466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69" y="6149302"/>
            <a:ext cx="1604860" cy="6599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2" y="6242321"/>
            <a:ext cx="481925" cy="43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4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0" y="1710267"/>
            <a:ext cx="10972800" cy="4224867"/>
          </a:xfrm>
        </p:spPr>
        <p:txBody>
          <a:bodyPr/>
          <a:lstStyle>
            <a:lvl2pPr marL="226478" indent="-150280">
              <a:defRPr/>
            </a:lvl2pPr>
            <a:lvl3pPr marL="378875" indent="-150280">
              <a:defRPr/>
            </a:lvl3pPr>
            <a:lvl4pPr marL="613818" indent="-150280">
              <a:buClr>
                <a:schemeClr val="accent3">
                  <a:lumMod val="75000"/>
                </a:schemeClr>
              </a:buClr>
              <a:buSzPct val="110000"/>
              <a:buFontTx/>
              <a:buChar char="›"/>
              <a:defRPr/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25648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CA592-1F25-4DB7-B054-916AA0B8DACF}" type="slidenum">
              <a:rPr lang="en-US" smtClean="0">
                <a:solidFill>
                  <a:srgbClr val="000000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1" y="1709822"/>
            <a:ext cx="6345767" cy="4272765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7059085" y="1709822"/>
            <a:ext cx="4523316" cy="4272765"/>
          </a:xfrm>
        </p:spPr>
        <p:txBody>
          <a:bodyPr/>
          <a:lstStyle>
            <a:lvl1pPr>
              <a:defRPr sz="14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Place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83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0351"/>
            <a:ext cx="10972800" cy="618608"/>
          </a:xfrm>
        </p:spPr>
        <p:txBody>
          <a:bodyPr/>
          <a:lstStyle>
            <a:lvl1pPr>
              <a:defRPr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CA592-1F25-4DB7-B054-916AA0B8DACF}" type="slidenum">
              <a:rPr lang="en-US" smtClean="0">
                <a:solidFill>
                  <a:srgbClr val="000000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" y="878418"/>
            <a:ext cx="10972800" cy="416983"/>
          </a:xfrm>
        </p:spPr>
        <p:txBody>
          <a:bodyPr/>
          <a:lstStyle>
            <a:lvl1pPr>
              <a:defRPr sz="1867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710661"/>
            <a:ext cx="10972800" cy="4253959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1497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utorial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0351"/>
            <a:ext cx="10972800" cy="618608"/>
          </a:xfrm>
        </p:spPr>
        <p:txBody>
          <a:bodyPr/>
          <a:lstStyle>
            <a:lvl1pPr>
              <a:defRPr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CA592-1F25-4DB7-B054-916AA0B8DACF}" type="slidenum">
              <a:rPr lang="en-US" smtClean="0">
                <a:solidFill>
                  <a:srgbClr val="000000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606698"/>
            <a:ext cx="10972800" cy="4328436"/>
          </a:xfrm>
        </p:spPr>
        <p:txBody>
          <a:bodyPr tIns="0"/>
          <a:lstStyle>
            <a:lvl1pPr marL="457189" indent="-457189">
              <a:lnSpc>
                <a:spcPct val="150000"/>
              </a:lnSpc>
              <a:buFont typeface="+mj-lt"/>
              <a:buAutoNum type="arabicPeriod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94249" indent="-230712">
              <a:lnSpc>
                <a:spcPct val="150000"/>
              </a:lnSpc>
              <a:buFont typeface="+mj-lt"/>
              <a:buAutoNum type="alphaLcPeriod"/>
              <a:defRPr/>
            </a:lvl2pPr>
            <a:lvl3pPr marL="840296" indent="-148163">
              <a:lnSpc>
                <a:spcPct val="150000"/>
              </a:lnSpc>
              <a:buFont typeface="Arial" panose="020B0604020202020204" pitchFamily="34" charset="0"/>
              <a:buChar char="•"/>
              <a:defRPr/>
            </a:lvl3pPr>
            <a:lvl4pPr marL="992693" indent="-148163">
              <a:lnSpc>
                <a:spcPct val="150000"/>
              </a:lnSpc>
              <a:buClr>
                <a:schemeClr val="accent3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First step: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" y="878418"/>
            <a:ext cx="10972800" cy="416983"/>
          </a:xfrm>
        </p:spPr>
        <p:txBody>
          <a:bodyPr/>
          <a:lstStyle>
            <a:lvl1pPr>
              <a:defRPr sz="1867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4594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CA592-1F25-4DB7-B054-916AA0B8DACF}" type="slidenum">
              <a:rPr lang="en-US" smtClean="0">
                <a:solidFill>
                  <a:srgbClr val="000000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890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Clear Sans Bold" panose="020B0803030202020304" pitchFamily="34" charset="0"/>
              <a:cs typeface="Clear Sans Bold" panose="020B08030302020203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830"/>
          <a:stretch/>
        </p:blipFill>
        <p:spPr>
          <a:xfrm>
            <a:off x="632612" y="5245397"/>
            <a:ext cx="10966723" cy="16126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363" y="6149302"/>
            <a:ext cx="1604860" cy="6599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2" y="6261223"/>
            <a:ext cx="481925" cy="43855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97497" y="702733"/>
            <a:ext cx="7433267" cy="69003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296632" y="1646767"/>
            <a:ext cx="7447517" cy="4326368"/>
          </a:xfrm>
        </p:spPr>
        <p:txBody>
          <a:bodyPr/>
          <a:lstStyle>
            <a:lvl1pPr>
              <a:lnSpc>
                <a:spcPct val="150000"/>
              </a:lnSpc>
              <a:defRPr sz="2667">
                <a:solidFill>
                  <a:schemeClr val="bg1"/>
                </a:solidFill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  <a:lvl2pPr marL="452955" indent="-150280">
              <a:lnSpc>
                <a:spcPct val="150000"/>
              </a:lnSpc>
              <a:defRPr sz="2400">
                <a:solidFill>
                  <a:schemeClr val="bg1"/>
                </a:solidFill>
                <a:latin typeface="Clear Sans Medium" panose="020B0603030202020304" pitchFamily="34" charset="0"/>
                <a:cs typeface="Clear Sans Medium" panose="020B0603030202020304" pitchFamily="34" charset="0"/>
              </a:defRPr>
            </a:lvl2pPr>
            <a:lvl3pPr marL="529153" indent="-156629">
              <a:lnSpc>
                <a:spcPct val="150000"/>
              </a:lnSpc>
              <a:defRPr sz="1600">
                <a:solidFill>
                  <a:schemeClr val="bg1"/>
                </a:solidFill>
                <a:latin typeface="Clear Sans Medium" panose="020B0603030202020304" pitchFamily="34" charset="0"/>
                <a:cs typeface="Clear Sans Medium" panose="020B0603030202020304" pitchFamily="34" charset="0"/>
              </a:defRPr>
            </a:lvl3pPr>
            <a:lvl4pPr marL="529153" indent="-156629">
              <a:lnSpc>
                <a:spcPct val="150000"/>
              </a:lnSpc>
              <a:defRPr sz="1400">
                <a:solidFill>
                  <a:schemeClr val="bg1"/>
                </a:solidFill>
                <a:latin typeface="Clear Sans Medium" panose="020B0603030202020304" pitchFamily="34" charset="0"/>
                <a:cs typeface="Clear Sans Medium" panose="020B0603030202020304" pitchFamily="34" charset="0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FFFF"/>
              </a:solidFill>
              <a:latin typeface="Clear Sans Bold" panose="020B0803030202020304" pitchFamily="34" charset="0"/>
              <a:cs typeface="Clear Sans Bold" panose="020B08030302020203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830"/>
          <a:stretch/>
        </p:blipFill>
        <p:spPr>
          <a:xfrm>
            <a:off x="632612" y="5245397"/>
            <a:ext cx="10966723" cy="16126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363" y="6149302"/>
            <a:ext cx="1604860" cy="6599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2" y="6261223"/>
            <a:ext cx="481925" cy="43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24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-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4C4C4C"/>
              </a:gs>
              <a:gs pos="100000">
                <a:schemeClr val="bg1">
                  <a:lumMod val="85000"/>
                  <a:lumOff val="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208941">
            <a:off x="-1259904" y="1621719"/>
            <a:ext cx="14143751" cy="544668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616509" y="2941561"/>
            <a:ext cx="5889413" cy="738664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 sz="4800">
                <a:solidFill>
                  <a:schemeClr val="tx1"/>
                </a:solidFill>
                <a:effectLst/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69" y="6149301"/>
            <a:ext cx="1604860" cy="6599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2" y="6242321"/>
            <a:ext cx="481925" cy="43855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4C4C4C"/>
              </a:gs>
              <a:gs pos="100000">
                <a:schemeClr val="bg1">
                  <a:lumMod val="85000"/>
                  <a:lumOff val="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208941">
            <a:off x="-1259904" y="1621719"/>
            <a:ext cx="14143751" cy="54466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69" y="6149301"/>
            <a:ext cx="1604860" cy="6599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2" y="6242321"/>
            <a:ext cx="481925" cy="43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2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0" y="1710267"/>
            <a:ext cx="10972800" cy="4224867"/>
          </a:xfrm>
        </p:spPr>
        <p:txBody>
          <a:bodyPr/>
          <a:lstStyle>
            <a:lvl2pPr marL="226478" indent="-150280">
              <a:defRPr/>
            </a:lvl2pPr>
            <a:lvl3pPr marL="378875" indent="-150280">
              <a:defRPr/>
            </a:lvl3pPr>
            <a:lvl4pPr marL="613818" indent="-150280">
              <a:buClr>
                <a:schemeClr val="accent3">
                  <a:lumMod val="75000"/>
                </a:schemeClr>
              </a:buClr>
              <a:buSzPct val="110000"/>
              <a:buFontTx/>
              <a:buChar char="›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938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9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CA592-1F25-4DB7-B054-916AA0B8DACF}" type="slidenum">
              <a:rPr lang="en-US" smtClean="0">
                <a:solidFill>
                  <a:srgbClr val="000000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1" y="1709822"/>
            <a:ext cx="6345767" cy="4272765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7059085" y="1709822"/>
            <a:ext cx="4523316" cy="4272765"/>
          </a:xfrm>
        </p:spPr>
        <p:txBody>
          <a:bodyPr/>
          <a:lstStyle>
            <a:lvl1pPr>
              <a:defRPr sz="14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Place image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26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0351"/>
            <a:ext cx="10972800" cy="618608"/>
          </a:xfrm>
        </p:spPr>
        <p:txBody>
          <a:bodyPr/>
          <a:lstStyle>
            <a:lvl1pPr>
              <a:defRPr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CA592-1F25-4DB7-B054-916AA0B8DACF}" type="slidenum">
              <a:rPr lang="en-US" smtClean="0">
                <a:solidFill>
                  <a:srgbClr val="000000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" y="878418"/>
            <a:ext cx="10972800" cy="416983"/>
          </a:xfrm>
        </p:spPr>
        <p:txBody>
          <a:bodyPr/>
          <a:lstStyle>
            <a:lvl1pPr>
              <a:defRPr sz="1867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710661"/>
            <a:ext cx="10972800" cy="42539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52799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torial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0351"/>
            <a:ext cx="10972800" cy="618608"/>
          </a:xfrm>
        </p:spPr>
        <p:txBody>
          <a:bodyPr/>
          <a:lstStyle>
            <a:lvl1pPr>
              <a:defRPr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CA592-1F25-4DB7-B054-916AA0B8DACF}" type="slidenum">
              <a:rPr lang="en-US" smtClean="0">
                <a:solidFill>
                  <a:srgbClr val="000000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606698"/>
            <a:ext cx="10972800" cy="4328436"/>
          </a:xfrm>
        </p:spPr>
        <p:txBody>
          <a:bodyPr tIns="0"/>
          <a:lstStyle>
            <a:lvl1pPr marL="457189" indent="-457189">
              <a:lnSpc>
                <a:spcPct val="150000"/>
              </a:lnSpc>
              <a:buFont typeface="+mj-lt"/>
              <a:buAutoNum type="arabicPeriod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94249" indent="-230712">
              <a:lnSpc>
                <a:spcPct val="150000"/>
              </a:lnSpc>
              <a:buFont typeface="+mj-lt"/>
              <a:buAutoNum type="alphaLcPeriod"/>
              <a:defRPr/>
            </a:lvl2pPr>
            <a:lvl3pPr marL="840296" indent="-148163">
              <a:lnSpc>
                <a:spcPct val="150000"/>
              </a:lnSpc>
              <a:buFont typeface="Arial" panose="020B0604020202020204" pitchFamily="34" charset="0"/>
              <a:buChar char="•"/>
              <a:defRPr/>
            </a:lvl3pPr>
            <a:lvl4pPr marL="992693" indent="-148163">
              <a:lnSpc>
                <a:spcPct val="150000"/>
              </a:lnSpc>
              <a:buClr>
                <a:schemeClr val="accent3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First step: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" y="878418"/>
            <a:ext cx="10972800" cy="416983"/>
          </a:xfrm>
        </p:spPr>
        <p:txBody>
          <a:bodyPr/>
          <a:lstStyle>
            <a:lvl1pPr>
              <a:defRPr sz="1867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0592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CA592-1F25-4DB7-B054-916AA0B8DACF}" type="slidenum">
              <a:rPr lang="en-US" smtClean="0">
                <a:solidFill>
                  <a:srgbClr val="000000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843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FFFF"/>
              </a:solidFill>
              <a:latin typeface="Clear Sans Bold" panose="020B0803030202020304" pitchFamily="34" charset="0"/>
              <a:cs typeface="Clear Sans Bold" panose="020B08030302020203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830"/>
          <a:stretch/>
        </p:blipFill>
        <p:spPr>
          <a:xfrm>
            <a:off x="632612" y="5245397"/>
            <a:ext cx="10966723" cy="16126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363" y="6149302"/>
            <a:ext cx="1604860" cy="6599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2" y="6261223"/>
            <a:ext cx="481925" cy="43855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97497" y="702733"/>
            <a:ext cx="7433267" cy="69003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296632" y="1646767"/>
            <a:ext cx="7447517" cy="4326368"/>
          </a:xfrm>
        </p:spPr>
        <p:txBody>
          <a:bodyPr/>
          <a:lstStyle>
            <a:lvl1pPr>
              <a:lnSpc>
                <a:spcPct val="150000"/>
              </a:lnSpc>
              <a:defRPr sz="2667">
                <a:solidFill>
                  <a:schemeClr val="bg1"/>
                </a:solidFill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  <a:lvl2pPr marL="452955" indent="-150280">
              <a:lnSpc>
                <a:spcPct val="150000"/>
              </a:lnSpc>
              <a:defRPr sz="2400">
                <a:solidFill>
                  <a:schemeClr val="bg1"/>
                </a:solidFill>
                <a:latin typeface="Clear Sans Medium" panose="020B0603030202020304" pitchFamily="34" charset="0"/>
                <a:cs typeface="Clear Sans Medium" panose="020B0603030202020304" pitchFamily="34" charset="0"/>
              </a:defRPr>
            </a:lvl2pPr>
            <a:lvl3pPr marL="529153" indent="-156629">
              <a:lnSpc>
                <a:spcPct val="150000"/>
              </a:lnSpc>
              <a:defRPr sz="1600">
                <a:solidFill>
                  <a:schemeClr val="bg1"/>
                </a:solidFill>
                <a:latin typeface="Clear Sans Medium" panose="020B0603030202020304" pitchFamily="34" charset="0"/>
                <a:cs typeface="Clear Sans Medium" panose="020B0603030202020304" pitchFamily="34" charset="0"/>
              </a:defRPr>
            </a:lvl3pPr>
            <a:lvl4pPr marL="529153" indent="-156629">
              <a:lnSpc>
                <a:spcPct val="150000"/>
              </a:lnSpc>
              <a:defRPr sz="1400">
                <a:solidFill>
                  <a:schemeClr val="bg1"/>
                </a:solidFill>
                <a:latin typeface="Clear Sans Medium" panose="020B0603030202020304" pitchFamily="34" charset="0"/>
                <a:cs typeface="Clear Sans Medium" panose="020B0603030202020304" pitchFamily="34" charset="0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-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4C4C4C"/>
              </a:gs>
              <a:gs pos="100000">
                <a:schemeClr val="bg1">
                  <a:lumMod val="85000"/>
                  <a:lumOff val="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208941">
            <a:off x="-1259904" y="1621719"/>
            <a:ext cx="14143751" cy="544668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616509" y="2941561"/>
            <a:ext cx="5889413" cy="738664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 sz="4800">
                <a:solidFill>
                  <a:schemeClr val="tx1"/>
                </a:solidFill>
                <a:effectLst/>
                <a:latin typeface="Clear Sans Bold" panose="020B0803030202020304" pitchFamily="34" charset="0"/>
                <a:cs typeface="Clear Sans Bold" panose="020B0803030202020304" pitchFamily="34" charset="0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69" y="6149301"/>
            <a:ext cx="1604860" cy="6599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2" y="6242321"/>
            <a:ext cx="481925" cy="43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51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031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60351"/>
            <a:ext cx="10972800" cy="124248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884" y="1636185"/>
            <a:ext cx="10962216" cy="44899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9387" y="6339493"/>
            <a:ext cx="723013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4B4CA592-1F25-4DB7-B054-916AA0B8DACF}" type="slidenum">
              <a:rPr lang="en-US" smtClean="0">
                <a:solidFill>
                  <a:srgbClr val="000000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26164"/>
            <a:ext cx="12192000" cy="7318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884" y="6126165"/>
            <a:ext cx="10966451" cy="731836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11248627" y="6358394"/>
            <a:ext cx="723013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4CA592-1F25-4DB7-B054-916AA0B8DACF}" type="slidenum">
              <a:rPr lang="en-US" sz="1400" smtClean="0">
                <a:solidFill>
                  <a:srgbClr val="FFFFFF"/>
                </a:solidFill>
              </a:rPr>
              <a:pPr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2" y="6257672"/>
            <a:ext cx="481925" cy="4385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715" y="6158753"/>
            <a:ext cx="1604860" cy="65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0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8" r:id="rId9"/>
    <p:sldLayoutId id="2147483679" r:id="rId10"/>
    <p:sldLayoutId id="214748367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09585" rtl="0" eaLnBrk="1" latinLnBrk="0" hangingPunct="1">
        <a:spcBef>
          <a:spcPct val="0"/>
        </a:spcBef>
        <a:buNone/>
        <a:defRPr sz="3733" kern="1200">
          <a:solidFill>
            <a:schemeClr val="tx1">
              <a:lumMod val="75000"/>
              <a:lumOff val="25000"/>
            </a:schemeClr>
          </a:solidFill>
          <a:latin typeface="Clear Sans Bold" panose="020B0803030202020304" pitchFamily="34" charset="0"/>
          <a:ea typeface="+mj-ea"/>
          <a:cs typeface="Clear Sans Bold" panose="020B0803030202020304" pitchFamily="34" charset="0"/>
        </a:defRPr>
      </a:lvl1pPr>
    </p:titleStyle>
    <p:bodyStyle>
      <a:lvl1pPr marL="0" indent="0" algn="l" defTabSz="609585" rtl="0" eaLnBrk="1" latinLnBrk="0" hangingPunct="1">
        <a:spcBef>
          <a:spcPct val="20000"/>
        </a:spcBef>
        <a:buFont typeface="Arial"/>
        <a:buNone/>
        <a:defRPr sz="2133" b="0" kern="1200">
          <a:solidFill>
            <a:schemeClr val="tx1">
              <a:lumMod val="75000"/>
              <a:lumOff val="25000"/>
            </a:schemeClr>
          </a:solidFill>
          <a:latin typeface="Clear Sans "/>
          <a:ea typeface="+mn-ea"/>
          <a:cs typeface="Clear Sans Medium" panose="020B0603030202020304" pitchFamily="34" charset="0"/>
        </a:defRPr>
      </a:lvl1pPr>
      <a:lvl2pPr marL="226478" indent="-150280" algn="l" defTabSz="609585" rtl="0" eaLnBrk="1" latinLnBrk="0" hangingPunct="1">
        <a:spcBef>
          <a:spcPct val="20000"/>
        </a:spcBef>
        <a:buSzPct val="80000"/>
        <a:buFont typeface="Arial" panose="020B0604020202020204" pitchFamily="34" charset="0"/>
        <a:buChar char="•"/>
        <a:defRPr sz="1867" kern="1200">
          <a:solidFill>
            <a:schemeClr val="tx1">
              <a:lumMod val="75000"/>
              <a:lumOff val="25000"/>
            </a:schemeClr>
          </a:solidFill>
          <a:latin typeface="Clear Sans "/>
          <a:ea typeface="+mn-ea"/>
          <a:cs typeface="Clear Sans Medium" panose="020B0603030202020304" pitchFamily="34" charset="0"/>
        </a:defRPr>
      </a:lvl2pPr>
      <a:lvl3pPr marL="378875" indent="-156629" algn="l" defTabSz="609585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Clear Sans "/>
          <a:ea typeface="+mn-ea"/>
          <a:cs typeface="Clear Sans Medium" panose="020B0603030202020304" pitchFamily="34" charset="0"/>
        </a:defRPr>
      </a:lvl3pPr>
      <a:lvl4pPr marL="613818" indent="-148163" algn="l" defTabSz="609585" rtl="0" eaLnBrk="1" latinLnBrk="0" hangingPunct="1">
        <a:spcBef>
          <a:spcPct val="20000"/>
        </a:spcBef>
        <a:buClr>
          <a:schemeClr val="accent3">
            <a:lumMod val="75000"/>
          </a:schemeClr>
        </a:buClr>
        <a:buSzPct val="110000"/>
        <a:buFontTx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Clear Sans "/>
          <a:ea typeface="+mn-ea"/>
          <a:cs typeface="Clear Sans Medium" panose="020B0603030202020304" pitchFamily="34" charset="0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Verdana"/>
          <a:ea typeface="+mn-ea"/>
          <a:cs typeface="Verdana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60351"/>
            <a:ext cx="10972800" cy="124248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884" y="1636185"/>
            <a:ext cx="10962216" cy="44899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9387" y="6339493"/>
            <a:ext cx="723013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4B4CA592-1F25-4DB7-B054-916AA0B8DACF}" type="slidenum">
              <a:rPr lang="en-US" smtClean="0">
                <a:solidFill>
                  <a:srgbClr val="000000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26164"/>
            <a:ext cx="12192000" cy="7318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884" y="6126165"/>
            <a:ext cx="10966451" cy="731836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11248627" y="6358394"/>
            <a:ext cx="723013" cy="3661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4CA592-1F25-4DB7-B054-916AA0B8DACF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2" y="6257672"/>
            <a:ext cx="481925" cy="4385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715" y="6158753"/>
            <a:ext cx="1604860" cy="65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7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90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09585" rtl="0" eaLnBrk="1" latinLnBrk="0" hangingPunct="1">
        <a:spcBef>
          <a:spcPct val="0"/>
        </a:spcBef>
        <a:buNone/>
        <a:defRPr sz="3733" kern="1200">
          <a:solidFill>
            <a:schemeClr val="tx1">
              <a:lumMod val="75000"/>
              <a:lumOff val="25000"/>
            </a:schemeClr>
          </a:solidFill>
          <a:latin typeface="Clear Sans Bold" panose="020B0803030202020304" pitchFamily="34" charset="0"/>
          <a:ea typeface="+mj-ea"/>
          <a:cs typeface="Clear Sans Bold" panose="020B0803030202020304" pitchFamily="34" charset="0"/>
        </a:defRPr>
      </a:lvl1pPr>
    </p:titleStyle>
    <p:bodyStyle>
      <a:lvl1pPr marL="0" indent="0" algn="l" defTabSz="609585" rtl="0" eaLnBrk="1" latinLnBrk="0" hangingPunct="1">
        <a:spcBef>
          <a:spcPct val="20000"/>
        </a:spcBef>
        <a:buFont typeface="Arial"/>
        <a:buNone/>
        <a:defRPr sz="2133" b="0" kern="1200">
          <a:solidFill>
            <a:schemeClr val="tx1">
              <a:lumMod val="75000"/>
              <a:lumOff val="25000"/>
            </a:schemeClr>
          </a:solidFill>
          <a:latin typeface="Clear Sans "/>
          <a:ea typeface="+mn-ea"/>
          <a:cs typeface="Clear Sans Medium" panose="020B0603030202020304" pitchFamily="34" charset="0"/>
        </a:defRPr>
      </a:lvl1pPr>
      <a:lvl2pPr marL="226478" indent="-150280" algn="l" defTabSz="609585" rtl="0" eaLnBrk="1" latinLnBrk="0" hangingPunct="1">
        <a:spcBef>
          <a:spcPct val="20000"/>
        </a:spcBef>
        <a:buSzPct val="80000"/>
        <a:buFont typeface="Arial" panose="020B0604020202020204" pitchFamily="34" charset="0"/>
        <a:buChar char="•"/>
        <a:defRPr sz="1867" kern="1200">
          <a:solidFill>
            <a:schemeClr val="tx1">
              <a:lumMod val="75000"/>
              <a:lumOff val="25000"/>
            </a:schemeClr>
          </a:solidFill>
          <a:latin typeface="Clear Sans "/>
          <a:ea typeface="+mn-ea"/>
          <a:cs typeface="Clear Sans Medium" panose="020B0603030202020304" pitchFamily="34" charset="0"/>
        </a:defRPr>
      </a:lvl2pPr>
      <a:lvl3pPr marL="378875" indent="-156629" algn="l" defTabSz="609585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Clear Sans "/>
          <a:ea typeface="+mn-ea"/>
          <a:cs typeface="Clear Sans Medium" panose="020B0603030202020304" pitchFamily="34" charset="0"/>
        </a:defRPr>
      </a:lvl3pPr>
      <a:lvl4pPr marL="613818" indent="-148163" algn="l" defTabSz="609585" rtl="0" eaLnBrk="1" latinLnBrk="0" hangingPunct="1">
        <a:spcBef>
          <a:spcPct val="20000"/>
        </a:spcBef>
        <a:buClr>
          <a:schemeClr val="accent3">
            <a:lumMod val="75000"/>
          </a:schemeClr>
        </a:buClr>
        <a:buSzPct val="110000"/>
        <a:buFontTx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Clear Sans "/>
          <a:ea typeface="+mn-ea"/>
          <a:cs typeface="Clear Sans Medium" panose="020B0603030202020304" pitchFamily="34" charset="0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Verdana"/>
          <a:ea typeface="+mn-ea"/>
          <a:cs typeface="Verdana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yoctoproject.org/wiki/Setting_up_a_production_instance_of_Toaster" TargetMode="External"/><Relationship Id="rId2" Type="http://schemas.openxmlformats.org/officeDocument/2006/relationships/hyperlink" Target="https://wiki.yoctoproject.org/wiki/Setting_up_a_local_instance_of_Toaster" TargetMode="Externa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://www.yoctoproject.org/docs/1.7.1/yocto-project-qs/yocto-project-qs.html" TargetMode="External"/><Relationship Id="rId5" Type="http://schemas.openxmlformats.org/officeDocument/2006/relationships/hyperlink" Target="https://wiki.yoctoproject.org/wiki/How_to_delete_information_from_the_Toaster_database" TargetMode="External"/><Relationship Id="rId4" Type="http://schemas.openxmlformats.org/officeDocument/2006/relationships/hyperlink" Target="https://wiki.yoctoproject.org/wiki/Working_Behind_a_Network_Prox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660" y="609600"/>
            <a:ext cx="8460341" cy="123469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                         Toaster Introduction</a:t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97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98672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Setting up a Toaster Instance on a Remote Host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793927"/>
            <a:ext cx="6715359" cy="1964411"/>
          </a:xfrm>
        </p:spPr>
        <p:txBody>
          <a:bodyPr/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Kill </a:t>
            </a:r>
            <a:r>
              <a:rPr lang="en-US" altLang="zh-CN" sz="1800" dirty="0" err="1"/>
              <a:t>Bitbake</a:t>
            </a:r>
            <a:r>
              <a:rPr lang="en-US" altLang="zh-CN" sz="1800" dirty="0"/>
              <a:t> Server When You Finished</a:t>
            </a:r>
          </a:p>
          <a:p>
            <a:pPr marL="512228" lvl="1" indent="-285750" defTabSz="457200">
              <a:buFontTx/>
              <a:buChar char="。"/>
            </a:pPr>
            <a:r>
              <a:rPr lang="en-US" altLang="zh-CN" sz="1800" dirty="0" smtClean="0"/>
              <a:t>$ </a:t>
            </a:r>
            <a:r>
              <a:rPr lang="en-US" altLang="zh-CN" sz="1800" dirty="0" err="1" smtClean="0"/>
              <a:t>bitbake</a:t>
            </a:r>
            <a:r>
              <a:rPr lang="en-US" altLang="zh-CN" sz="1800" dirty="0" smtClean="0"/>
              <a:t> -m</a:t>
            </a:r>
            <a:endParaRPr lang="en-US" altLang="zh-CN" sz="1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39123" y="2114095"/>
            <a:ext cx="4611639" cy="1891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510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98672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Toaster Structure</a:t>
            </a:r>
            <a:endParaRPr lang="en-US" altLang="zh-C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16" y="1309608"/>
            <a:ext cx="8527186" cy="4719234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639123" y="2114095"/>
            <a:ext cx="4611639" cy="1891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8485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56827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Web Interface Introduction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46" y="1423583"/>
            <a:ext cx="8596668" cy="1381611"/>
          </a:xfrm>
        </p:spPr>
        <p:txBody>
          <a:bodyPr>
            <a:norm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altLang="zh-CN" sz="1800" dirty="0"/>
              <a:t>Two Main </a:t>
            </a:r>
            <a:r>
              <a:rPr lang="en-US" altLang="zh-CN" sz="1800" dirty="0" smtClean="0"/>
              <a:t>Part:</a:t>
            </a:r>
          </a:p>
          <a:p>
            <a:pPr marL="512228" lvl="1" indent="-285750" defTabSz="457200">
              <a:buFontTx/>
              <a:buChar char="。"/>
            </a:pPr>
            <a:r>
              <a:rPr lang="en-US" altLang="zh-CN" sz="1800" dirty="0" smtClean="0"/>
              <a:t>Builds </a:t>
            </a:r>
            <a:r>
              <a:rPr lang="en-US" altLang="zh-CN" sz="1800" dirty="0"/>
              <a:t>List</a:t>
            </a:r>
          </a:p>
          <a:p>
            <a:pPr marL="512228" lvl="1" indent="-285750" defTabSz="457200">
              <a:buFontTx/>
              <a:buChar char="。"/>
            </a:pPr>
            <a:r>
              <a:rPr lang="en-US" altLang="zh-CN" sz="1800" dirty="0" smtClean="0"/>
              <a:t>Build </a:t>
            </a:r>
            <a:r>
              <a:rPr lang="en-US" altLang="zh-CN" sz="1800" dirty="0"/>
              <a:t>Detail</a:t>
            </a:r>
          </a:p>
        </p:txBody>
      </p:sp>
    </p:spTree>
    <p:extLst>
      <p:ext uri="{BB962C8B-B14F-4D97-AF65-F5344CB8AC3E}">
        <p14:creationId xmlns:p14="http://schemas.microsoft.com/office/powerpoint/2010/main" val="284806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351" y="1369018"/>
            <a:ext cx="8596668" cy="56827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                                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291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56827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Web Interface Introduction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832" y="1493325"/>
            <a:ext cx="8596668" cy="2528485"/>
          </a:xfrm>
        </p:spPr>
        <p:txBody>
          <a:bodyPr>
            <a:norm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Builds </a:t>
            </a:r>
            <a:r>
              <a:rPr lang="en-US" altLang="zh-CN" sz="1800" dirty="0"/>
              <a:t>List:</a:t>
            </a:r>
          </a:p>
          <a:p>
            <a:pPr marL="512228" lvl="1" indent="-285750" defTabSz="457200">
              <a:buFontTx/>
              <a:buChar char="。"/>
            </a:pPr>
            <a:r>
              <a:rPr lang="en-US" altLang="zh-CN" sz="1534" dirty="0"/>
              <a:t>L</a:t>
            </a:r>
            <a:r>
              <a:rPr lang="en-US" altLang="zh-CN" sz="1534" dirty="0" smtClean="0"/>
              <a:t>atest </a:t>
            </a:r>
            <a:r>
              <a:rPr lang="en-US" altLang="zh-CN" sz="1534" dirty="0"/>
              <a:t>builds: the first 3 builds, including builds in progress</a:t>
            </a:r>
          </a:p>
          <a:p>
            <a:pPr lvl="1" indent="0" defTabSz="457200">
              <a:buNone/>
            </a:pPr>
            <a:r>
              <a:rPr lang="en-US" altLang="zh-CN" sz="1534" dirty="0"/>
              <a:t>	</a:t>
            </a:r>
            <a:r>
              <a:rPr lang="en-US" altLang="zh-CN" sz="1534" dirty="0" smtClean="0"/>
              <a:t>in </a:t>
            </a:r>
            <a:r>
              <a:rPr lang="en-US" altLang="zh-CN" sz="1534" dirty="0"/>
              <a:t>progress: blue</a:t>
            </a:r>
          </a:p>
          <a:p>
            <a:pPr lvl="1" indent="0" defTabSz="457200">
              <a:buNone/>
            </a:pPr>
            <a:r>
              <a:rPr lang="en-US" altLang="zh-CN" sz="1534" dirty="0"/>
              <a:t>	</a:t>
            </a:r>
            <a:r>
              <a:rPr lang="en-US" altLang="zh-CN" sz="1534" dirty="0" smtClean="0"/>
              <a:t>success</a:t>
            </a:r>
            <a:r>
              <a:rPr lang="en-US" altLang="zh-CN" sz="1534" dirty="0"/>
              <a:t>: green</a:t>
            </a:r>
          </a:p>
          <a:p>
            <a:pPr lvl="1" indent="0" defTabSz="457200">
              <a:buNone/>
            </a:pPr>
            <a:r>
              <a:rPr lang="en-US" altLang="zh-CN" sz="1534" dirty="0"/>
              <a:t>	</a:t>
            </a:r>
            <a:r>
              <a:rPr lang="en-US" altLang="zh-CN" sz="1534" dirty="0" smtClean="0"/>
              <a:t>fail</a:t>
            </a:r>
            <a:r>
              <a:rPr lang="en-US" altLang="zh-CN" sz="1534" dirty="0"/>
              <a:t>: red</a:t>
            </a:r>
          </a:p>
          <a:p>
            <a:pPr marL="512228" lvl="1" indent="-285750" defTabSz="457200">
              <a:buFontTx/>
              <a:buChar char="。"/>
            </a:pPr>
            <a:r>
              <a:rPr lang="en-US" altLang="zh-CN" sz="1534" dirty="0"/>
              <a:t>A</a:t>
            </a:r>
            <a:r>
              <a:rPr lang="en-US" altLang="zh-CN" sz="1534" dirty="0" smtClean="0"/>
              <a:t>ll </a:t>
            </a:r>
            <a:r>
              <a:rPr lang="en-US" altLang="zh-CN" sz="1534" dirty="0"/>
              <a:t>builds: exclude builds in progress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59316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097" y="1136544"/>
            <a:ext cx="8596668" cy="56827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                           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244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56827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Web Interface Introduction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832" y="1493325"/>
            <a:ext cx="8596668" cy="1629583"/>
          </a:xfrm>
        </p:spPr>
        <p:txBody>
          <a:bodyPr>
            <a:norm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Build </a:t>
            </a:r>
            <a:r>
              <a:rPr lang="en-US" altLang="zh-CN" sz="1800" dirty="0"/>
              <a:t>Detail:</a:t>
            </a:r>
          </a:p>
          <a:p>
            <a:pPr marL="512228" lvl="1" indent="-285750" defTabSz="457200">
              <a:buFontTx/>
              <a:buChar char="。"/>
            </a:pPr>
            <a:r>
              <a:rPr lang="en-US" altLang="zh-CN" sz="1534" dirty="0" smtClean="0"/>
              <a:t>Images(only shows </a:t>
            </a:r>
            <a:r>
              <a:rPr lang="en-US" altLang="zh-CN" sz="1534" dirty="0"/>
              <a:t>when image build </a:t>
            </a:r>
            <a:r>
              <a:rPr lang="en-US" altLang="zh-CN" sz="1534" dirty="0" smtClean="0"/>
              <a:t>successfully)</a:t>
            </a:r>
          </a:p>
          <a:p>
            <a:pPr marL="512228" lvl="1" indent="-285750" defTabSz="457200">
              <a:buFontTx/>
              <a:buChar char="。"/>
            </a:pPr>
            <a:r>
              <a:rPr lang="en-US" altLang="zh-CN" sz="1534" dirty="0" smtClean="0"/>
              <a:t>Build </a:t>
            </a:r>
            <a:r>
              <a:rPr lang="en-US" altLang="zh-CN" sz="1534" dirty="0"/>
              <a:t>Info</a:t>
            </a:r>
          </a:p>
          <a:p>
            <a:pPr marL="512228" lvl="1" indent="-285750" defTabSz="457200">
              <a:buFontTx/>
              <a:buChar char="。"/>
            </a:pPr>
            <a:r>
              <a:rPr lang="en-US" altLang="zh-CN" sz="1534" dirty="0" smtClean="0"/>
              <a:t>Performance</a:t>
            </a:r>
            <a:endParaRPr lang="en-US" altLang="zh-CN" sz="1534" dirty="0"/>
          </a:p>
        </p:txBody>
      </p:sp>
    </p:spTree>
    <p:extLst>
      <p:ext uri="{BB962C8B-B14F-4D97-AF65-F5344CB8AC3E}">
        <p14:creationId xmlns:p14="http://schemas.microsoft.com/office/powerpoint/2010/main" val="39315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347" y="1493004"/>
            <a:ext cx="8596668" cy="56827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                           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99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9749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Commands Supported by Toaster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33593"/>
            <a:ext cx="9796703" cy="4607769"/>
          </a:xfrm>
        </p:spPr>
        <p:txBody>
          <a:bodyPr/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altLang="zh-CN" sz="1800" dirty="0"/>
              <a:t>List Builds: </a:t>
            </a:r>
            <a:endParaRPr lang="en-US" altLang="zh-CN" sz="1800" dirty="0" smtClean="0"/>
          </a:p>
          <a:p>
            <a:pPr marL="512228" lvl="1" indent="-285750" defTabSz="457200">
              <a:buFontTx/>
              <a:buChar char="。"/>
            </a:pPr>
            <a:r>
              <a:rPr lang="en-US" altLang="zh-CN" sz="1800" dirty="0"/>
              <a:t>$ python ../bitbake/lib/toaster/manage.py </a:t>
            </a:r>
            <a:r>
              <a:rPr lang="en-US" altLang="zh-CN" sz="1800" dirty="0" err="1"/>
              <a:t>buildslist</a:t>
            </a:r>
            <a:endParaRPr lang="en-US" altLang="zh-CN" sz="1800" dirty="0"/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Delete </a:t>
            </a:r>
            <a:r>
              <a:rPr lang="en-US" altLang="zh-CN" sz="1800" dirty="0"/>
              <a:t>a Specific Build</a:t>
            </a:r>
            <a:r>
              <a:rPr lang="en-US" altLang="zh-CN" sz="1800" dirty="0" smtClean="0"/>
              <a:t>:</a:t>
            </a:r>
            <a:endParaRPr lang="en-US" altLang="zh-CN" sz="1800" dirty="0"/>
          </a:p>
          <a:p>
            <a:pPr marL="512228" lvl="1" indent="-285750" defTabSz="457200">
              <a:buFontTx/>
              <a:buChar char="。"/>
            </a:pPr>
            <a:r>
              <a:rPr lang="en-US" altLang="zh-CN" sz="1800" dirty="0"/>
              <a:t>$ python ../bitbake/lib/toaster/manage.py </a:t>
            </a:r>
            <a:r>
              <a:rPr lang="en-US" altLang="zh-CN" sz="1800" dirty="0" err="1"/>
              <a:t>builddelete</a:t>
            </a:r>
            <a:r>
              <a:rPr lang="en-US" altLang="zh-CN" sz="1800" dirty="0"/>
              <a:t> &lt;</a:t>
            </a:r>
            <a:r>
              <a:rPr lang="en-US" altLang="zh-CN" sz="1800" dirty="0" err="1"/>
              <a:t>build_id</a:t>
            </a:r>
            <a:r>
              <a:rPr lang="en-US" altLang="zh-CN" sz="1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7762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026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Feature Plan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832" y="1493326"/>
            <a:ext cx="8596668" cy="1846559"/>
          </a:xfrm>
        </p:spPr>
        <p:txBody>
          <a:bodyPr>
            <a:no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altLang="zh-CN" sz="1600" dirty="0"/>
              <a:t>Currently Toaster does not allow you to configure and launch a build.</a:t>
            </a:r>
          </a:p>
          <a:p>
            <a:pPr defTabSz="457200"/>
            <a:r>
              <a:rPr lang="en-US" altLang="zh-CN" sz="1600" dirty="0"/>
              <a:t> </a:t>
            </a:r>
            <a:r>
              <a:rPr lang="en-US" altLang="zh-CN" sz="1600" dirty="0" smtClean="0"/>
              <a:t>  However</a:t>
            </a:r>
            <a:r>
              <a:rPr lang="en-US" altLang="zh-CN" sz="1600" dirty="0"/>
              <a:t>, future development includes plans to integrate the </a:t>
            </a:r>
            <a:r>
              <a:rPr lang="en-US" altLang="zh-CN" sz="1600" dirty="0" smtClean="0"/>
              <a:t>configuration</a:t>
            </a:r>
          </a:p>
          <a:p>
            <a:pPr defTabSz="457200"/>
            <a:r>
              <a:rPr lang="en-US" altLang="zh-CN" sz="1600" dirty="0" smtClean="0"/>
              <a:t>   and </a:t>
            </a:r>
            <a:r>
              <a:rPr lang="en-US" altLang="zh-CN" sz="1600" dirty="0"/>
              <a:t>build launching capabilities of “Hob”.</a:t>
            </a:r>
          </a:p>
        </p:txBody>
      </p:sp>
    </p:spTree>
    <p:extLst>
      <p:ext uri="{BB962C8B-B14F-4D97-AF65-F5344CB8AC3E}">
        <p14:creationId xmlns:p14="http://schemas.microsoft.com/office/powerpoint/2010/main" val="62262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2177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genda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6617"/>
            <a:ext cx="8596668" cy="4824745"/>
          </a:xfrm>
        </p:spPr>
        <p:txBody>
          <a:bodyPr/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altLang="zh-CN" sz="1800" dirty="0"/>
              <a:t>Introduction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altLang="zh-CN" sz="1800" dirty="0"/>
              <a:t>Setting up a Local Instance of Toaster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altLang="zh-CN" sz="1800" dirty="0"/>
              <a:t>Setting up a Toaster Instance on a Remote Host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altLang="zh-CN" sz="1800" dirty="0"/>
              <a:t>Toaster Architecture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altLang="zh-CN" sz="1800" dirty="0"/>
              <a:t>Web Interface Presentation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altLang="zh-CN" sz="1800" dirty="0"/>
              <a:t>Commands Supported by </a:t>
            </a:r>
            <a:r>
              <a:rPr lang="en-US" altLang="zh-CN" sz="1800" dirty="0" smtClean="0"/>
              <a:t>Toaster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Feature </a:t>
            </a:r>
            <a:r>
              <a:rPr lang="en-US" altLang="zh-CN" sz="1800" dirty="0" smtClean="0"/>
              <a:t>Plan</a:t>
            </a:r>
            <a:endParaRPr lang="en-US" altLang="zh-CN" sz="1800" dirty="0"/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altLang="zh-CN" sz="1800" dirty="0"/>
              <a:t>References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58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026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832" y="1493325"/>
            <a:ext cx="8596668" cy="500632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hlinkClick r:id="rId2"/>
              </a:rPr>
              <a:t>https</a:t>
            </a:r>
            <a:r>
              <a:rPr lang="en-US" altLang="zh-CN" sz="1800" dirty="0">
                <a:hlinkClick r:id="rId2"/>
              </a:rPr>
              <a:t>://</a:t>
            </a:r>
            <a:r>
              <a:rPr lang="en-US" altLang="zh-CN" sz="1800" dirty="0" smtClean="0">
                <a:hlinkClick r:id="rId2"/>
              </a:rPr>
              <a:t>wiki.yoctoproject.org/wiki/Setting_up_a_local_instance_of_Toaster</a:t>
            </a:r>
            <a:endParaRPr lang="en-US" altLang="zh-CN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>
                <a:hlinkClick r:id="rId3"/>
              </a:rPr>
              <a:t>https://</a:t>
            </a:r>
            <a:r>
              <a:rPr lang="en-US" altLang="zh-CN" sz="1800" dirty="0" smtClean="0">
                <a:hlinkClick r:id="rId3"/>
              </a:rPr>
              <a:t>wiki.yoctoproject.org/wiki/Setting_up_a_production_instance_of_Toaster</a:t>
            </a:r>
            <a:endParaRPr lang="en-US" altLang="zh-CN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>
                <a:hlinkClick r:id="rId4"/>
              </a:rPr>
              <a:t>https://wiki.yoctoproject.org/wiki/Working_Behind_a_Network_Proxy</a:t>
            </a:r>
            <a:r>
              <a:rPr lang="en-US" altLang="zh-CN" sz="1800" dirty="0"/>
              <a:t> </a:t>
            </a:r>
            <a:endParaRPr lang="en-US" altLang="zh-CN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>
                <a:hlinkClick r:id="rId5"/>
              </a:rPr>
              <a:t>https://</a:t>
            </a:r>
            <a:r>
              <a:rPr lang="en-US" altLang="zh-CN" sz="1800" dirty="0" smtClean="0">
                <a:hlinkClick r:id="rId5"/>
              </a:rPr>
              <a:t>wiki.yoctoproject.org/wiki/How_to_delete_information_from_the_Toaster_database</a:t>
            </a:r>
            <a:endParaRPr lang="en-US" altLang="zh-CN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>
                <a:hlinkClick r:id="rId6"/>
              </a:rPr>
              <a:t>http://</a:t>
            </a:r>
            <a:r>
              <a:rPr lang="en-US" altLang="zh-CN" sz="1800" dirty="0" smtClean="0">
                <a:hlinkClick r:id="rId6"/>
              </a:rPr>
              <a:t>www.yoctoproject.org/docs/1.7.1/yocto-project-qs/yocto-project-qs.html</a:t>
            </a:r>
            <a:r>
              <a:rPr lang="en-US" altLang="zh-CN" sz="1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619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026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832" y="1493326"/>
            <a:ext cx="8596668" cy="2365752"/>
          </a:xfrm>
        </p:spPr>
        <p:txBody>
          <a:bodyPr>
            <a:no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altLang="zh-CN" sz="1800" dirty="0"/>
              <a:t>Toaster is a web interface to display </a:t>
            </a:r>
            <a:r>
              <a:rPr lang="en-US" altLang="zh-CN" sz="1800" dirty="0" err="1"/>
              <a:t>BitBake</a:t>
            </a:r>
            <a:r>
              <a:rPr lang="en-US" altLang="zh-CN" sz="1800" dirty="0"/>
              <a:t> Output, the </a:t>
            </a:r>
            <a:r>
              <a:rPr lang="en-US" altLang="zh-CN" sz="1800" dirty="0" err="1"/>
              <a:t>Yocto</a:t>
            </a:r>
            <a:r>
              <a:rPr lang="en-US" altLang="zh-CN" sz="1800" dirty="0"/>
              <a:t> Project build system.</a:t>
            </a:r>
          </a:p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altLang="zh-CN" sz="1800" dirty="0"/>
              <a:t>What does Toaster </a:t>
            </a:r>
            <a:r>
              <a:rPr lang="en-US" altLang="zh-CN" sz="1800" dirty="0" smtClean="0"/>
              <a:t>do?</a:t>
            </a:r>
          </a:p>
          <a:p>
            <a:pPr defTabSz="457200"/>
            <a:r>
              <a:rPr lang="en-US" altLang="zh-CN" sz="1800" dirty="0"/>
              <a:t>	</a:t>
            </a:r>
            <a:r>
              <a:rPr lang="en-US" altLang="zh-CN" sz="1800" dirty="0" smtClean="0"/>
              <a:t>Toaster </a:t>
            </a:r>
            <a:r>
              <a:rPr lang="en-US" altLang="zh-CN" sz="1800" dirty="0"/>
              <a:t>is a build analysis tool. It collects data about the build </a:t>
            </a:r>
            <a:r>
              <a:rPr lang="en-US" altLang="zh-CN" sz="1800" dirty="0" smtClean="0"/>
              <a:t>	process and its  outcome and presents it in a web interface that lets 	you browse, search</a:t>
            </a:r>
            <a:r>
              <a:rPr lang="en-US" altLang="zh-CN" sz="1800" dirty="0"/>
              <a:t>, and query the information in different ways.</a:t>
            </a:r>
          </a:p>
        </p:txBody>
      </p:sp>
    </p:spTree>
    <p:extLst>
      <p:ext uri="{BB962C8B-B14F-4D97-AF65-F5344CB8AC3E}">
        <p14:creationId xmlns:p14="http://schemas.microsoft.com/office/powerpoint/2010/main" val="121850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026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3841"/>
            <a:ext cx="8596668" cy="4605257"/>
          </a:xfrm>
        </p:spPr>
        <p:txBody>
          <a:bodyPr>
            <a:norm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altLang="zh-CN" sz="1800" dirty="0"/>
              <a:t>Toaster collects the following information about the build process:</a:t>
            </a:r>
          </a:p>
          <a:p>
            <a:pPr marL="512228" lvl="1" indent="-285750" defTabSz="457200">
              <a:buFontTx/>
              <a:buChar char="。"/>
            </a:pPr>
            <a:r>
              <a:rPr lang="en-US" altLang="zh-CN" sz="1800" dirty="0" smtClean="0"/>
              <a:t>Outcome </a:t>
            </a:r>
            <a:r>
              <a:rPr lang="en-US" altLang="zh-CN" sz="1800" dirty="0"/>
              <a:t>of the build, errors and warnings thrown</a:t>
            </a:r>
          </a:p>
          <a:p>
            <a:pPr marL="512228" lvl="1" indent="-285750" defTabSz="457200">
              <a:buFontTx/>
              <a:buChar char="。"/>
            </a:pPr>
            <a:r>
              <a:rPr lang="en-US" altLang="zh-CN" sz="1800" dirty="0" smtClean="0"/>
              <a:t>Packages </a:t>
            </a:r>
            <a:r>
              <a:rPr lang="en-US" altLang="zh-CN" sz="1800" dirty="0"/>
              <a:t>included in an image</a:t>
            </a:r>
          </a:p>
          <a:p>
            <a:pPr marL="512228" lvl="1" indent="-285750" defTabSz="457200">
              <a:buFontTx/>
              <a:buChar char="。"/>
            </a:pPr>
            <a:r>
              <a:rPr lang="en-US" altLang="zh-CN" sz="1800" dirty="0" smtClean="0"/>
              <a:t>Image </a:t>
            </a:r>
            <a:r>
              <a:rPr lang="en-US" altLang="zh-CN" sz="1800" dirty="0"/>
              <a:t>directory </a:t>
            </a:r>
            <a:r>
              <a:rPr lang="en-US" altLang="zh-CN" sz="1800" dirty="0" smtClean="0"/>
              <a:t>structure</a:t>
            </a:r>
          </a:p>
          <a:p>
            <a:pPr marL="512228" lvl="1" indent="-285750" defTabSz="457200">
              <a:buFontTx/>
              <a:buChar char="。"/>
            </a:pPr>
            <a:r>
              <a:rPr lang="en-US" altLang="zh-CN" sz="1800" dirty="0" smtClean="0"/>
              <a:t>Build </a:t>
            </a:r>
            <a:r>
              <a:rPr lang="en-US" altLang="zh-CN" sz="1800" dirty="0"/>
              <a:t>configuration</a:t>
            </a:r>
          </a:p>
          <a:p>
            <a:pPr marL="512228" lvl="1" indent="-285750" defTabSz="457200">
              <a:buFontTx/>
              <a:buChar char="。"/>
            </a:pPr>
            <a:r>
              <a:rPr lang="en-US" altLang="zh-CN" sz="1800" dirty="0" smtClean="0"/>
              <a:t>Recipes </a:t>
            </a:r>
            <a:r>
              <a:rPr lang="en-US" altLang="zh-CN" sz="1800" dirty="0"/>
              <a:t>and packages built</a:t>
            </a:r>
          </a:p>
          <a:p>
            <a:pPr marL="512228" lvl="1" indent="-285750" defTabSz="457200">
              <a:buFontTx/>
              <a:buChar char="。"/>
            </a:pPr>
            <a:r>
              <a:rPr lang="en-US" altLang="zh-CN" sz="1800" dirty="0" smtClean="0"/>
              <a:t>Full </a:t>
            </a:r>
            <a:r>
              <a:rPr lang="en-US" altLang="zh-CN" sz="1800" dirty="0"/>
              <a:t>dependency chain for tasks, recipes and packages</a:t>
            </a:r>
          </a:p>
          <a:p>
            <a:pPr marL="512228" lvl="1" indent="-285750" defTabSz="457200">
              <a:buFontTx/>
              <a:buChar char="。"/>
            </a:pPr>
            <a:r>
              <a:rPr lang="en-US" altLang="zh-CN" sz="1800" dirty="0" smtClean="0"/>
              <a:t>Tasks </a:t>
            </a:r>
            <a:r>
              <a:rPr lang="en-US" altLang="zh-CN" sz="1800" dirty="0"/>
              <a:t>run by the build system</a:t>
            </a:r>
          </a:p>
          <a:p>
            <a:pPr marL="512228" lvl="1" indent="-285750" defTabSz="457200">
              <a:buFontTx/>
              <a:buChar char="。"/>
            </a:pPr>
            <a:r>
              <a:rPr lang="en-US" altLang="zh-CN" sz="1800" dirty="0" smtClean="0"/>
              <a:t>Performance </a:t>
            </a:r>
            <a:r>
              <a:rPr lang="en-US" altLang="zh-CN" sz="1800" dirty="0"/>
              <a:t>information: time, CPU usage and disk I/O per task</a:t>
            </a:r>
          </a:p>
        </p:txBody>
      </p:sp>
    </p:spTree>
    <p:extLst>
      <p:ext uri="{BB962C8B-B14F-4D97-AF65-F5344CB8AC3E}">
        <p14:creationId xmlns:p14="http://schemas.microsoft.com/office/powerpoint/2010/main" val="397366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746"/>
          </a:xfrm>
        </p:spPr>
        <p:txBody>
          <a:bodyPr/>
          <a:lstStyle/>
          <a:p>
            <a:r>
              <a:rPr lang="en-US" altLang="zh-CN" dirty="0"/>
              <a:t>Setting up a local instance of Toaster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0937"/>
            <a:ext cx="8110206" cy="1736697"/>
          </a:xfrm>
        </p:spPr>
        <p:txBody>
          <a:bodyPr>
            <a:norm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altLang="zh-CN" sz="1800" dirty="0"/>
              <a:t>Install </a:t>
            </a:r>
            <a:r>
              <a:rPr lang="en-US" altLang="zh-CN" sz="1800" dirty="0" err="1"/>
              <a:t>django</a:t>
            </a:r>
            <a:r>
              <a:rPr lang="en-US" altLang="zh-CN" sz="1800" dirty="0"/>
              <a:t> and </a:t>
            </a:r>
            <a:r>
              <a:rPr lang="en-US" altLang="zh-CN" sz="1800" dirty="0" smtClean="0"/>
              <a:t>south</a:t>
            </a:r>
          </a:p>
          <a:p>
            <a:pPr marL="512228" lvl="1" indent="-285750" defTabSz="457200">
              <a:buFontTx/>
              <a:buChar char="。"/>
            </a:pPr>
            <a:r>
              <a:rPr lang="en-US" altLang="zh-CN" sz="1800" dirty="0"/>
              <a:t>$pip install </a:t>
            </a:r>
            <a:r>
              <a:rPr lang="en-US" altLang="zh-CN" sz="1800" dirty="0" err="1"/>
              <a:t>django</a:t>
            </a:r>
            <a:r>
              <a:rPr lang="en-US" altLang="zh-CN" sz="1800" dirty="0"/>
              <a:t>==</a:t>
            </a:r>
            <a:r>
              <a:rPr lang="en-US" altLang="zh-CN" sz="1800" dirty="0" smtClean="0"/>
              <a:t>1.6</a:t>
            </a:r>
          </a:p>
          <a:p>
            <a:pPr marL="512228" lvl="1" indent="-285750" defTabSz="457200">
              <a:buFontTx/>
              <a:buChar char="。"/>
            </a:pPr>
            <a:r>
              <a:rPr lang="en-US" altLang="zh-CN" sz="1800" dirty="0"/>
              <a:t>$pip install South==</a:t>
            </a:r>
            <a:r>
              <a:rPr lang="en-US" altLang="zh-CN" sz="1800" dirty="0" smtClean="0"/>
              <a:t>0.8.4</a:t>
            </a:r>
          </a:p>
          <a:p>
            <a:pPr marL="512228" lvl="1" indent="-285750" defTabSz="457200">
              <a:buFontTx/>
              <a:buChar char="。"/>
            </a:pPr>
            <a:r>
              <a:rPr lang="en-US" altLang="zh-CN" sz="1800" dirty="0" smtClean="0"/>
              <a:t>Note: make </a:t>
            </a:r>
            <a:r>
              <a:rPr lang="en-US" altLang="zh-CN" sz="1800" dirty="0"/>
              <a:t>sure port 8000 and 8200 are free</a:t>
            </a:r>
          </a:p>
          <a:p>
            <a:endParaRPr lang="en-US" altLang="zh-CN" sz="1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39123" y="2114095"/>
            <a:ext cx="4611639" cy="1891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1470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746"/>
          </a:xfrm>
        </p:spPr>
        <p:txBody>
          <a:bodyPr/>
          <a:lstStyle/>
          <a:p>
            <a:r>
              <a:rPr lang="en-US" altLang="zh-CN" dirty="0"/>
              <a:t>Setting up a local instance of Toaster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7166" y="1596326"/>
            <a:ext cx="7340471" cy="169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Clear Sans "/>
                <a:cs typeface="Clear Sans Medium" panose="020B0603030202020304" pitchFamily="34" charset="0"/>
              </a:rPr>
              <a:t>Get Toaster up or stop</a:t>
            </a:r>
          </a:p>
          <a:p>
            <a:pPr marL="571500" lvl="1" indent="-285750">
              <a:spcBef>
                <a:spcPct val="20000"/>
              </a:spcBef>
              <a:buFontTx/>
              <a:buChar char="。"/>
            </a:pPr>
            <a:r>
              <a:rPr lang="en-US" altLang="zh-CN" dirty="0">
                <a:latin typeface="Clear Sans "/>
                <a:cs typeface="Clear Sans Medium" panose="020B0603030202020304" pitchFamily="34" charset="0"/>
              </a:rPr>
              <a:t>$ </a:t>
            </a:r>
            <a:r>
              <a:rPr lang="en-US" altLang="zh-CN" dirty="0" err="1">
                <a:latin typeface="Clear Sans "/>
                <a:cs typeface="Clear Sans Medium" panose="020B0603030202020304" pitchFamily="34" charset="0"/>
              </a:rPr>
              <a:t>git</a:t>
            </a:r>
            <a:r>
              <a:rPr lang="en-US" altLang="zh-CN" dirty="0">
                <a:latin typeface="Clear Sans "/>
                <a:cs typeface="Clear Sans Medium" panose="020B0603030202020304" pitchFamily="34" charset="0"/>
              </a:rPr>
              <a:t> clone –b dizzy git://git.yoctoproject.org/poky.git</a:t>
            </a:r>
          </a:p>
          <a:p>
            <a:pPr marL="571500" lvl="1" indent="-285750">
              <a:spcBef>
                <a:spcPct val="20000"/>
              </a:spcBef>
              <a:buFontTx/>
              <a:buChar char="。"/>
            </a:pPr>
            <a:r>
              <a:rPr lang="en-US" altLang="zh-CN" dirty="0">
                <a:latin typeface="Clear Sans "/>
                <a:cs typeface="Clear Sans Medium" panose="020B0603030202020304" pitchFamily="34" charset="0"/>
              </a:rPr>
              <a:t>$ source poky/</a:t>
            </a:r>
            <a:r>
              <a:rPr lang="en-US" altLang="zh-CN" dirty="0" err="1">
                <a:latin typeface="Clear Sans "/>
                <a:cs typeface="Clear Sans Medium" panose="020B0603030202020304" pitchFamily="34" charset="0"/>
              </a:rPr>
              <a:t>oe</a:t>
            </a:r>
            <a:r>
              <a:rPr lang="en-US" altLang="zh-CN" dirty="0">
                <a:latin typeface="Clear Sans "/>
                <a:cs typeface="Clear Sans Medium" panose="020B0603030202020304" pitchFamily="34" charset="0"/>
              </a:rPr>
              <a:t>-</a:t>
            </a:r>
            <a:r>
              <a:rPr lang="en-US" altLang="zh-CN" dirty="0" err="1">
                <a:latin typeface="Clear Sans "/>
                <a:cs typeface="Clear Sans Medium" panose="020B0603030202020304" pitchFamily="34" charset="0"/>
              </a:rPr>
              <a:t>init</a:t>
            </a:r>
            <a:r>
              <a:rPr lang="en-US" altLang="zh-CN" dirty="0">
                <a:latin typeface="Clear Sans "/>
                <a:cs typeface="Clear Sans Medium" panose="020B0603030202020304" pitchFamily="34" charset="0"/>
              </a:rPr>
              <a:t>-build-</a:t>
            </a:r>
            <a:r>
              <a:rPr lang="en-US" altLang="zh-CN" dirty="0" err="1">
                <a:latin typeface="Clear Sans "/>
                <a:cs typeface="Clear Sans Medium" panose="020B0603030202020304" pitchFamily="34" charset="0"/>
              </a:rPr>
              <a:t>env</a:t>
            </a:r>
            <a:endParaRPr lang="en-US" altLang="zh-CN" dirty="0">
              <a:latin typeface="Clear Sans "/>
              <a:cs typeface="Clear Sans Medium" panose="020B0603030202020304" pitchFamily="34" charset="0"/>
            </a:endParaRPr>
          </a:p>
          <a:p>
            <a:pPr marL="571500" lvl="1" indent="-285750">
              <a:spcBef>
                <a:spcPct val="20000"/>
              </a:spcBef>
              <a:buFontTx/>
              <a:buChar char="。"/>
            </a:pPr>
            <a:r>
              <a:rPr lang="en-US" altLang="zh-CN" dirty="0">
                <a:latin typeface="Clear Sans "/>
                <a:cs typeface="Clear Sans Medium" panose="020B0603030202020304" pitchFamily="34" charset="0"/>
              </a:rPr>
              <a:t>$ source toaster start/stop</a:t>
            </a:r>
          </a:p>
          <a:p>
            <a:pPr marL="571500" lvl="1" indent="-285750">
              <a:spcBef>
                <a:spcPct val="20000"/>
              </a:spcBef>
              <a:buFontTx/>
              <a:buChar char="。"/>
            </a:pPr>
            <a:r>
              <a:rPr lang="en-US" altLang="zh-CN" dirty="0">
                <a:latin typeface="Clear Sans "/>
                <a:cs typeface="Clear Sans Medium" panose="020B0603030202020304" pitchFamily="34" charset="0"/>
              </a:rPr>
              <a:t>Check http://localhost:8000 in your browser</a:t>
            </a:r>
          </a:p>
        </p:txBody>
      </p:sp>
    </p:spTree>
    <p:extLst>
      <p:ext uri="{BB962C8B-B14F-4D97-AF65-F5344CB8AC3E}">
        <p14:creationId xmlns:p14="http://schemas.microsoft.com/office/powerpoint/2010/main" val="414118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98672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Setting up a Toaster Instance on a Remote Host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793927"/>
            <a:ext cx="7970721" cy="1964411"/>
          </a:xfrm>
        </p:spPr>
        <p:txBody>
          <a:bodyPr>
            <a:normAutofit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altLang="zh-CN" sz="1800" dirty="0"/>
              <a:t>Set up Web Server:</a:t>
            </a:r>
          </a:p>
          <a:p>
            <a:pPr marL="512228" lvl="1" indent="-285750" defTabSz="457200">
              <a:buFontTx/>
              <a:buChar char="。"/>
            </a:pPr>
            <a:r>
              <a:rPr lang="en-US" altLang="zh-CN" sz="1800" dirty="0" smtClean="0"/>
              <a:t>update </a:t>
            </a:r>
            <a:r>
              <a:rPr lang="en-US" altLang="zh-CN" sz="1800" dirty="0"/>
              <a:t>settings.py with database </a:t>
            </a:r>
            <a:r>
              <a:rPr lang="en-US" altLang="zh-CN" sz="1800" dirty="0" smtClean="0"/>
              <a:t>information(</a:t>
            </a:r>
            <a:r>
              <a:rPr lang="en-US" altLang="zh-CN" sz="1800" dirty="0" err="1" smtClean="0"/>
              <a:t>e.g.MySQL</a:t>
            </a:r>
            <a:r>
              <a:rPr lang="en-US" altLang="zh-CN" sz="1800" dirty="0" smtClean="0"/>
              <a:t>)</a:t>
            </a:r>
            <a:endParaRPr lang="en-US" altLang="zh-CN" sz="1800" dirty="0"/>
          </a:p>
          <a:p>
            <a:pPr marL="512228" lvl="1" indent="-285750" defTabSz="457200">
              <a:buFontTx/>
              <a:buChar char="。"/>
            </a:pPr>
            <a:r>
              <a:rPr lang="en-US" altLang="zh-CN" sz="1800" dirty="0" smtClean="0"/>
              <a:t>$ </a:t>
            </a:r>
            <a:r>
              <a:rPr lang="en-US" altLang="zh-CN" sz="1800" dirty="0"/>
              <a:t>python bitbake/lib/toaster/manage.py </a:t>
            </a:r>
            <a:r>
              <a:rPr lang="en-US" altLang="zh-CN" sz="1800" dirty="0" err="1"/>
              <a:t>syncdb</a:t>
            </a:r>
            <a:endParaRPr lang="en-US" altLang="zh-CN" sz="1800" dirty="0"/>
          </a:p>
          <a:p>
            <a:pPr marL="512228" lvl="1" indent="-285750" defTabSz="457200">
              <a:buFontTx/>
              <a:buChar char="。"/>
            </a:pPr>
            <a:r>
              <a:rPr lang="en-US" altLang="zh-CN" sz="1800" dirty="0" smtClean="0"/>
              <a:t>$ </a:t>
            </a:r>
            <a:r>
              <a:rPr lang="en-US" altLang="zh-CN" sz="1800" dirty="0"/>
              <a:t>python bitbake/lib/toaster/manage.py migrate </a:t>
            </a:r>
            <a:r>
              <a:rPr lang="en-US" altLang="zh-CN" sz="1800" dirty="0" err="1" smtClean="0"/>
              <a:t>orm</a:t>
            </a:r>
            <a:endParaRPr lang="en-US" altLang="zh-CN" sz="1800" dirty="0" smtClean="0"/>
          </a:p>
          <a:p>
            <a:pPr marL="512228" lvl="1" indent="-285750" defTabSz="457200">
              <a:buFontTx/>
              <a:buChar char="。"/>
            </a:pPr>
            <a:r>
              <a:rPr lang="en-US" altLang="zh-CN" sz="1800" dirty="0" smtClean="0"/>
              <a:t>$ </a:t>
            </a:r>
            <a:r>
              <a:rPr lang="en-US" altLang="zh-CN" sz="1800" dirty="0"/>
              <a:t>python bitbake/lib/toaster/manage.py </a:t>
            </a:r>
            <a:r>
              <a:rPr lang="en-US" altLang="zh-CN" sz="1800" dirty="0" err="1"/>
              <a:t>runserver</a:t>
            </a:r>
            <a:endParaRPr lang="en-US" altLang="zh-CN" sz="1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39123" y="2114095"/>
            <a:ext cx="4611639" cy="1891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3861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98672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Setting up a Toaster Instance on a Remote Host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793927"/>
            <a:ext cx="7924226" cy="1964411"/>
          </a:xfrm>
        </p:spPr>
        <p:txBody>
          <a:bodyPr>
            <a:normAutofit lnSpcReduction="10000"/>
          </a:bodyPr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Start </a:t>
            </a:r>
            <a:r>
              <a:rPr lang="en-US" altLang="zh-CN" sz="1800" dirty="0" err="1"/>
              <a:t>BitBake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Server:</a:t>
            </a:r>
            <a:endParaRPr lang="en-US" altLang="zh-CN" dirty="0"/>
          </a:p>
          <a:p>
            <a:pPr marL="512228" lvl="1" indent="-285750" defTabSz="457200">
              <a:buFontTx/>
              <a:buChar char="。"/>
            </a:pPr>
            <a:r>
              <a:rPr lang="en-US" altLang="zh-CN" sz="1800" dirty="0"/>
              <a:t>Edit local bitbake/lib/toaster/toastermain/settings.py to alter the DATABASES value to point to the </a:t>
            </a:r>
            <a:r>
              <a:rPr lang="en-US" altLang="zh-CN" sz="1800" dirty="0" err="1"/>
              <a:t>sql</a:t>
            </a:r>
            <a:r>
              <a:rPr lang="en-US" altLang="zh-CN" sz="1800" dirty="0"/>
              <a:t> server configured last step</a:t>
            </a:r>
            <a:r>
              <a:rPr lang="en-US" altLang="zh-CN" sz="1800" dirty="0" smtClean="0"/>
              <a:t>.</a:t>
            </a:r>
          </a:p>
          <a:p>
            <a:pPr marL="512228" lvl="1" indent="-285750" defTabSz="457200">
              <a:buFontTx/>
              <a:buChar char="。"/>
            </a:pPr>
            <a:r>
              <a:rPr lang="en-US" altLang="zh-CN" sz="1800" dirty="0" smtClean="0"/>
              <a:t>Create and configure </a:t>
            </a:r>
            <a:r>
              <a:rPr lang="en-US" altLang="zh-CN" sz="1800" dirty="0" err="1"/>
              <a:t>conf</a:t>
            </a:r>
            <a:r>
              <a:rPr lang="en-US" altLang="zh-CN" sz="1800" dirty="0"/>
              <a:t>/</a:t>
            </a:r>
            <a:r>
              <a:rPr lang="en-US" altLang="zh-CN" sz="1800" dirty="0" err="1"/>
              <a:t>toaster.conf</a:t>
            </a:r>
            <a:endParaRPr lang="en-US" altLang="zh-CN" sz="1800" dirty="0" smtClean="0"/>
          </a:p>
          <a:p>
            <a:pPr marL="512228" lvl="1" indent="-285750" defTabSz="457200">
              <a:buFontTx/>
              <a:buChar char="。"/>
            </a:pPr>
            <a:r>
              <a:rPr lang="en-US" altLang="zh-CN" sz="1800" dirty="0"/>
              <a:t>$ </a:t>
            </a:r>
            <a:r>
              <a:rPr lang="en-US" altLang="zh-CN" sz="1800" dirty="0" err="1"/>
              <a:t>bitbake</a:t>
            </a:r>
            <a:r>
              <a:rPr lang="en-US" altLang="zh-CN" sz="1800" dirty="0"/>
              <a:t> --</a:t>
            </a:r>
            <a:r>
              <a:rPr lang="en-US" altLang="zh-CN" sz="1800" dirty="0" err="1"/>
              <a:t>postread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conf</a:t>
            </a:r>
            <a:r>
              <a:rPr lang="en-US" altLang="zh-CN" sz="1800" dirty="0"/>
              <a:t>/</a:t>
            </a:r>
            <a:r>
              <a:rPr lang="en-US" altLang="zh-CN" sz="1800" dirty="0" err="1"/>
              <a:t>toaster.conf</a:t>
            </a:r>
            <a:r>
              <a:rPr lang="en-US" altLang="zh-CN" sz="1800" dirty="0"/>
              <a:t> --server-only -t </a:t>
            </a:r>
            <a:r>
              <a:rPr lang="en-US" altLang="zh-CN" sz="1800" dirty="0" err="1"/>
              <a:t>xmlrpc</a:t>
            </a:r>
            <a:r>
              <a:rPr lang="en-US" altLang="zh-CN" sz="1800" dirty="0"/>
              <a:t> -B localhost:0 &amp;&amp; export BBSERVER=</a:t>
            </a:r>
            <a:r>
              <a:rPr lang="en-US" altLang="zh-CN" sz="1800" dirty="0" err="1"/>
              <a:t>localhost</a:t>
            </a:r>
            <a:r>
              <a:rPr lang="en-US" altLang="zh-CN" sz="1800" dirty="0"/>
              <a:t>:-1</a:t>
            </a:r>
            <a:endParaRPr lang="en-US" altLang="zh-CN" sz="18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39123" y="2114095"/>
            <a:ext cx="4611639" cy="1891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0044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98672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Setting up a Toaster Instance on a Remote Host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793927"/>
            <a:ext cx="6715359" cy="1964411"/>
          </a:xfrm>
        </p:spPr>
        <p:txBody>
          <a:bodyPr/>
          <a:lstStyle/>
          <a:p>
            <a:pPr marL="285750" indent="-285750" defTabSz="457200">
              <a:buFont typeface="Arial" panose="020B0604020202020204" pitchFamily="34" charset="0"/>
              <a:buChar char="•"/>
            </a:pPr>
            <a:r>
              <a:rPr lang="en-US" altLang="zh-CN" sz="1800" dirty="0" smtClean="0"/>
              <a:t>Start </a:t>
            </a:r>
            <a:r>
              <a:rPr lang="en-US" altLang="zh-CN" sz="1800" dirty="0"/>
              <a:t>Toaster UI Observer:</a:t>
            </a:r>
          </a:p>
          <a:p>
            <a:pPr marL="512228" lvl="1" indent="-285750" defTabSz="457200">
              <a:buFontTx/>
              <a:buChar char="。"/>
            </a:pPr>
            <a:r>
              <a:rPr lang="en-US" altLang="zh-CN" sz="1800" dirty="0" smtClean="0"/>
              <a:t>$ </a:t>
            </a:r>
            <a:r>
              <a:rPr lang="en-US" altLang="zh-CN" sz="1800" dirty="0" err="1" smtClean="0"/>
              <a:t>nohup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bitbake</a:t>
            </a:r>
            <a:r>
              <a:rPr lang="en-US" altLang="zh-CN" sz="1800" dirty="0" smtClean="0"/>
              <a:t> --observe-only -u </a:t>
            </a:r>
            <a:r>
              <a:rPr lang="en-US" altLang="zh-CN" sz="1800" dirty="0" err="1" smtClean="0"/>
              <a:t>toasterui</a:t>
            </a:r>
            <a:r>
              <a:rPr lang="en-US" altLang="zh-CN" sz="1800" dirty="0" smtClean="0"/>
              <a:t> &gt;toaster_ui.log &amp;</a:t>
            </a:r>
            <a:endParaRPr lang="en-US" altLang="zh-CN" sz="1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39123" y="2114095"/>
            <a:ext cx="4611639" cy="1891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1235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tc_powerpoint_template_internal">
  <a:themeElements>
    <a:clrScheme name="OTC-2014">
      <a:dk1>
        <a:srgbClr val="000000"/>
      </a:dk1>
      <a:lt1>
        <a:srgbClr val="FFFFFF"/>
      </a:lt1>
      <a:dk2>
        <a:srgbClr val="242526"/>
      </a:dk2>
      <a:lt2>
        <a:srgbClr val="F0F1F1"/>
      </a:lt2>
      <a:accent1>
        <a:srgbClr val="00AEEF"/>
      </a:accent1>
      <a:accent2>
        <a:srgbClr val="0070C0"/>
      </a:accent2>
      <a:accent3>
        <a:srgbClr val="A6CE39"/>
      </a:accent3>
      <a:accent4>
        <a:srgbClr val="FDB813"/>
      </a:accent4>
      <a:accent5>
        <a:srgbClr val="7030A0"/>
      </a:accent5>
      <a:accent6>
        <a:srgbClr val="000000"/>
      </a:accent6>
      <a:hlink>
        <a:srgbClr val="00B0F0"/>
      </a:hlink>
      <a:folHlink>
        <a:srgbClr val="0070C0"/>
      </a:folHlink>
    </a:clrScheme>
    <a:fontScheme name="OTC-2014-fonts">
      <a:majorFont>
        <a:latin typeface="Neo Sans Intel Medium"/>
        <a:ea typeface=""/>
        <a:cs typeface=""/>
      </a:majorFont>
      <a:minorFont>
        <a:latin typeface="Clear Sans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eme1">
  <a:themeElements>
    <a:clrScheme name="OTC-2014">
      <a:dk1>
        <a:srgbClr val="000000"/>
      </a:dk1>
      <a:lt1>
        <a:srgbClr val="FFFFFF"/>
      </a:lt1>
      <a:dk2>
        <a:srgbClr val="242526"/>
      </a:dk2>
      <a:lt2>
        <a:srgbClr val="F0F1F1"/>
      </a:lt2>
      <a:accent1>
        <a:srgbClr val="00AEEF"/>
      </a:accent1>
      <a:accent2>
        <a:srgbClr val="0070C0"/>
      </a:accent2>
      <a:accent3>
        <a:srgbClr val="A6CE39"/>
      </a:accent3>
      <a:accent4>
        <a:srgbClr val="FDB813"/>
      </a:accent4>
      <a:accent5>
        <a:srgbClr val="7030A0"/>
      </a:accent5>
      <a:accent6>
        <a:srgbClr val="000000"/>
      </a:accent6>
      <a:hlink>
        <a:srgbClr val="00B0F0"/>
      </a:hlink>
      <a:folHlink>
        <a:srgbClr val="0070C0"/>
      </a:folHlink>
    </a:clrScheme>
    <a:fontScheme name="OTC-2014-fonts">
      <a:majorFont>
        <a:latin typeface="Neo Sans Intel Medium"/>
        <a:ea typeface=""/>
        <a:cs typeface=""/>
      </a:majorFont>
      <a:minorFont>
        <a:latin typeface="Clear Sans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328EEDFD-59BE-4C2A-A9BD-31D5CCB6144D}" vid="{DA7A44F1-25BC-4BB5-B98B-8488549823E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1925</TotalTime>
  <Words>426</Words>
  <Application>Microsoft Office PowerPoint</Application>
  <PresentationFormat>Widescreen</PresentationFormat>
  <Paragraphs>89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Clear Sans</vt:lpstr>
      <vt:lpstr>Clear Sans </vt:lpstr>
      <vt:lpstr>Clear Sans Bold</vt:lpstr>
      <vt:lpstr>Clear Sans Medium</vt:lpstr>
      <vt:lpstr>宋体</vt:lpstr>
      <vt:lpstr>Arial</vt:lpstr>
      <vt:lpstr>Calibri</vt:lpstr>
      <vt:lpstr>Verdana</vt:lpstr>
      <vt:lpstr>Wingdings 3</vt:lpstr>
      <vt:lpstr>otc_powerpoint_template_internal</vt:lpstr>
      <vt:lpstr>Theme1</vt:lpstr>
      <vt:lpstr>                         Toaster Introduction   </vt:lpstr>
      <vt:lpstr>Agenda</vt:lpstr>
      <vt:lpstr>Introduction</vt:lpstr>
      <vt:lpstr>Introduction</vt:lpstr>
      <vt:lpstr>Setting up a local instance of Toaster</vt:lpstr>
      <vt:lpstr>Setting up a local instance of Toaster</vt:lpstr>
      <vt:lpstr>Setting up a Toaster Instance on a Remote Host</vt:lpstr>
      <vt:lpstr>Setting up a Toaster Instance on a Remote Host</vt:lpstr>
      <vt:lpstr>Setting up a Toaster Instance on a Remote Host</vt:lpstr>
      <vt:lpstr>Setting up a Toaster Instance on a Remote Host</vt:lpstr>
      <vt:lpstr>Toaster Structure</vt:lpstr>
      <vt:lpstr>Web Interface Introduction</vt:lpstr>
      <vt:lpstr>                                Demo</vt:lpstr>
      <vt:lpstr>Web Interface Introduction</vt:lpstr>
      <vt:lpstr>                           Demo</vt:lpstr>
      <vt:lpstr>Web Interface Introduction</vt:lpstr>
      <vt:lpstr>                           Demo</vt:lpstr>
      <vt:lpstr>Commands Supported by Toaster  </vt:lpstr>
      <vt:lpstr>Feature Plan</vt:lpstr>
      <vt:lpstr>References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 to Block Map</dc:title>
  <dc:creator>Chen, Gui</dc:creator>
  <cp:lastModifiedBy>Li, HuanhuanX</cp:lastModifiedBy>
  <cp:revision>280</cp:revision>
  <dcterms:created xsi:type="dcterms:W3CDTF">2014-08-26T02:03:03Z</dcterms:created>
  <dcterms:modified xsi:type="dcterms:W3CDTF">2015-03-04T09:52:46Z</dcterms:modified>
</cp:coreProperties>
</file>