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8" d="100"/>
          <a:sy n="78" d="100"/>
        </p:scale>
        <p:origin x="-654" y="8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11475-0CB0-4DE6-9181-556DCB8D1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467B6-3B17-469C-855C-B09876DCE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8745-169F-4B26-9522-DD38BA5C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3E06-4662-4871-ACD5-72FD9010360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A1BA0-C3EF-4EF6-A89E-A473CDE8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63875-9C9D-450C-AAA0-E7BA6A63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8D7-644E-4686-8672-F2EAF95D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7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DCBA-2247-4C5B-BA6E-1DB24271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66E26-2293-491A-AF05-EF9855C41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AF16-28BC-4C88-A6FF-7CEBCBF8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3E06-4662-4871-ACD5-72FD9010360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8808D-91B7-4816-AA03-41F4BBA2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72140-AA11-4415-96B5-39AC5F4D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8D7-644E-4686-8672-F2EAF95D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0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53B6C-F213-4DA8-93FB-D4BB86CA2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DD9DE-5060-421A-8B1C-8D7B233AD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4E1C8-4C15-452D-93A3-9BEF0727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3E06-4662-4871-ACD5-72FD9010360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A11B0-B1E9-4391-8C8F-6A66A5A8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5BE8-1E05-4B47-A156-53800F4C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8D7-644E-4686-8672-F2EAF95D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4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80B9-106D-4845-980A-E4B38C85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989B-5728-491C-9FFC-A919371DD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F638E-C96B-4BDE-B4C8-EBC7974B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3E06-4662-4871-ACD5-72FD9010360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192AD-0CA5-40DC-8A55-8A89098A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F699C-CE29-4AEC-9376-6D3839E8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8D7-644E-4686-8672-F2EAF95D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2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2427-AFFF-4870-B277-FCC59C4B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4104E-FFE7-42E8-850D-668D5F70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7092-379E-45D5-A58C-4F2CC066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3E06-4662-4871-ACD5-72FD9010360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27D72-A915-4F8F-B84B-C154882E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4401F-FD1C-42EB-BE90-95AE834E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8D7-644E-4686-8672-F2EAF95D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1E6A-5D39-4688-A589-1720F3FC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9AD68-2BF9-45EA-8F2E-4038CDFB5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3A7D6-60D7-4F7F-ACFA-74FE3EE6A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C6FBA-B2F4-4527-A914-B944935A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3E06-4662-4871-ACD5-72FD9010360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01CC6-20AE-4C47-877A-CAA0D2EE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81899-8589-48ED-BE10-2AF04F15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8D7-644E-4686-8672-F2EAF95D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3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05C9-06A6-4E6A-B4E0-A92C6394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6E32-81D0-4C96-B43E-2415096F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49291-A7C1-40BA-A006-9A2692C2F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CCE2D-5394-4AE0-B436-89939C8F0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3B30D-652B-4248-A06A-521C31CD1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843FE-0BC4-41EC-8330-7C34B29C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3E06-4662-4871-ACD5-72FD9010360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71D24-6CCA-49A4-9F61-29E97261F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B77B7-4FD4-4667-9DB3-7BBEAFBC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8D7-644E-4686-8672-F2EAF95D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6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725C-1575-4758-87B3-1AF58B1E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0B84E-761E-4EEC-BF4E-EBA87886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3E06-4662-4871-ACD5-72FD9010360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6DFCD-15A2-4560-A727-6267DE2C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555E-349C-4A26-9CD2-08F9A9A7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8D7-644E-4686-8672-F2EAF95D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1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1E282-D253-42A8-80B0-902BC330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3E06-4662-4871-ACD5-72FD9010360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74101-BB12-42E8-AEB4-075B13D4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886FF-97EA-47BA-AB10-2104D0C7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8D7-644E-4686-8672-F2EAF95D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6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AC90-BDF3-4E18-B7EE-81DCF25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4A20B-1BE7-49A7-9119-B757B08B5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3B3C-C694-4E27-B6AE-EBD3B270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6B5C3-9B48-40B8-B5BE-F44E4714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3E06-4662-4871-ACD5-72FD9010360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A4070-2CFE-447B-8C9B-5668D1C3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10D33-D64F-4385-96E8-68498EF8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8D7-644E-4686-8672-F2EAF95D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4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70A0-DA3A-49BA-9916-722CD886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E9238-FC68-4FF9-A48B-416EDC4CC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48A18-86B3-4F08-BD2D-3A3A9FBC4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D0D9D-5DD5-4C21-84A9-D91ED4A4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3E06-4662-4871-ACD5-72FD9010360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2CC81-0F5A-44CB-A8BE-A73F46CE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A9421-157D-42BA-8285-8C5A88E3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8D7-644E-4686-8672-F2EAF95D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2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17881-1D46-4BD3-AE3D-9EB55B04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83AD7-2040-456A-ACC7-81BBEC3EF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A886E-EEAD-46FA-9EF7-0865877F1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A3E06-4662-4871-ACD5-72FD90103602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3BF47-306E-4482-9491-4AE8600F9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17EF0-A458-4266-BFF2-43DA0E533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58D7-644E-4686-8672-F2EAF95D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4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CC2F-94BA-487A-8454-4C8E62DC2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B501E-2CEC-4DEC-8EB4-BA884A885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9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9493-D66E-4B44-9626-4EDE8F5B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: 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F461-5BEC-4880-A283-27470007E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parameter function</a:t>
            </a:r>
          </a:p>
          <a:p>
            <a:pPr lvl="1"/>
            <a:r>
              <a:rPr lang="en-US" dirty="0"/>
              <a:t>def </a:t>
            </a:r>
            <a:r>
              <a:rPr lang="en-US" dirty="0" err="1">
                <a:solidFill>
                  <a:srgbClr val="00B0F0"/>
                </a:solidFill>
              </a:rPr>
              <a:t>func_name</a:t>
            </a:r>
            <a:r>
              <a:rPr lang="en-US" dirty="0"/>
              <a:t> ():</a:t>
            </a:r>
          </a:p>
          <a:p>
            <a:pPr lvl="1"/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blah </a:t>
            </a:r>
            <a:r>
              <a:rPr lang="en-US" dirty="0" err="1">
                <a:solidFill>
                  <a:srgbClr val="00B0F0"/>
                </a:solidFill>
              </a:rPr>
              <a:t>blash</a:t>
            </a:r>
            <a:r>
              <a:rPr lang="en-US" dirty="0">
                <a:solidFill>
                  <a:srgbClr val="00B0F0"/>
                </a:solidFill>
              </a:rPr>
              <a:t>…</a:t>
            </a:r>
          </a:p>
          <a:p>
            <a:endParaRPr lang="en-US" dirty="0"/>
          </a:p>
          <a:p>
            <a:r>
              <a:rPr lang="en-US" dirty="0"/>
              <a:t>With Parameter function</a:t>
            </a:r>
          </a:p>
          <a:p>
            <a:pPr lvl="1"/>
            <a:r>
              <a:rPr lang="en-US" dirty="0"/>
              <a:t>def </a:t>
            </a:r>
            <a:r>
              <a:rPr lang="en-US" dirty="0" err="1">
                <a:solidFill>
                  <a:srgbClr val="00B0F0"/>
                </a:solidFill>
              </a:rPr>
              <a:t>func_name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n</a:t>
            </a:r>
            <a:r>
              <a:rPr lang="en-US" dirty="0"/>
              <a:t>):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Blah blah</a:t>
            </a:r>
          </a:p>
        </p:txBody>
      </p:sp>
    </p:spTree>
    <p:extLst>
      <p:ext uri="{BB962C8B-B14F-4D97-AF65-F5344CB8AC3E}">
        <p14:creationId xmlns:p14="http://schemas.microsoft.com/office/powerpoint/2010/main" val="247879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A70F-6116-4824-9410-4953B83B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module to draw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0DBF-D28C-4B25-9539-1A760DBE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t=</a:t>
            </a:r>
            <a:r>
              <a:rPr lang="en-US" dirty="0" err="1"/>
              <a:t>turtle.Pen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for x in range (</a:t>
            </a:r>
            <a:r>
              <a:rPr lang="en-US" dirty="0">
                <a:solidFill>
                  <a:srgbClr val="00B0F0"/>
                </a:solidFill>
              </a:rPr>
              <a:t>4</a:t>
            </a:r>
            <a:r>
              <a:rPr lang="en-US" dirty="0"/>
              <a:t>):</a:t>
            </a:r>
          </a:p>
          <a:p>
            <a:pPr lvl="2"/>
            <a:r>
              <a:rPr lang="en-US" dirty="0" err="1"/>
              <a:t>t.forward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100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t.right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90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7C44F-CAA7-4503-81EF-037650A94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3" y="3767138"/>
            <a:ext cx="35718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4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C52B-0D1C-417C-856B-E9B39422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Turtle?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A0D06-0C45-43D1-A88E-DE5FAEAF2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heard of the tortoise and the hare?</a:t>
            </a:r>
          </a:p>
          <a:p>
            <a:pPr lvl="1"/>
            <a:r>
              <a:rPr lang="en-US" dirty="0"/>
              <a:t>Tortoise is persistent, not fast</a:t>
            </a:r>
          </a:p>
          <a:p>
            <a:r>
              <a:rPr lang="en-US" dirty="0"/>
              <a:t>Same with the turtle module</a:t>
            </a:r>
          </a:p>
        </p:txBody>
      </p:sp>
    </p:spTree>
    <p:extLst>
      <p:ext uri="{BB962C8B-B14F-4D97-AF65-F5344CB8AC3E}">
        <p14:creationId xmlns:p14="http://schemas.microsoft.com/office/powerpoint/2010/main" val="20236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A233-2FDE-4E9E-ADE5-F1E8DBE7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Graphic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03FF-60B7-4F47-B99C-FFC9E8990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from </a:t>
            </a:r>
            <a:r>
              <a:rPr lang="en-US" dirty="0" err="1">
                <a:solidFill>
                  <a:srgbClr val="00B0F0"/>
                </a:solidFill>
              </a:rPr>
              <a:t>tkinter</a:t>
            </a:r>
            <a:r>
              <a:rPr lang="en-US" dirty="0"/>
              <a:t> import </a:t>
            </a:r>
            <a:r>
              <a:rPr lang="en-US" dirty="0">
                <a:solidFill>
                  <a:srgbClr val="00B0F0"/>
                </a:solidFill>
              </a:rPr>
              <a:t>*</a:t>
            </a:r>
          </a:p>
          <a:p>
            <a:pPr lvl="1"/>
            <a:r>
              <a:rPr lang="en-US" dirty="0" err="1"/>
              <a:t>tk</a:t>
            </a:r>
            <a:r>
              <a:rPr lang="en-US" dirty="0"/>
              <a:t> = Tk()</a:t>
            </a:r>
          </a:p>
          <a:p>
            <a:pPr lvl="1"/>
            <a:r>
              <a:rPr lang="en-US" dirty="0" err="1"/>
              <a:t>btn</a:t>
            </a:r>
            <a:r>
              <a:rPr lang="en-US" dirty="0"/>
              <a:t> = Button (</a:t>
            </a:r>
            <a:r>
              <a:rPr lang="en-US" dirty="0" err="1"/>
              <a:t>tk</a:t>
            </a:r>
            <a:r>
              <a:rPr lang="en-US" dirty="0"/>
              <a:t>, text = “</a:t>
            </a:r>
            <a:r>
              <a:rPr lang="en-US" dirty="0">
                <a:solidFill>
                  <a:srgbClr val="00B0F0"/>
                </a:solidFill>
              </a:rPr>
              <a:t>test button</a:t>
            </a:r>
            <a:r>
              <a:rPr lang="en-US" dirty="0"/>
              <a:t>”, command = </a:t>
            </a:r>
            <a:r>
              <a:rPr lang="en-US" dirty="0">
                <a:solidFill>
                  <a:srgbClr val="FF0000"/>
                </a:solidFill>
              </a:rPr>
              <a:t>lambda :  Nancy (‘first’, ‘second’))</a:t>
            </a:r>
          </a:p>
          <a:p>
            <a:pPr lvl="1"/>
            <a:r>
              <a:rPr lang="en-US" dirty="0" err="1"/>
              <a:t>btn.pack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5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7308-C6DE-438B-8F58-032359F8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syntax to pass values to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994F-92E2-4C13-9229-50525F1FB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btn</a:t>
            </a:r>
            <a:r>
              <a:rPr lang="en-US" dirty="0"/>
              <a:t> = Button (</a:t>
            </a:r>
            <a:r>
              <a:rPr lang="en-US" dirty="0" err="1"/>
              <a:t>tk</a:t>
            </a:r>
            <a:r>
              <a:rPr lang="en-US" dirty="0"/>
              <a:t>, text = “</a:t>
            </a:r>
            <a:r>
              <a:rPr lang="en-US" dirty="0">
                <a:solidFill>
                  <a:srgbClr val="00B0F0"/>
                </a:solidFill>
              </a:rPr>
              <a:t>test button</a:t>
            </a:r>
            <a:r>
              <a:rPr lang="en-US" dirty="0"/>
              <a:t>”, command = </a:t>
            </a:r>
            <a:r>
              <a:rPr lang="en-US" dirty="0">
                <a:solidFill>
                  <a:srgbClr val="00B0F0"/>
                </a:solidFill>
              </a:rPr>
              <a:t>hello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3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148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Class 4</vt:lpstr>
      <vt:lpstr>Review : Function definition</vt:lpstr>
      <vt:lpstr>Turtle module to draw graphics</vt:lpstr>
      <vt:lpstr>Problem with Turtle?</vt:lpstr>
      <vt:lpstr>New Graphic Module</vt:lpstr>
      <vt:lpstr>New syntax to pass values to a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4</dc:title>
  <dc:creator>Chunsheng Pei</dc:creator>
  <cp:lastModifiedBy>Chunsheng Pei</cp:lastModifiedBy>
  <cp:revision>8</cp:revision>
  <dcterms:created xsi:type="dcterms:W3CDTF">2018-06-24T13:11:40Z</dcterms:created>
  <dcterms:modified xsi:type="dcterms:W3CDTF">2018-06-25T01:11:12Z</dcterms:modified>
</cp:coreProperties>
</file>