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1475-0CB0-4DE6-9181-556DCB8D1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467B6-3B17-469C-855C-B09876DCE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8745-169F-4B26-9522-DD38BA5C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1BA0-C3EF-4EF6-A89E-A473CDE8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3875-9C9D-450C-AAA0-E7BA6A6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DCBA-2247-4C5B-BA6E-1DB24271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6E26-2293-491A-AF05-EF9855C41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AF16-28BC-4C88-A6FF-7CEBCBF8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808D-91B7-4816-AA03-41F4BBA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2140-AA11-4415-96B5-39AC5F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53B6C-F213-4DA8-93FB-D4BB86CA2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DD9DE-5060-421A-8B1C-8D7B233A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E1C8-4C15-452D-93A3-9BEF0727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11B0-B1E9-4391-8C8F-6A66A5A8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5BE8-1E05-4B47-A156-53800F4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80B9-106D-4845-980A-E4B38C85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989B-5728-491C-9FFC-A919371D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638E-C96B-4BDE-B4C8-EBC7974B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92AD-0CA5-40DC-8A55-8A89098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699C-CE29-4AEC-9376-6D3839E8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427-AFFF-4870-B277-FCC59C4B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104E-FFE7-42E8-850D-668D5F70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7092-379E-45D5-A58C-4F2CC066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7D72-A915-4F8F-B84B-C154882E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401F-FD1C-42EB-BE90-95AE834E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1E6A-5D39-4688-A589-1720F3FC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AD68-2BF9-45EA-8F2E-4038CDFB5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A7D6-60D7-4F7F-ACFA-74FE3EE6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C6FBA-B2F4-4527-A914-B944935A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01CC6-20AE-4C47-877A-CAA0D2EE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1899-8589-48ED-BE10-2AF04F15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05C9-06A6-4E6A-B4E0-A92C6394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6E32-81D0-4C96-B43E-2415096F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49291-A7C1-40BA-A006-9A2692C2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CCE2D-5394-4AE0-B436-89939C8F0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3B30D-652B-4248-A06A-521C31CD1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843FE-0BC4-41EC-8330-7C34B29C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71D24-6CCA-49A4-9F61-29E97261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B77B7-4FD4-4667-9DB3-7BBEAFBC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725C-1575-4758-87B3-1AF58B1E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0B84E-761E-4EEC-BF4E-EBA87886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DFCD-15A2-4560-A727-6267DE2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55E-349C-4A26-9CD2-08F9A9A7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1E282-D253-42A8-80B0-902BC330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74101-BB12-42E8-AEB4-075B13D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886FF-97EA-47BA-AB10-2104D0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AC90-BDF3-4E18-B7EE-81DCF25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A20B-1BE7-49A7-9119-B757B08B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3B3C-C694-4E27-B6AE-EBD3B270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B5C3-9B48-40B8-B5BE-F44E4714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4070-2CFE-447B-8C9B-5668D1C3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10D33-D64F-4385-96E8-68498EF8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0A0-DA3A-49BA-9916-722CD886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E9238-FC68-4FF9-A48B-416EDC4CC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48A18-86B3-4F08-BD2D-3A3A9FBC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0D9D-5DD5-4C21-84A9-D91ED4A4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CC81-0F5A-44CB-A8BE-A73F46CE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A9421-157D-42BA-8285-8C5A88E3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17881-1D46-4BD3-AE3D-9EB55B04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3AD7-2040-456A-ACC7-81BBEC3EF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886E-EEAD-46FA-9EF7-0865877F1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3E06-4662-4871-ACD5-72FD9010360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BF47-306E-4482-9491-4AE8600F9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7EF0-A458-4266-BFF2-43DA0E53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58D7-644E-4686-8672-F2EAF95D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CC2F-94BA-487A-8454-4C8E62DC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501E-2CEC-4DEC-8EB4-BA884A885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Volunteer Instructor : Chunsheng Pei</a:t>
            </a:r>
          </a:p>
          <a:p>
            <a:r>
              <a:rPr lang="en-US" dirty="0"/>
              <a:t>Volunteer Assistant : Nancy Pei</a:t>
            </a:r>
          </a:p>
        </p:txBody>
      </p:sp>
    </p:spTree>
    <p:extLst>
      <p:ext uri="{BB962C8B-B14F-4D97-AF65-F5344CB8AC3E}">
        <p14:creationId xmlns:p14="http://schemas.microsoft.com/office/powerpoint/2010/main" val="314129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9493-D66E-4B44-9626-4EDE8F5B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: Function definition and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F461-5BEC-4880-A283-27470007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parameter function</a:t>
            </a:r>
          </a:p>
          <a:p>
            <a:pPr lvl="1"/>
            <a:r>
              <a:rPr lang="en-US" dirty="0"/>
              <a:t>def </a:t>
            </a:r>
            <a:r>
              <a:rPr lang="en-US" dirty="0" err="1">
                <a:solidFill>
                  <a:srgbClr val="00B0F0"/>
                </a:solidFill>
              </a:rPr>
              <a:t>func_name</a:t>
            </a:r>
            <a:r>
              <a:rPr lang="en-US" dirty="0"/>
              <a:t> ():</a:t>
            </a:r>
          </a:p>
          <a:p>
            <a:pPr lvl="1"/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blah </a:t>
            </a:r>
            <a:r>
              <a:rPr lang="en-US" dirty="0" err="1">
                <a:solidFill>
                  <a:srgbClr val="00B0F0"/>
                </a:solidFill>
              </a:rPr>
              <a:t>blash</a:t>
            </a:r>
            <a:r>
              <a:rPr lang="en-US" dirty="0">
                <a:solidFill>
                  <a:srgbClr val="00B0F0"/>
                </a:solidFill>
              </a:rPr>
              <a:t>…</a:t>
            </a:r>
          </a:p>
          <a:p>
            <a:endParaRPr lang="en-US" sz="2400" dirty="0"/>
          </a:p>
          <a:p>
            <a:r>
              <a:rPr lang="en-US" dirty="0"/>
              <a:t>With Parameter </a:t>
            </a:r>
            <a:r>
              <a:rPr lang="en-US" sz="2400" dirty="0"/>
              <a:t>function</a:t>
            </a:r>
          </a:p>
          <a:p>
            <a:pPr lvl="1"/>
            <a:r>
              <a:rPr lang="en-US" dirty="0"/>
              <a:t>def </a:t>
            </a:r>
            <a:r>
              <a:rPr lang="en-US" dirty="0" err="1">
                <a:solidFill>
                  <a:srgbClr val="00B0F0"/>
                </a:solidFill>
              </a:rPr>
              <a:t>func_name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n</a:t>
            </a:r>
            <a:r>
              <a:rPr lang="en-US" dirty="0"/>
              <a:t>):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Blah blah</a:t>
            </a:r>
          </a:p>
          <a:p>
            <a:r>
              <a:rPr lang="en-US" dirty="0"/>
              <a:t>Name parameter function call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Button</a:t>
            </a:r>
            <a:r>
              <a:rPr lang="en-US" dirty="0"/>
              <a:t>(</a:t>
            </a:r>
            <a:r>
              <a:rPr lang="en-US" dirty="0" err="1"/>
              <a:t>tk</a:t>
            </a:r>
            <a:r>
              <a:rPr lang="en-US" dirty="0"/>
              <a:t>, text = “</a:t>
            </a:r>
            <a:r>
              <a:rPr lang="en-US" dirty="0">
                <a:solidFill>
                  <a:srgbClr val="00B0F0"/>
                </a:solidFill>
              </a:rPr>
              <a:t>test button</a:t>
            </a:r>
            <a:r>
              <a:rPr lang="en-US" dirty="0"/>
              <a:t>”, command = 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9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B082-CD71-41E8-9A9B-9469C655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br>
              <a:rPr lang="en-US" dirty="0"/>
            </a:br>
            <a:r>
              <a:rPr lang="en-US" dirty="0"/>
              <a:t>Two ways to stand on shoulders of Giants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A765-709F-4235-9079-9E0AD150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turtle</a:t>
            </a:r>
          </a:p>
          <a:p>
            <a:pPr lvl="1"/>
            <a:r>
              <a:rPr lang="en-US" dirty="0"/>
              <a:t># blah blah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turtle import *</a:t>
            </a:r>
          </a:p>
          <a:p>
            <a:pPr lvl="1"/>
            <a:r>
              <a:rPr lang="en-US" dirty="0"/>
              <a:t>#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6792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A233-2FDE-4E9E-ADE5-F1E8DBE7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Module: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03FF-60B7-4F47-B99C-FFC9E899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from </a:t>
            </a:r>
            <a:r>
              <a:rPr lang="en-US" dirty="0" err="1">
                <a:solidFill>
                  <a:srgbClr val="00B0F0"/>
                </a:solidFill>
              </a:rPr>
              <a:t>tkinter</a:t>
            </a:r>
            <a:r>
              <a:rPr lang="en-US" dirty="0"/>
              <a:t> import </a:t>
            </a:r>
            <a:r>
              <a:rPr lang="en-US" dirty="0">
                <a:solidFill>
                  <a:srgbClr val="00B0F0"/>
                </a:solidFill>
              </a:rPr>
              <a:t>*</a:t>
            </a:r>
          </a:p>
          <a:p>
            <a:pPr lvl="1"/>
            <a:r>
              <a:rPr lang="en-US" dirty="0" err="1"/>
              <a:t>tk</a:t>
            </a:r>
            <a:r>
              <a:rPr lang="en-US" dirty="0"/>
              <a:t> = Tk()  # create the graphic window</a:t>
            </a:r>
          </a:p>
          <a:p>
            <a:pPr lvl="1"/>
            <a:r>
              <a:rPr lang="en-US" dirty="0"/>
              <a:t>btn1 = Button (</a:t>
            </a:r>
            <a:r>
              <a:rPr lang="en-US" dirty="0" err="1"/>
              <a:t>tk</a:t>
            </a:r>
            <a:r>
              <a:rPr lang="en-US" dirty="0"/>
              <a:t>, text = “</a:t>
            </a:r>
            <a:r>
              <a:rPr lang="en-US" dirty="0">
                <a:solidFill>
                  <a:srgbClr val="00B0F0"/>
                </a:solidFill>
              </a:rPr>
              <a:t>potato</a:t>
            </a:r>
            <a:r>
              <a:rPr lang="en-US" dirty="0"/>
              <a:t>”, command = </a:t>
            </a:r>
            <a:r>
              <a:rPr lang="en-US" dirty="0">
                <a:solidFill>
                  <a:srgbClr val="FF0000"/>
                </a:solidFill>
              </a:rPr>
              <a:t>lambda :  Nancy (‘first’, ‘second’)) # define a button</a:t>
            </a:r>
          </a:p>
          <a:p>
            <a:pPr lvl="1"/>
            <a:r>
              <a:rPr lang="en-US" dirty="0"/>
              <a:t>btn2 = Button (</a:t>
            </a:r>
            <a:r>
              <a:rPr lang="en-US" dirty="0" err="1"/>
              <a:t>tk</a:t>
            </a:r>
            <a:r>
              <a:rPr lang="en-US" dirty="0"/>
              <a:t>, text = “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”, command = 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) # define another button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btn1.pack() # show button 1</a:t>
            </a:r>
          </a:p>
          <a:p>
            <a:pPr lvl="1"/>
            <a:r>
              <a:rPr lang="en-US" dirty="0"/>
              <a:t>btn2.pack() # show button 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C60F-D413-40F5-B0E7-990CCA34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8E4B-BE8F-433A-A0A0-84E2BE29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import*</a:t>
            </a:r>
          </a:p>
          <a:p>
            <a:pPr lvl="1"/>
            <a:r>
              <a:rPr lang="en-US" dirty="0" err="1"/>
              <a:t>tk</a:t>
            </a:r>
            <a:r>
              <a:rPr lang="en-US" dirty="0"/>
              <a:t> = Tk()</a:t>
            </a:r>
          </a:p>
          <a:p>
            <a:pPr lvl="1"/>
            <a:r>
              <a:rPr lang="en-US" dirty="0"/>
              <a:t>canvas = Canvas (</a:t>
            </a:r>
            <a:r>
              <a:rPr lang="en-US" dirty="0" err="1"/>
              <a:t>tk</a:t>
            </a:r>
            <a:r>
              <a:rPr lang="en-US" dirty="0"/>
              <a:t>, width = 1000, height = 1000)</a:t>
            </a:r>
          </a:p>
          <a:p>
            <a:pPr lvl="1"/>
            <a:r>
              <a:rPr lang="en-US" dirty="0" err="1"/>
              <a:t>canvas.pack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9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45F5-F0A6-454B-816E-1EBB4875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Create:</a:t>
            </a:r>
            <a:br>
              <a:rPr lang="en-US" dirty="0"/>
            </a:br>
            <a:r>
              <a:rPr lang="en-US" dirty="0"/>
              <a:t>line, rectangle, polygon, text, image,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A841-7385-452D-B08B-C447FD02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canvas.create_line</a:t>
            </a:r>
            <a:r>
              <a:rPr lang="en-US" dirty="0"/>
              <a:t>(0, 0, 500, 500)</a:t>
            </a:r>
          </a:p>
          <a:p>
            <a:r>
              <a:rPr lang="en-US" dirty="0" err="1"/>
              <a:t>canvas.create_rectangle</a:t>
            </a:r>
            <a:r>
              <a:rPr lang="en-US" dirty="0"/>
              <a:t>(10, 10, 50, 50)</a:t>
            </a:r>
          </a:p>
          <a:p>
            <a:r>
              <a:rPr lang="en-US" dirty="0" err="1"/>
              <a:t>canvas.create_polygon</a:t>
            </a:r>
            <a:r>
              <a:rPr lang="en-US" dirty="0"/>
              <a:t>(50, 50, 200, 50, 200, 110, fill="",outline="red")</a:t>
            </a:r>
          </a:p>
          <a:p>
            <a:r>
              <a:rPr lang="en-US" dirty="0" err="1"/>
              <a:t>canvas.create_text</a:t>
            </a:r>
            <a:r>
              <a:rPr lang="en-US" dirty="0"/>
              <a:t>(150, 150, text='He said, “It is </a:t>
            </a:r>
            <a:r>
              <a:rPr lang="en-US" dirty="0" err="1"/>
              <a:t>Sunday”',font</a:t>
            </a:r>
            <a:r>
              <a:rPr lang="en-US" dirty="0"/>
              <a:t>=('Times', 24), fill='green')</a:t>
            </a:r>
          </a:p>
          <a:p>
            <a:endParaRPr lang="en-US" dirty="0"/>
          </a:p>
          <a:p>
            <a:r>
              <a:rPr lang="en-US" dirty="0" err="1"/>
              <a:t>my_image</a:t>
            </a:r>
            <a:r>
              <a:rPr lang="en-US" dirty="0"/>
              <a:t> = </a:t>
            </a:r>
            <a:r>
              <a:rPr lang="en-US" dirty="0" err="1"/>
              <a:t>PhotoImage</a:t>
            </a:r>
            <a:r>
              <a:rPr lang="en-US" dirty="0"/>
              <a:t>(file = 'c:\\Users\\z\\Desktop\\bitcoin\\bitcoin1.png’) # only gif or </a:t>
            </a:r>
            <a:r>
              <a:rPr lang="en-US" dirty="0" err="1"/>
              <a:t>png</a:t>
            </a:r>
            <a:r>
              <a:rPr lang="en-US" dirty="0"/>
              <a:t> files</a:t>
            </a:r>
          </a:p>
          <a:p>
            <a:r>
              <a:rPr lang="en-US" dirty="0" err="1"/>
              <a:t>canvas.create_image</a:t>
            </a:r>
            <a:r>
              <a:rPr lang="en-US" dirty="0"/>
              <a:t>(50, 50, anchor=NW, image=</a:t>
            </a:r>
            <a:r>
              <a:rPr lang="en-US" dirty="0" err="1"/>
              <a:t>my_image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67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B01F-E7B2-4198-8B40-DDB823AD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F5AF-E754-47AB-A610-A8C4FA5B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animation is created?</a:t>
            </a:r>
          </a:p>
        </p:txBody>
      </p:sp>
    </p:spTree>
    <p:extLst>
      <p:ext uri="{BB962C8B-B14F-4D97-AF65-F5344CB8AC3E}">
        <p14:creationId xmlns:p14="http://schemas.microsoft.com/office/powerpoint/2010/main" val="252598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7A58-EBB1-4D44-BC56-3C676AE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for loop to create an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749-02AC-4661-B5E3-9D2E47E7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= </a:t>
            </a:r>
            <a:r>
              <a:rPr lang="en-US" dirty="0" err="1"/>
              <a:t>canvas.create_polygon</a:t>
            </a:r>
            <a:r>
              <a:rPr lang="en-US" dirty="0"/>
              <a:t>(10, 10, 10, 60, 50, 35)</a:t>
            </a:r>
          </a:p>
          <a:p>
            <a:r>
              <a:rPr lang="en-US" dirty="0"/>
              <a:t>import time</a:t>
            </a:r>
          </a:p>
          <a:p>
            <a:r>
              <a:rPr lang="en-US" dirty="0"/>
              <a:t>for x in range(0, 60):</a:t>
            </a:r>
          </a:p>
          <a:p>
            <a:r>
              <a:rPr lang="en-US" dirty="0"/>
              <a:t>    </a:t>
            </a:r>
            <a:r>
              <a:rPr lang="en-US" dirty="0" err="1"/>
              <a:t>canvas.move</a:t>
            </a:r>
            <a:r>
              <a:rPr lang="en-US" dirty="0"/>
              <a:t>(handle, 5, 0)</a:t>
            </a:r>
          </a:p>
          <a:p>
            <a:r>
              <a:rPr lang="en-US" dirty="0"/>
              <a:t>    </a:t>
            </a:r>
            <a:r>
              <a:rPr lang="en-US" dirty="0" err="1"/>
              <a:t>tk.update</a:t>
            </a:r>
            <a:r>
              <a:rPr lang="en-US" dirty="0"/>
              <a:t>() # redraw the canvas</a:t>
            </a:r>
          </a:p>
          <a:p>
            <a:r>
              <a:rPr lang="en-US" dirty="0"/>
              <a:t>    </a:t>
            </a:r>
            <a:r>
              <a:rPr lang="en-US" dirty="0" err="1"/>
              <a:t>time.sleep</a:t>
            </a:r>
            <a:r>
              <a:rPr lang="en-US" dirty="0"/>
              <a:t>(0.05)</a:t>
            </a:r>
          </a:p>
        </p:txBody>
      </p:sp>
    </p:spTree>
    <p:extLst>
      <p:ext uri="{BB962C8B-B14F-4D97-AF65-F5344CB8AC3E}">
        <p14:creationId xmlns:p14="http://schemas.microsoft.com/office/powerpoint/2010/main" val="140234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8AC2-7D49-4582-8FA2-ECA072C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19A3-B23A-411C-AE41-B3C63378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movetriangle</a:t>
            </a:r>
            <a:r>
              <a:rPr lang="en-US" dirty="0"/>
              <a:t>(event):</a:t>
            </a:r>
          </a:p>
          <a:p>
            <a:r>
              <a:rPr lang="en-US" dirty="0"/>
              <a:t>        </a:t>
            </a:r>
            <a:r>
              <a:rPr lang="en-US" dirty="0" err="1"/>
              <a:t>canvas.move</a:t>
            </a:r>
            <a:r>
              <a:rPr lang="en-US" dirty="0"/>
              <a:t>(handle, 5, 0)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canvas.bind_all</a:t>
            </a:r>
            <a:r>
              <a:rPr lang="en-US" dirty="0"/>
              <a:t>('&lt;</a:t>
            </a:r>
            <a:r>
              <a:rPr lang="en-US" dirty="0" err="1"/>
              <a:t>KeyPress</a:t>
            </a:r>
            <a:r>
              <a:rPr lang="en-US" dirty="0"/>
              <a:t>-Return&gt;', </a:t>
            </a:r>
            <a:r>
              <a:rPr lang="en-US" dirty="0" err="1"/>
              <a:t>movetriangle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are other events, you can read Chapter 12 for more, for example, </a:t>
            </a:r>
            <a:r>
              <a:rPr lang="en-US" dirty="0" err="1"/>
              <a:t>KeyPress</a:t>
            </a:r>
            <a:r>
              <a:rPr lang="en-US" dirty="0"/>
              <a:t>-Up, </a:t>
            </a:r>
            <a:r>
              <a:rPr lang="en-US" dirty="0" err="1"/>
              <a:t>KeyPress</a:t>
            </a:r>
            <a:r>
              <a:rPr lang="en-US" dirty="0"/>
              <a:t>-Down,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7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436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 5</vt:lpstr>
      <vt:lpstr>Review : Function definition and function calls</vt:lpstr>
      <vt:lpstr>Review:  Two ways to stand on shoulders of Giants</vt:lpstr>
      <vt:lpstr>Graphic Module: tkinter</vt:lpstr>
      <vt:lpstr>Create a canvas</vt:lpstr>
      <vt:lpstr>Create: line, rectangle, polygon, text, image, etc</vt:lpstr>
      <vt:lpstr>Animation</vt:lpstr>
      <vt:lpstr>Use for loop to create an animation</vt:lpstr>
      <vt:lpstr>Manual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4</dc:title>
  <dc:creator>Chunsheng Pei</dc:creator>
  <cp:lastModifiedBy>Chunsheng Pei</cp:lastModifiedBy>
  <cp:revision>22</cp:revision>
  <dcterms:created xsi:type="dcterms:W3CDTF">2018-06-24T13:11:40Z</dcterms:created>
  <dcterms:modified xsi:type="dcterms:W3CDTF">2018-07-08T22:09:03Z</dcterms:modified>
</cp:coreProperties>
</file>