
<file path=[Content_Types].xml><?xml version="1.0" encoding="utf-8"?>
<Types xmlns="http://schemas.openxmlformats.org/package/2006/content-types">
  <Default Extension="jpeg" ContentType="image/jpe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8" r:id="rId3"/>
    <p:sldId id="260" r:id="rId4"/>
    <p:sldId id="259" r:id="rId5"/>
    <p:sldId id="278" r:id="rId6"/>
    <p:sldId id="261" r:id="rId7"/>
    <p:sldId id="294" r:id="rId8"/>
    <p:sldId id="290" r:id="rId9"/>
    <p:sldId id="295" r:id="rId10"/>
    <p:sldId id="293" r:id="rId11"/>
    <p:sldId id="296" r:id="rId12"/>
    <p:sldId id="292" r:id="rId13"/>
    <p:sldId id="266" r:id="rId14"/>
    <p:sldId id="284" r:id="rId15"/>
  </p:sldIdLst>
  <p:sldSz cx="12192000" cy="6858000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042"/>
    <p:restoredTop sz="94705"/>
  </p:normalViewPr>
  <p:slideViewPr>
    <p:cSldViewPr snapToGrid="0" snapToObjects="1">
      <p:cViewPr varScale="1">
        <p:scale>
          <a:sx n="89" d="100"/>
          <a:sy n="89" d="100"/>
        </p:scale>
        <p:origin x="4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gs" Target="tags/tag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handoutMaster" Target="handoutMasters/handoutMaster1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255915"/>
            <a:ext cx="12192000" cy="63461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Segoe Print" panose="02000600000000000000" charset="0"/>
            </a:endParaRPr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90705" y="395615"/>
            <a:ext cx="4560696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255915"/>
            <a:ext cx="12192000" cy="634617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Segoe Print" panose="02000600000000000000" charset="0"/>
            </a:endParaRPr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90705" y="395615"/>
            <a:ext cx="4560696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59004" y="258233"/>
            <a:ext cx="4868117" cy="529569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txBody>
          <a:bodyPr vert="horz" anchor="ctr"/>
          <a:lstStyle>
            <a:lvl1pPr marL="0" indent="0" algn="l">
              <a:buNone/>
              <a:defRPr sz="2400" b="1">
                <a:latin typeface="Segoe Print" panose="02000600000000000000" charset="0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  <p:sp>
        <p:nvSpPr>
          <p:cNvPr id="3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1386592" y="171547"/>
            <a:ext cx="805408" cy="616255"/>
          </a:xfrm>
          <a:prstGeom prst="rect">
            <a:avLst/>
          </a:prstGeom>
          <a:solidFill>
            <a:schemeClr val="tx1"/>
          </a:solidFill>
        </p:spPr>
        <p:txBody>
          <a:bodyPr vert="horz" anchor="ctr"/>
          <a:lstStyle>
            <a:lvl1pPr marL="0" indent="0" algn="ctr">
              <a:buNone/>
              <a:defRPr sz="2400" b="1">
                <a:solidFill>
                  <a:srgbClr val="FFFFFF"/>
                </a:solidFill>
                <a:latin typeface="Segoe Print" panose="02000600000000000000" charset="0"/>
              </a:defRPr>
            </a:lvl1pPr>
          </a:lstStyle>
          <a:p>
            <a:pPr lvl="0"/>
            <a:r>
              <a:rPr kumimoji="1" lang="en-US" altLang="zh-CN" dirty="0" smtClean="0"/>
              <a:t>01</a:t>
            </a:r>
            <a:endParaRPr kumimoji="1" lang="zh-CN" altLang="en-US" dirty="0"/>
          </a:p>
        </p:txBody>
      </p:sp>
      <p:sp>
        <p:nvSpPr>
          <p:cNvPr id="4" name="图片占位符 8"/>
          <p:cNvSpPr>
            <a:spLocks noGrp="1"/>
          </p:cNvSpPr>
          <p:nvPr>
            <p:ph type="pic" sz="quarter" idx="14" hasCustomPrompt="1"/>
          </p:nvPr>
        </p:nvSpPr>
        <p:spPr>
          <a:xfrm>
            <a:off x="376768" y="5989475"/>
            <a:ext cx="1960033" cy="5334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600" b="1"/>
            </a:lvl1pPr>
          </a:lstStyle>
          <a:p>
            <a:r>
              <a:rPr kumimoji="1" lang="en-US" altLang="zh-CN" sz="1600" b="1" dirty="0" smtClean="0"/>
              <a:t>LOGO&amp;PIC</a:t>
            </a:r>
            <a:r>
              <a:rPr kumimoji="1" lang="zh-CN" altLang="en-US" sz="1600" b="1" dirty="0" smtClean="0"/>
              <a:t> </a:t>
            </a:r>
            <a:r>
              <a:rPr kumimoji="1" lang="en-US" altLang="zh-CN" sz="1600" b="1" dirty="0" smtClean="0"/>
              <a:t>HERE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背景图片素材</a:t>
            </a:r>
            <a:endParaRPr lang="zh-CN" altLang="en-US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kumimoji="1"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lang="zh-CN" altLang="en-US" sz="1800" dirty="0" smtClean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标注</a:t>
            </a:r>
            <a:endParaRPr lang="zh-CN" altLang="en-US" sz="18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600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字体使用 </a:t>
            </a: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 smtClean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 smtClean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 smtClean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行距</a:t>
            </a:r>
            <a:endParaRPr lang="en-US" altLang="zh-CN" sz="1400" dirty="0" smtClean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 smtClean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背景图片出处</a:t>
            </a:r>
            <a:endParaRPr lang="zh-CN" altLang="en-US" sz="1400" dirty="0" smtClean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zh-CN" altLang="en-US" sz="1400" dirty="0" smtClean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声明</a:t>
            </a:r>
            <a:endParaRPr lang="en-US" altLang="zh-CN" sz="1400" dirty="0" smtClean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英文 </a:t>
            </a:r>
            <a:r>
              <a:rPr lang="en-US" altLang="zh-CN" sz="1400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Century Gothic</a:t>
            </a:r>
            <a:endParaRPr lang="en-US" altLang="zh-CN" sz="1400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中文 微软雅黑</a:t>
            </a:r>
            <a:endParaRPr lang="en-US" altLang="zh-CN" sz="1400" dirty="0" smtClean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 smtClean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正文 </a:t>
            </a:r>
            <a:r>
              <a:rPr lang="en-US" altLang="zh-CN" sz="1400" dirty="0" smtClean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1.3</a:t>
            </a:r>
            <a:endParaRPr lang="en-US" altLang="zh-CN" sz="1400" dirty="0" smtClean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 smtClean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设计师原创</a:t>
            </a:r>
            <a:endParaRPr lang="zh-CN" altLang="en-US" sz="1400" dirty="0" smtClean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zh-CN" altLang="en-US" sz="1400" dirty="0" smtClean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algn="l" defTabSz="6096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Print" panose="02000600000000000000" charset="0"/>
                <a:ea typeface="微软雅黑" panose="020B0503020204020204" charset="-122"/>
                <a:cs typeface="+mn-cs"/>
              </a:rPr>
              <a:t>本网站所提供的任何信息内容（包括但不限于 </a:t>
            </a:r>
            <a:r>
              <a:rPr kumimoji="0" lang="en-US" altLang="zh-CN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PPT</a:t>
            </a:r>
            <a:r>
              <a:rPr kumimoji="0" lang="zh-CN" altLang="en-US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Print" panose="02000600000000000000" charset="0"/>
                <a:ea typeface="微软雅黑" panose="020B0503020204020204" charset="-122"/>
                <a:cs typeface="+mn-cs"/>
              </a:rPr>
              <a:t>模板、</a:t>
            </a:r>
            <a:r>
              <a:rPr kumimoji="0" lang="en-US" altLang="zh-CN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Word</a:t>
            </a:r>
            <a:r>
              <a:rPr kumimoji="0" lang="zh-CN" altLang="en-US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Print" panose="02000600000000000000" charset="0"/>
                <a:ea typeface="微软雅黑" panose="020B0503020204020204" charset="-122"/>
                <a:cs typeface="+mn-cs"/>
              </a:rPr>
              <a:t>文档、</a:t>
            </a:r>
            <a:r>
              <a:rPr kumimoji="0" lang="en-US" altLang="zh-CN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Excel</a:t>
            </a:r>
            <a:r>
              <a:rPr kumimoji="0" lang="zh-CN" altLang="en-US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Print" panose="02000600000000000000" charset="0"/>
                <a:ea typeface="微软雅黑" panose="020B0503020204020204" charset="-122"/>
                <a:cs typeface="+mn-cs"/>
              </a:rPr>
              <a:t>图表、图片素材等）均受</a:t>
            </a:r>
            <a:r>
              <a:rPr kumimoji="0" lang="en-US" altLang="zh-CN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Print" panose="02000600000000000000" charset="0"/>
                <a:ea typeface="微软雅黑" panose="020B0503020204020204" charset="-122"/>
                <a:cs typeface="+mn-cs"/>
              </a:rPr>
              <a:t>《</a:t>
            </a:r>
            <a:r>
              <a:rPr kumimoji="0" lang="zh-CN" altLang="en-US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Print" panose="02000600000000000000" charset="0"/>
                <a:ea typeface="微软雅黑" panose="020B0503020204020204" charset="-122"/>
                <a:cs typeface="+mn-cs"/>
              </a:rPr>
              <a:t>中华人民共和国著作权法</a:t>
            </a:r>
            <a:r>
              <a:rPr kumimoji="0" lang="en-US" altLang="zh-CN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Print" panose="02000600000000000000" charset="0"/>
                <a:ea typeface="微软雅黑" panose="020B0503020204020204" charset="-122"/>
                <a:cs typeface="+mn-cs"/>
              </a:rPr>
              <a:t>》</a:t>
            </a:r>
            <a:r>
              <a:rPr kumimoji="0" lang="zh-CN" altLang="en-US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Print" panose="02000600000000000000" charset="0"/>
                <a:ea typeface="微软雅黑" panose="020B0503020204020204" charset="-122"/>
                <a:cs typeface="+mn-cs"/>
              </a:rPr>
              <a:t>、</a:t>
            </a:r>
            <a:r>
              <a:rPr kumimoji="0" lang="en-US" altLang="zh-CN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Print" panose="02000600000000000000" charset="0"/>
                <a:ea typeface="微软雅黑" panose="020B0503020204020204" charset="-122"/>
                <a:cs typeface="+mn-cs"/>
              </a:rPr>
              <a:t>《</a:t>
            </a:r>
            <a:r>
              <a:rPr kumimoji="0" lang="zh-CN" altLang="en-US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Print" panose="02000600000000000000" charset="0"/>
                <a:ea typeface="微软雅黑" panose="020B0503020204020204" charset="-122"/>
                <a:cs typeface="+mn-cs"/>
              </a:rPr>
              <a:t>信息网络传播权保护条例</a:t>
            </a:r>
            <a:r>
              <a:rPr kumimoji="0" lang="en-US" altLang="zh-CN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Print" panose="02000600000000000000" charset="0"/>
                <a:ea typeface="微软雅黑" panose="020B0503020204020204" charset="-122"/>
                <a:cs typeface="+mn-cs"/>
              </a:rPr>
              <a:t>》</a:t>
            </a:r>
            <a:r>
              <a:rPr kumimoji="0" lang="zh-CN" altLang="en-US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Print" panose="02000600000000000000" charset="0"/>
                <a:ea typeface="微软雅黑" panose="020B0503020204020204" charset="-122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Print" panose="02000600000000000000" charset="0"/>
                <a:ea typeface="微软雅黑" panose="020B0503020204020204" charset="-122"/>
                <a:cs typeface="+mn-cs"/>
              </a:rPr>
              <a:t>(</a:t>
            </a:r>
            <a:r>
              <a:rPr kumimoji="0" lang="zh-CN" altLang="en-US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Print" panose="02000600000000000000" charset="0"/>
                <a:ea typeface="微软雅黑" panose="020B0503020204020204" charset="-122"/>
                <a:cs typeface="+mn-cs"/>
              </a:rPr>
              <a:t>包括图片或图表</a:t>
            </a:r>
            <a:r>
              <a:rPr kumimoji="0" lang="en-US" altLang="zh-CN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Print" panose="02000600000000000000" charset="0"/>
                <a:ea typeface="微软雅黑" panose="020B0503020204020204" charset="-122"/>
                <a:cs typeface="+mn-cs"/>
              </a:rPr>
              <a:t>)</a:t>
            </a:r>
            <a:r>
              <a:rPr kumimoji="0" lang="zh-CN" altLang="en-US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Print" panose="02000600000000000000" charset="0"/>
                <a:ea typeface="微软雅黑" panose="020B0503020204020204" charset="-122"/>
                <a:cs typeface="+mn-cs"/>
              </a:rPr>
              <a:t>不得被全部或部分的复制、传播、销售，否则将承担法律责任。</a:t>
            </a:r>
            <a:endParaRPr kumimoji="0" lang="zh-CN" altLang="en-US" sz="1335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Print" panose="02000600000000000000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kumimoji="1" lang="en-US" altLang="zh-CN" sz="1000" dirty="0" smtClean="0">
                <a:solidFill>
                  <a:prstClr val="white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OfficePLUS</a:t>
            </a:r>
            <a:endParaRPr lang="zh-CN" altLang="en-US" sz="1000" dirty="0">
              <a:solidFill>
                <a:prstClr val="white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9600"/>
            <a:r>
              <a:rPr kumimoji="1" lang="zh-CN" altLang="en-US" sz="1335" dirty="0" smtClean="0">
                <a:solidFill>
                  <a:srgbClr val="000000"/>
                </a:solidFill>
                <a:latin typeface="Segoe Print" panose="02000600000000000000" charset="0"/>
                <a:ea typeface="微软雅黑" panose="020B0503020204020204" charset="-122"/>
              </a:rPr>
              <a:t>点击</a:t>
            </a:r>
            <a:r>
              <a:rPr kumimoji="1" lang="en-US" altLang="zh-CN" sz="1335" dirty="0" smtClean="0">
                <a:solidFill>
                  <a:srgbClr val="000000"/>
                </a:solidFill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Logo</a:t>
            </a:r>
            <a:r>
              <a:rPr kumimoji="1" lang="zh-CN" altLang="en-US" sz="1335" dirty="0" smtClean="0">
                <a:solidFill>
                  <a:srgbClr val="000000"/>
                </a:solidFill>
                <a:latin typeface="Segoe Print" panose="02000600000000000000" charset="0"/>
                <a:ea typeface="微软雅黑" panose="020B0503020204020204" charset="-122"/>
              </a:rPr>
              <a:t>获取更多优质模板（放映模式）</a:t>
            </a:r>
            <a:endParaRPr kumimoji="1" lang="zh-CN" altLang="en-US" sz="1335" dirty="0">
              <a:solidFill>
                <a:srgbClr val="000000"/>
              </a:solidFill>
              <a:latin typeface="Segoe Print" panose="02000600000000000000" charset="0"/>
              <a:ea typeface="微软雅黑" panose="020B0503020204020204" charset="-122"/>
            </a:endParaRP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 userDrawn="1"/>
        </p:nvSpPr>
        <p:spPr>
          <a:xfrm>
            <a:off x="0" y="255915"/>
            <a:ext cx="12192000" cy="634617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Segoe Print" panose="02000600000000000000" charset="0"/>
            </a:endParaRPr>
          </a:p>
        </p:txBody>
      </p:sp>
      <p:sp>
        <p:nvSpPr>
          <p:cNvPr id="12" name="任意形状 11"/>
          <p:cNvSpPr/>
          <p:nvPr userDrawn="1"/>
        </p:nvSpPr>
        <p:spPr>
          <a:xfrm rot="9000000">
            <a:off x="-731010" y="2143921"/>
            <a:ext cx="15337757" cy="1093891"/>
          </a:xfrm>
          <a:custGeom>
            <a:avLst/>
            <a:gdLst>
              <a:gd name="connsiteX0" fmla="*/ 298448 w 8369299"/>
              <a:gd name="connsiteY0" fmla="*/ 0 h 596900"/>
              <a:gd name="connsiteX1" fmla="*/ 298450 w 8369299"/>
              <a:gd name="connsiteY1" fmla="*/ 0 h 596900"/>
              <a:gd name="connsiteX2" fmla="*/ 8369299 w 8369299"/>
              <a:gd name="connsiteY2" fmla="*/ 0 h 596900"/>
              <a:gd name="connsiteX3" fmla="*/ 8369299 w 8369299"/>
              <a:gd name="connsiteY3" fmla="*/ 596899 h 596900"/>
              <a:gd name="connsiteX4" fmla="*/ 298460 w 8369299"/>
              <a:gd name="connsiteY4" fmla="*/ 596899 h 596900"/>
              <a:gd name="connsiteX5" fmla="*/ 298450 w 8369299"/>
              <a:gd name="connsiteY5" fmla="*/ 596900 h 596900"/>
              <a:gd name="connsiteX6" fmla="*/ 0 w 8369299"/>
              <a:gd name="connsiteY6" fmla="*/ 298450 h 596900"/>
              <a:gd name="connsiteX7" fmla="*/ 238302 w 8369299"/>
              <a:gd name="connsiteY7" fmla="*/ 6064 h 596900"/>
              <a:gd name="connsiteX8" fmla="*/ 298448 w 8369299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69299" h="596900">
                <a:moveTo>
                  <a:pt x="298448" y="0"/>
                </a:moveTo>
                <a:lnTo>
                  <a:pt x="298450" y="0"/>
                </a:lnTo>
                <a:lnTo>
                  <a:pt x="8369299" y="0"/>
                </a:lnTo>
                <a:lnTo>
                  <a:pt x="8369299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8" y="0"/>
                </a:ln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50000"/>
                </a:schemeClr>
              </a:gs>
              <a:gs pos="85000">
                <a:schemeClr val="bg1">
                  <a:alpha val="50000"/>
                </a:schemeClr>
              </a:gs>
              <a:gs pos="23000">
                <a:schemeClr val="accent2">
                  <a:alpha val="50000"/>
                </a:schemeClr>
              </a:gs>
              <a:gs pos="100000">
                <a:schemeClr val="bg1">
                  <a:alpha val="5000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Segoe Print" panose="02000600000000000000" charset="0"/>
            </a:endParaRPr>
          </a:p>
        </p:txBody>
      </p:sp>
      <p:sp>
        <p:nvSpPr>
          <p:cNvPr id="13" name="任意形状 12"/>
          <p:cNvSpPr/>
          <p:nvPr userDrawn="1"/>
        </p:nvSpPr>
        <p:spPr>
          <a:xfrm rot="9000000">
            <a:off x="-7623331" y="5280098"/>
            <a:ext cx="20401914" cy="1455068"/>
          </a:xfrm>
          <a:custGeom>
            <a:avLst/>
            <a:gdLst>
              <a:gd name="connsiteX0" fmla="*/ 298448 w 8369299"/>
              <a:gd name="connsiteY0" fmla="*/ 0 h 596900"/>
              <a:gd name="connsiteX1" fmla="*/ 298450 w 8369299"/>
              <a:gd name="connsiteY1" fmla="*/ 0 h 596900"/>
              <a:gd name="connsiteX2" fmla="*/ 8369299 w 8369299"/>
              <a:gd name="connsiteY2" fmla="*/ 0 h 596900"/>
              <a:gd name="connsiteX3" fmla="*/ 8369299 w 8369299"/>
              <a:gd name="connsiteY3" fmla="*/ 596899 h 596900"/>
              <a:gd name="connsiteX4" fmla="*/ 298460 w 8369299"/>
              <a:gd name="connsiteY4" fmla="*/ 596899 h 596900"/>
              <a:gd name="connsiteX5" fmla="*/ 298450 w 8369299"/>
              <a:gd name="connsiteY5" fmla="*/ 596900 h 596900"/>
              <a:gd name="connsiteX6" fmla="*/ 0 w 8369299"/>
              <a:gd name="connsiteY6" fmla="*/ 298450 h 596900"/>
              <a:gd name="connsiteX7" fmla="*/ 238302 w 8369299"/>
              <a:gd name="connsiteY7" fmla="*/ 6064 h 596900"/>
              <a:gd name="connsiteX8" fmla="*/ 298448 w 8369299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69299" h="596900">
                <a:moveTo>
                  <a:pt x="298448" y="0"/>
                </a:moveTo>
                <a:lnTo>
                  <a:pt x="298450" y="0"/>
                </a:lnTo>
                <a:lnTo>
                  <a:pt x="8369299" y="0"/>
                </a:lnTo>
                <a:lnTo>
                  <a:pt x="8369299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8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85000">
                <a:schemeClr val="bg1">
                  <a:alpha val="50000"/>
                </a:schemeClr>
              </a:gs>
              <a:gs pos="23000">
                <a:schemeClr val="accent1">
                  <a:lumMod val="97000"/>
                  <a:lumOff val="3000"/>
                  <a:alpha val="40000"/>
                </a:schemeClr>
              </a:gs>
              <a:gs pos="100000">
                <a:schemeClr val="bg1">
                  <a:alpha val="5000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>
              <a:latin typeface="Segoe Print" panose="02000600000000000000" charset="0"/>
            </a:endParaRPr>
          </a:p>
        </p:txBody>
      </p:sp>
      <p:sp>
        <p:nvSpPr>
          <p:cNvPr id="14" name="任意形状 13"/>
          <p:cNvSpPr/>
          <p:nvPr userDrawn="1"/>
        </p:nvSpPr>
        <p:spPr>
          <a:xfrm rot="9000000">
            <a:off x="-8629388" y="7137586"/>
            <a:ext cx="19448833" cy="2470527"/>
          </a:xfrm>
          <a:custGeom>
            <a:avLst/>
            <a:gdLst>
              <a:gd name="connsiteX0" fmla="*/ 298449 w 4699001"/>
              <a:gd name="connsiteY0" fmla="*/ 0 h 596900"/>
              <a:gd name="connsiteX1" fmla="*/ 298450 w 4699001"/>
              <a:gd name="connsiteY1" fmla="*/ 0 h 596900"/>
              <a:gd name="connsiteX2" fmla="*/ 4699001 w 4699001"/>
              <a:gd name="connsiteY2" fmla="*/ 0 h 596900"/>
              <a:gd name="connsiteX3" fmla="*/ 4699001 w 4699001"/>
              <a:gd name="connsiteY3" fmla="*/ 596899 h 596900"/>
              <a:gd name="connsiteX4" fmla="*/ 298460 w 4699001"/>
              <a:gd name="connsiteY4" fmla="*/ 596899 h 596900"/>
              <a:gd name="connsiteX5" fmla="*/ 298450 w 4699001"/>
              <a:gd name="connsiteY5" fmla="*/ 596900 h 596900"/>
              <a:gd name="connsiteX6" fmla="*/ 0 w 4699001"/>
              <a:gd name="connsiteY6" fmla="*/ 298450 h 596900"/>
              <a:gd name="connsiteX7" fmla="*/ 238302 w 4699001"/>
              <a:gd name="connsiteY7" fmla="*/ 6064 h 596900"/>
              <a:gd name="connsiteX8" fmla="*/ 298449 w 4699001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99001" h="596900">
                <a:moveTo>
                  <a:pt x="298449" y="0"/>
                </a:moveTo>
                <a:lnTo>
                  <a:pt x="298450" y="0"/>
                </a:lnTo>
                <a:lnTo>
                  <a:pt x="4699001" y="0"/>
                </a:lnTo>
                <a:lnTo>
                  <a:pt x="4699001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9" y="0"/>
                </a:lnTo>
                <a:close/>
              </a:path>
            </a:pathLst>
          </a:custGeom>
          <a:gradFill flip="none" rotWithShape="1">
            <a:gsLst>
              <a:gs pos="0">
                <a:schemeClr val="accent2"/>
              </a:gs>
              <a:gs pos="85000">
                <a:schemeClr val="bg1">
                  <a:alpha val="50000"/>
                </a:schemeClr>
              </a:gs>
              <a:gs pos="22000">
                <a:schemeClr val="accent2">
                  <a:alpha val="50000"/>
                </a:schemeClr>
              </a:gs>
              <a:gs pos="100000">
                <a:schemeClr val="bg1">
                  <a:alpha val="5000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>
              <a:latin typeface="Segoe Print" panose="02000600000000000000" charset="0"/>
            </a:endParaRPr>
          </a:p>
        </p:txBody>
      </p:sp>
      <p:sp>
        <p:nvSpPr>
          <p:cNvPr id="19" name="任意形状 18"/>
          <p:cNvSpPr/>
          <p:nvPr userDrawn="1"/>
        </p:nvSpPr>
        <p:spPr>
          <a:xfrm rot="9000000">
            <a:off x="-9115022" y="9773804"/>
            <a:ext cx="21890179" cy="596900"/>
          </a:xfrm>
          <a:custGeom>
            <a:avLst/>
            <a:gdLst>
              <a:gd name="connsiteX0" fmla="*/ 298447 w 21890179"/>
              <a:gd name="connsiteY0" fmla="*/ 0 h 596900"/>
              <a:gd name="connsiteX1" fmla="*/ 298450 w 21890179"/>
              <a:gd name="connsiteY1" fmla="*/ 0 h 596900"/>
              <a:gd name="connsiteX2" fmla="*/ 21890179 w 21890179"/>
              <a:gd name="connsiteY2" fmla="*/ 0 h 596900"/>
              <a:gd name="connsiteX3" fmla="*/ 21890179 w 21890179"/>
              <a:gd name="connsiteY3" fmla="*/ 596899 h 596900"/>
              <a:gd name="connsiteX4" fmla="*/ 298460 w 21890179"/>
              <a:gd name="connsiteY4" fmla="*/ 596899 h 596900"/>
              <a:gd name="connsiteX5" fmla="*/ 298450 w 21890179"/>
              <a:gd name="connsiteY5" fmla="*/ 596900 h 596900"/>
              <a:gd name="connsiteX6" fmla="*/ 0 w 21890179"/>
              <a:gd name="connsiteY6" fmla="*/ 298450 h 596900"/>
              <a:gd name="connsiteX7" fmla="*/ 238302 w 21890179"/>
              <a:gd name="connsiteY7" fmla="*/ 6063 h 596900"/>
              <a:gd name="connsiteX8" fmla="*/ 298447 w 21890179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890179" h="596900">
                <a:moveTo>
                  <a:pt x="298447" y="0"/>
                </a:moveTo>
                <a:lnTo>
                  <a:pt x="298450" y="0"/>
                </a:lnTo>
                <a:lnTo>
                  <a:pt x="21890179" y="0"/>
                </a:lnTo>
                <a:lnTo>
                  <a:pt x="21890179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3"/>
                </a:cubicBezTo>
                <a:lnTo>
                  <a:pt x="298447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85000">
                <a:schemeClr val="bg1">
                  <a:alpha val="50000"/>
                </a:schemeClr>
              </a:gs>
              <a:gs pos="23000">
                <a:schemeClr val="accent1">
                  <a:lumMod val="97000"/>
                  <a:lumOff val="3000"/>
                  <a:alpha val="40000"/>
                </a:schemeClr>
              </a:gs>
              <a:gs pos="100000">
                <a:schemeClr val="bg1">
                  <a:alpha val="5000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>
              <a:latin typeface="Segoe Print" panose="02000600000000000000" charset="0"/>
            </a:endParaRPr>
          </a:p>
        </p:txBody>
      </p:sp>
      <p:sp>
        <p:nvSpPr>
          <p:cNvPr id="20" name="任意形状 19"/>
          <p:cNvSpPr/>
          <p:nvPr userDrawn="1"/>
        </p:nvSpPr>
        <p:spPr>
          <a:xfrm rot="9000000">
            <a:off x="-486639" y="1829440"/>
            <a:ext cx="13262977" cy="361654"/>
          </a:xfrm>
          <a:custGeom>
            <a:avLst/>
            <a:gdLst>
              <a:gd name="connsiteX0" fmla="*/ 298447 w 21890179"/>
              <a:gd name="connsiteY0" fmla="*/ 0 h 596900"/>
              <a:gd name="connsiteX1" fmla="*/ 298450 w 21890179"/>
              <a:gd name="connsiteY1" fmla="*/ 0 h 596900"/>
              <a:gd name="connsiteX2" fmla="*/ 21890179 w 21890179"/>
              <a:gd name="connsiteY2" fmla="*/ 0 h 596900"/>
              <a:gd name="connsiteX3" fmla="*/ 21890179 w 21890179"/>
              <a:gd name="connsiteY3" fmla="*/ 596899 h 596900"/>
              <a:gd name="connsiteX4" fmla="*/ 298460 w 21890179"/>
              <a:gd name="connsiteY4" fmla="*/ 596899 h 596900"/>
              <a:gd name="connsiteX5" fmla="*/ 298450 w 21890179"/>
              <a:gd name="connsiteY5" fmla="*/ 596900 h 596900"/>
              <a:gd name="connsiteX6" fmla="*/ 0 w 21890179"/>
              <a:gd name="connsiteY6" fmla="*/ 298450 h 596900"/>
              <a:gd name="connsiteX7" fmla="*/ 238302 w 21890179"/>
              <a:gd name="connsiteY7" fmla="*/ 6063 h 596900"/>
              <a:gd name="connsiteX8" fmla="*/ 298447 w 21890179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890179" h="596900">
                <a:moveTo>
                  <a:pt x="298447" y="0"/>
                </a:moveTo>
                <a:lnTo>
                  <a:pt x="298450" y="0"/>
                </a:lnTo>
                <a:lnTo>
                  <a:pt x="21890179" y="0"/>
                </a:lnTo>
                <a:lnTo>
                  <a:pt x="21890179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3"/>
                </a:cubicBezTo>
                <a:lnTo>
                  <a:pt x="298447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85000">
                <a:schemeClr val="bg1">
                  <a:alpha val="50000"/>
                </a:schemeClr>
              </a:gs>
              <a:gs pos="23000">
                <a:schemeClr val="accent1">
                  <a:lumMod val="97000"/>
                  <a:lumOff val="3000"/>
                  <a:alpha val="40000"/>
                </a:schemeClr>
              </a:gs>
              <a:gs pos="100000">
                <a:schemeClr val="bg1">
                  <a:alpha val="5000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>
              <a:latin typeface="Segoe Print" panose="0200060000000000000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标题幻灯片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 14"/>
          <p:cNvGrpSpPr/>
          <p:nvPr userDrawn="1"/>
        </p:nvGrpSpPr>
        <p:grpSpPr>
          <a:xfrm>
            <a:off x="-26468527" y="3973065"/>
            <a:ext cx="32229841" cy="11251983"/>
            <a:chOff x="-30083473" y="4244143"/>
            <a:chExt cx="36403800" cy="12709183"/>
          </a:xfrm>
        </p:grpSpPr>
        <p:sp>
          <p:nvSpPr>
            <p:cNvPr id="14" name="任意形状 13"/>
            <p:cNvSpPr/>
            <p:nvPr userDrawn="1"/>
          </p:nvSpPr>
          <p:spPr>
            <a:xfrm rot="9000000">
              <a:off x="-30083473" y="14357003"/>
              <a:ext cx="36403800" cy="2596323"/>
            </a:xfrm>
            <a:custGeom>
              <a:avLst/>
              <a:gdLst>
                <a:gd name="connsiteX0" fmla="*/ 298448 w 8369299"/>
                <a:gd name="connsiteY0" fmla="*/ 0 h 596900"/>
                <a:gd name="connsiteX1" fmla="*/ 298450 w 8369299"/>
                <a:gd name="connsiteY1" fmla="*/ 0 h 596900"/>
                <a:gd name="connsiteX2" fmla="*/ 8369299 w 8369299"/>
                <a:gd name="connsiteY2" fmla="*/ 0 h 596900"/>
                <a:gd name="connsiteX3" fmla="*/ 8369299 w 8369299"/>
                <a:gd name="connsiteY3" fmla="*/ 596899 h 596900"/>
                <a:gd name="connsiteX4" fmla="*/ 298460 w 8369299"/>
                <a:gd name="connsiteY4" fmla="*/ 596899 h 596900"/>
                <a:gd name="connsiteX5" fmla="*/ 298450 w 8369299"/>
                <a:gd name="connsiteY5" fmla="*/ 596900 h 596900"/>
                <a:gd name="connsiteX6" fmla="*/ 0 w 8369299"/>
                <a:gd name="connsiteY6" fmla="*/ 298450 h 596900"/>
                <a:gd name="connsiteX7" fmla="*/ 238302 w 8369299"/>
                <a:gd name="connsiteY7" fmla="*/ 6064 h 596900"/>
                <a:gd name="connsiteX8" fmla="*/ 298448 w 8369299"/>
                <a:gd name="connsiteY8" fmla="*/ 0 h 596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369299" h="596900">
                  <a:moveTo>
                    <a:pt x="298448" y="0"/>
                  </a:moveTo>
                  <a:lnTo>
                    <a:pt x="298450" y="0"/>
                  </a:lnTo>
                  <a:lnTo>
                    <a:pt x="8369299" y="0"/>
                  </a:lnTo>
                  <a:lnTo>
                    <a:pt x="8369299" y="596899"/>
                  </a:lnTo>
                  <a:lnTo>
                    <a:pt x="298460" y="596899"/>
                  </a:lnTo>
                  <a:lnTo>
                    <a:pt x="298450" y="596900"/>
                  </a:lnTo>
                  <a:cubicBezTo>
                    <a:pt x="133621" y="596900"/>
                    <a:pt x="0" y="463279"/>
                    <a:pt x="0" y="298450"/>
                  </a:cubicBezTo>
                  <a:cubicBezTo>
                    <a:pt x="0" y="154225"/>
                    <a:pt x="102304" y="33893"/>
                    <a:pt x="238302" y="6064"/>
                  </a:cubicBezTo>
                  <a:lnTo>
                    <a:pt x="298448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alpha val="50000"/>
                  </a:schemeClr>
                </a:gs>
                <a:gs pos="85000">
                  <a:schemeClr val="bg1">
                    <a:alpha val="50000"/>
                  </a:schemeClr>
                </a:gs>
                <a:gs pos="23000">
                  <a:schemeClr val="accent1">
                    <a:lumMod val="97000"/>
                    <a:lumOff val="3000"/>
                    <a:alpha val="40000"/>
                  </a:schemeClr>
                </a:gs>
                <a:gs pos="100000">
                  <a:schemeClr val="bg1">
                    <a:alpha val="50000"/>
                  </a:schemeClr>
                </a:gs>
              </a:gsLst>
              <a:lin ang="19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>
                <a:latin typeface="Segoe Print" panose="02000600000000000000" charset="0"/>
              </a:endParaRPr>
            </a:p>
          </p:txBody>
        </p:sp>
        <p:sp>
          <p:nvSpPr>
            <p:cNvPr id="6" name="任意形状 5"/>
            <p:cNvSpPr/>
            <p:nvPr userDrawn="1"/>
          </p:nvSpPr>
          <p:spPr>
            <a:xfrm rot="9000000">
              <a:off x="-3966283" y="4244143"/>
              <a:ext cx="5636687" cy="402009"/>
            </a:xfrm>
            <a:custGeom>
              <a:avLst/>
              <a:gdLst>
                <a:gd name="connsiteX0" fmla="*/ 298448 w 8369299"/>
                <a:gd name="connsiteY0" fmla="*/ 0 h 596900"/>
                <a:gd name="connsiteX1" fmla="*/ 298450 w 8369299"/>
                <a:gd name="connsiteY1" fmla="*/ 0 h 596900"/>
                <a:gd name="connsiteX2" fmla="*/ 8369299 w 8369299"/>
                <a:gd name="connsiteY2" fmla="*/ 0 h 596900"/>
                <a:gd name="connsiteX3" fmla="*/ 8369299 w 8369299"/>
                <a:gd name="connsiteY3" fmla="*/ 596899 h 596900"/>
                <a:gd name="connsiteX4" fmla="*/ 298460 w 8369299"/>
                <a:gd name="connsiteY4" fmla="*/ 596899 h 596900"/>
                <a:gd name="connsiteX5" fmla="*/ 298450 w 8369299"/>
                <a:gd name="connsiteY5" fmla="*/ 596900 h 596900"/>
                <a:gd name="connsiteX6" fmla="*/ 0 w 8369299"/>
                <a:gd name="connsiteY6" fmla="*/ 298450 h 596900"/>
                <a:gd name="connsiteX7" fmla="*/ 238302 w 8369299"/>
                <a:gd name="connsiteY7" fmla="*/ 6064 h 596900"/>
                <a:gd name="connsiteX8" fmla="*/ 298448 w 8369299"/>
                <a:gd name="connsiteY8" fmla="*/ 0 h 596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369299" h="596900">
                  <a:moveTo>
                    <a:pt x="298448" y="0"/>
                  </a:moveTo>
                  <a:lnTo>
                    <a:pt x="298450" y="0"/>
                  </a:lnTo>
                  <a:lnTo>
                    <a:pt x="8369299" y="0"/>
                  </a:lnTo>
                  <a:lnTo>
                    <a:pt x="8369299" y="596899"/>
                  </a:lnTo>
                  <a:lnTo>
                    <a:pt x="298460" y="596899"/>
                  </a:lnTo>
                  <a:lnTo>
                    <a:pt x="298450" y="596900"/>
                  </a:lnTo>
                  <a:cubicBezTo>
                    <a:pt x="133621" y="596900"/>
                    <a:pt x="0" y="463279"/>
                    <a:pt x="0" y="298450"/>
                  </a:cubicBezTo>
                  <a:cubicBezTo>
                    <a:pt x="0" y="154225"/>
                    <a:pt x="102304" y="33893"/>
                    <a:pt x="238302" y="6064"/>
                  </a:cubicBezTo>
                  <a:lnTo>
                    <a:pt x="298448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alpha val="50000"/>
                  </a:schemeClr>
                </a:gs>
                <a:gs pos="85000">
                  <a:schemeClr val="bg1">
                    <a:alpha val="50000"/>
                  </a:schemeClr>
                </a:gs>
                <a:gs pos="23000">
                  <a:schemeClr val="bg1">
                    <a:alpha val="50000"/>
                  </a:schemeClr>
                </a:gs>
                <a:gs pos="100000">
                  <a:schemeClr val="bg1">
                    <a:alpha val="50000"/>
                  </a:schemeClr>
                </a:gs>
              </a:gsLst>
              <a:lin ang="19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Segoe Print" panose="02000600000000000000" charset="0"/>
              </a:endParaRPr>
            </a:p>
          </p:txBody>
        </p:sp>
        <p:sp>
          <p:nvSpPr>
            <p:cNvPr id="7" name="任意形状 6"/>
            <p:cNvSpPr/>
            <p:nvPr userDrawn="1"/>
          </p:nvSpPr>
          <p:spPr>
            <a:xfrm rot="9000000">
              <a:off x="-10334592" y="6892697"/>
              <a:ext cx="12857760" cy="917017"/>
            </a:xfrm>
            <a:custGeom>
              <a:avLst/>
              <a:gdLst>
                <a:gd name="connsiteX0" fmla="*/ 298448 w 8369299"/>
                <a:gd name="connsiteY0" fmla="*/ 0 h 596900"/>
                <a:gd name="connsiteX1" fmla="*/ 298450 w 8369299"/>
                <a:gd name="connsiteY1" fmla="*/ 0 h 596900"/>
                <a:gd name="connsiteX2" fmla="*/ 8369299 w 8369299"/>
                <a:gd name="connsiteY2" fmla="*/ 0 h 596900"/>
                <a:gd name="connsiteX3" fmla="*/ 8369299 w 8369299"/>
                <a:gd name="connsiteY3" fmla="*/ 596899 h 596900"/>
                <a:gd name="connsiteX4" fmla="*/ 298460 w 8369299"/>
                <a:gd name="connsiteY4" fmla="*/ 596899 h 596900"/>
                <a:gd name="connsiteX5" fmla="*/ 298450 w 8369299"/>
                <a:gd name="connsiteY5" fmla="*/ 596900 h 596900"/>
                <a:gd name="connsiteX6" fmla="*/ 0 w 8369299"/>
                <a:gd name="connsiteY6" fmla="*/ 298450 h 596900"/>
                <a:gd name="connsiteX7" fmla="*/ 238302 w 8369299"/>
                <a:gd name="connsiteY7" fmla="*/ 6064 h 596900"/>
                <a:gd name="connsiteX8" fmla="*/ 298448 w 8369299"/>
                <a:gd name="connsiteY8" fmla="*/ 0 h 596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369299" h="596900">
                  <a:moveTo>
                    <a:pt x="298448" y="0"/>
                  </a:moveTo>
                  <a:lnTo>
                    <a:pt x="298450" y="0"/>
                  </a:lnTo>
                  <a:lnTo>
                    <a:pt x="8369299" y="0"/>
                  </a:lnTo>
                  <a:lnTo>
                    <a:pt x="8369299" y="596899"/>
                  </a:lnTo>
                  <a:lnTo>
                    <a:pt x="298460" y="596899"/>
                  </a:lnTo>
                  <a:lnTo>
                    <a:pt x="298450" y="596900"/>
                  </a:lnTo>
                  <a:cubicBezTo>
                    <a:pt x="133621" y="596900"/>
                    <a:pt x="0" y="463279"/>
                    <a:pt x="0" y="298450"/>
                  </a:cubicBezTo>
                  <a:cubicBezTo>
                    <a:pt x="0" y="154225"/>
                    <a:pt x="102304" y="33893"/>
                    <a:pt x="238302" y="6064"/>
                  </a:cubicBezTo>
                  <a:lnTo>
                    <a:pt x="298448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85000">
                  <a:schemeClr val="bg1">
                    <a:alpha val="50000"/>
                  </a:schemeClr>
                </a:gs>
                <a:gs pos="23000">
                  <a:schemeClr val="accent1">
                    <a:lumMod val="97000"/>
                    <a:lumOff val="3000"/>
                    <a:alpha val="40000"/>
                  </a:schemeClr>
                </a:gs>
                <a:gs pos="100000">
                  <a:schemeClr val="bg1">
                    <a:alpha val="50000"/>
                  </a:schemeClr>
                </a:gs>
              </a:gsLst>
              <a:lin ang="19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>
                <a:latin typeface="Segoe Print" panose="02000600000000000000" charset="0"/>
              </a:endParaRPr>
            </a:p>
          </p:txBody>
        </p:sp>
        <p:sp>
          <p:nvSpPr>
            <p:cNvPr id="8" name="任意形状 7"/>
            <p:cNvSpPr/>
            <p:nvPr userDrawn="1"/>
          </p:nvSpPr>
          <p:spPr>
            <a:xfrm rot="9000000">
              <a:off x="-8282487" y="6572714"/>
              <a:ext cx="12257106" cy="1556983"/>
            </a:xfrm>
            <a:custGeom>
              <a:avLst/>
              <a:gdLst>
                <a:gd name="connsiteX0" fmla="*/ 298449 w 4699001"/>
                <a:gd name="connsiteY0" fmla="*/ 0 h 596900"/>
                <a:gd name="connsiteX1" fmla="*/ 298450 w 4699001"/>
                <a:gd name="connsiteY1" fmla="*/ 0 h 596900"/>
                <a:gd name="connsiteX2" fmla="*/ 4699001 w 4699001"/>
                <a:gd name="connsiteY2" fmla="*/ 0 h 596900"/>
                <a:gd name="connsiteX3" fmla="*/ 4699001 w 4699001"/>
                <a:gd name="connsiteY3" fmla="*/ 596899 h 596900"/>
                <a:gd name="connsiteX4" fmla="*/ 298460 w 4699001"/>
                <a:gd name="connsiteY4" fmla="*/ 596899 h 596900"/>
                <a:gd name="connsiteX5" fmla="*/ 298450 w 4699001"/>
                <a:gd name="connsiteY5" fmla="*/ 596900 h 596900"/>
                <a:gd name="connsiteX6" fmla="*/ 0 w 4699001"/>
                <a:gd name="connsiteY6" fmla="*/ 298450 h 596900"/>
                <a:gd name="connsiteX7" fmla="*/ 238302 w 4699001"/>
                <a:gd name="connsiteY7" fmla="*/ 6064 h 596900"/>
                <a:gd name="connsiteX8" fmla="*/ 298449 w 4699001"/>
                <a:gd name="connsiteY8" fmla="*/ 0 h 596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699001" h="596900">
                  <a:moveTo>
                    <a:pt x="298449" y="0"/>
                  </a:moveTo>
                  <a:lnTo>
                    <a:pt x="298450" y="0"/>
                  </a:lnTo>
                  <a:lnTo>
                    <a:pt x="4699001" y="0"/>
                  </a:lnTo>
                  <a:lnTo>
                    <a:pt x="4699001" y="596899"/>
                  </a:lnTo>
                  <a:lnTo>
                    <a:pt x="298460" y="596899"/>
                  </a:lnTo>
                  <a:lnTo>
                    <a:pt x="298450" y="596900"/>
                  </a:lnTo>
                  <a:cubicBezTo>
                    <a:pt x="133621" y="596900"/>
                    <a:pt x="0" y="463279"/>
                    <a:pt x="0" y="298450"/>
                  </a:cubicBezTo>
                  <a:cubicBezTo>
                    <a:pt x="0" y="154225"/>
                    <a:pt x="102304" y="33893"/>
                    <a:pt x="238302" y="6064"/>
                  </a:cubicBezTo>
                  <a:lnTo>
                    <a:pt x="298449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85000">
                  <a:schemeClr val="bg1">
                    <a:alpha val="50000"/>
                  </a:schemeClr>
                </a:gs>
                <a:gs pos="21000">
                  <a:schemeClr val="bg1">
                    <a:alpha val="50000"/>
                  </a:schemeClr>
                </a:gs>
                <a:gs pos="100000">
                  <a:schemeClr val="bg1">
                    <a:alpha val="50000"/>
                  </a:schemeClr>
                </a:gs>
              </a:gsLst>
              <a:lin ang="19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>
                <a:latin typeface="Segoe Print" panose="02000600000000000000" charset="0"/>
              </a:endParaRPr>
            </a:p>
          </p:txBody>
        </p:sp>
        <p:sp>
          <p:nvSpPr>
            <p:cNvPr id="9" name="任意形状 8"/>
            <p:cNvSpPr/>
            <p:nvPr userDrawn="1"/>
          </p:nvSpPr>
          <p:spPr>
            <a:xfrm rot="9000000">
              <a:off x="-24267399" y="12952247"/>
              <a:ext cx="28000817" cy="763524"/>
            </a:xfrm>
            <a:custGeom>
              <a:avLst/>
              <a:gdLst>
                <a:gd name="connsiteX0" fmla="*/ 298447 w 21890179"/>
                <a:gd name="connsiteY0" fmla="*/ 0 h 596900"/>
                <a:gd name="connsiteX1" fmla="*/ 298450 w 21890179"/>
                <a:gd name="connsiteY1" fmla="*/ 0 h 596900"/>
                <a:gd name="connsiteX2" fmla="*/ 21890179 w 21890179"/>
                <a:gd name="connsiteY2" fmla="*/ 0 h 596900"/>
                <a:gd name="connsiteX3" fmla="*/ 21890179 w 21890179"/>
                <a:gd name="connsiteY3" fmla="*/ 596899 h 596900"/>
                <a:gd name="connsiteX4" fmla="*/ 298460 w 21890179"/>
                <a:gd name="connsiteY4" fmla="*/ 596899 h 596900"/>
                <a:gd name="connsiteX5" fmla="*/ 298450 w 21890179"/>
                <a:gd name="connsiteY5" fmla="*/ 596900 h 596900"/>
                <a:gd name="connsiteX6" fmla="*/ 0 w 21890179"/>
                <a:gd name="connsiteY6" fmla="*/ 298450 h 596900"/>
                <a:gd name="connsiteX7" fmla="*/ 238302 w 21890179"/>
                <a:gd name="connsiteY7" fmla="*/ 6063 h 596900"/>
                <a:gd name="connsiteX8" fmla="*/ 298447 w 21890179"/>
                <a:gd name="connsiteY8" fmla="*/ 0 h 596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890179" h="596900">
                  <a:moveTo>
                    <a:pt x="298447" y="0"/>
                  </a:moveTo>
                  <a:lnTo>
                    <a:pt x="298450" y="0"/>
                  </a:lnTo>
                  <a:lnTo>
                    <a:pt x="21890179" y="0"/>
                  </a:lnTo>
                  <a:lnTo>
                    <a:pt x="21890179" y="596899"/>
                  </a:lnTo>
                  <a:lnTo>
                    <a:pt x="298460" y="596899"/>
                  </a:lnTo>
                  <a:lnTo>
                    <a:pt x="298450" y="596900"/>
                  </a:lnTo>
                  <a:cubicBezTo>
                    <a:pt x="133621" y="596900"/>
                    <a:pt x="0" y="463279"/>
                    <a:pt x="0" y="298450"/>
                  </a:cubicBezTo>
                  <a:cubicBezTo>
                    <a:pt x="0" y="154225"/>
                    <a:pt x="102304" y="33893"/>
                    <a:pt x="238302" y="6063"/>
                  </a:cubicBezTo>
                  <a:lnTo>
                    <a:pt x="298447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85000">
                  <a:schemeClr val="bg1">
                    <a:alpha val="50000"/>
                  </a:schemeClr>
                </a:gs>
                <a:gs pos="21000">
                  <a:schemeClr val="bg1">
                    <a:alpha val="50000"/>
                  </a:schemeClr>
                </a:gs>
                <a:gs pos="100000">
                  <a:schemeClr val="bg1">
                    <a:alpha val="50000"/>
                  </a:schemeClr>
                </a:gs>
              </a:gsLst>
              <a:lin ang="19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>
                <a:latin typeface="Segoe Print" panose="02000600000000000000" charset="0"/>
              </a:endParaRPr>
            </a:p>
          </p:txBody>
        </p:sp>
        <p:sp>
          <p:nvSpPr>
            <p:cNvPr id="10" name="任意形状 9"/>
            <p:cNvSpPr/>
            <p:nvPr userDrawn="1"/>
          </p:nvSpPr>
          <p:spPr>
            <a:xfrm rot="9000000">
              <a:off x="-5607692" y="4350969"/>
              <a:ext cx="6907518" cy="188354"/>
            </a:xfrm>
            <a:custGeom>
              <a:avLst/>
              <a:gdLst>
                <a:gd name="connsiteX0" fmla="*/ 298447 w 21890179"/>
                <a:gd name="connsiteY0" fmla="*/ 0 h 596900"/>
                <a:gd name="connsiteX1" fmla="*/ 298450 w 21890179"/>
                <a:gd name="connsiteY1" fmla="*/ 0 h 596900"/>
                <a:gd name="connsiteX2" fmla="*/ 21890179 w 21890179"/>
                <a:gd name="connsiteY2" fmla="*/ 0 h 596900"/>
                <a:gd name="connsiteX3" fmla="*/ 21890179 w 21890179"/>
                <a:gd name="connsiteY3" fmla="*/ 596899 h 596900"/>
                <a:gd name="connsiteX4" fmla="*/ 298460 w 21890179"/>
                <a:gd name="connsiteY4" fmla="*/ 596899 h 596900"/>
                <a:gd name="connsiteX5" fmla="*/ 298450 w 21890179"/>
                <a:gd name="connsiteY5" fmla="*/ 596900 h 596900"/>
                <a:gd name="connsiteX6" fmla="*/ 0 w 21890179"/>
                <a:gd name="connsiteY6" fmla="*/ 298450 h 596900"/>
                <a:gd name="connsiteX7" fmla="*/ 238302 w 21890179"/>
                <a:gd name="connsiteY7" fmla="*/ 6063 h 596900"/>
                <a:gd name="connsiteX8" fmla="*/ 298447 w 21890179"/>
                <a:gd name="connsiteY8" fmla="*/ 0 h 596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890179" h="596900">
                  <a:moveTo>
                    <a:pt x="298447" y="0"/>
                  </a:moveTo>
                  <a:lnTo>
                    <a:pt x="298450" y="0"/>
                  </a:lnTo>
                  <a:lnTo>
                    <a:pt x="21890179" y="0"/>
                  </a:lnTo>
                  <a:lnTo>
                    <a:pt x="21890179" y="596899"/>
                  </a:lnTo>
                  <a:lnTo>
                    <a:pt x="298460" y="596899"/>
                  </a:lnTo>
                  <a:lnTo>
                    <a:pt x="298450" y="596900"/>
                  </a:lnTo>
                  <a:cubicBezTo>
                    <a:pt x="133621" y="596900"/>
                    <a:pt x="0" y="463279"/>
                    <a:pt x="0" y="298450"/>
                  </a:cubicBezTo>
                  <a:cubicBezTo>
                    <a:pt x="0" y="154225"/>
                    <a:pt x="102304" y="33893"/>
                    <a:pt x="238302" y="6063"/>
                  </a:cubicBezTo>
                  <a:lnTo>
                    <a:pt x="298447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85000">
                  <a:schemeClr val="bg1">
                    <a:alpha val="50000"/>
                  </a:schemeClr>
                </a:gs>
                <a:gs pos="23000">
                  <a:schemeClr val="accent1">
                    <a:lumMod val="97000"/>
                    <a:lumOff val="3000"/>
                    <a:alpha val="40000"/>
                  </a:schemeClr>
                </a:gs>
                <a:gs pos="100000">
                  <a:schemeClr val="bg1">
                    <a:alpha val="50000"/>
                  </a:schemeClr>
                </a:gs>
              </a:gsLst>
              <a:lin ang="19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>
                <a:latin typeface="Segoe Print" panose="02000600000000000000" charset="0"/>
              </a:endParaRPr>
            </a:p>
          </p:txBody>
        </p:sp>
        <p:sp>
          <p:nvSpPr>
            <p:cNvPr id="12" name="任意形状 11"/>
            <p:cNvSpPr/>
            <p:nvPr userDrawn="1"/>
          </p:nvSpPr>
          <p:spPr>
            <a:xfrm rot="9000000">
              <a:off x="-7545179" y="7821760"/>
              <a:ext cx="10040430" cy="273782"/>
            </a:xfrm>
            <a:custGeom>
              <a:avLst/>
              <a:gdLst>
                <a:gd name="connsiteX0" fmla="*/ 298447 w 21890179"/>
                <a:gd name="connsiteY0" fmla="*/ 0 h 596900"/>
                <a:gd name="connsiteX1" fmla="*/ 298450 w 21890179"/>
                <a:gd name="connsiteY1" fmla="*/ 0 h 596900"/>
                <a:gd name="connsiteX2" fmla="*/ 21890179 w 21890179"/>
                <a:gd name="connsiteY2" fmla="*/ 0 h 596900"/>
                <a:gd name="connsiteX3" fmla="*/ 21890179 w 21890179"/>
                <a:gd name="connsiteY3" fmla="*/ 596899 h 596900"/>
                <a:gd name="connsiteX4" fmla="*/ 298460 w 21890179"/>
                <a:gd name="connsiteY4" fmla="*/ 596899 h 596900"/>
                <a:gd name="connsiteX5" fmla="*/ 298450 w 21890179"/>
                <a:gd name="connsiteY5" fmla="*/ 596900 h 596900"/>
                <a:gd name="connsiteX6" fmla="*/ 0 w 21890179"/>
                <a:gd name="connsiteY6" fmla="*/ 298450 h 596900"/>
                <a:gd name="connsiteX7" fmla="*/ 238302 w 21890179"/>
                <a:gd name="connsiteY7" fmla="*/ 6063 h 596900"/>
                <a:gd name="connsiteX8" fmla="*/ 298447 w 21890179"/>
                <a:gd name="connsiteY8" fmla="*/ 0 h 596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890179" h="596900">
                  <a:moveTo>
                    <a:pt x="298447" y="0"/>
                  </a:moveTo>
                  <a:lnTo>
                    <a:pt x="298450" y="0"/>
                  </a:lnTo>
                  <a:lnTo>
                    <a:pt x="21890179" y="0"/>
                  </a:lnTo>
                  <a:lnTo>
                    <a:pt x="21890179" y="596899"/>
                  </a:lnTo>
                  <a:lnTo>
                    <a:pt x="298460" y="596899"/>
                  </a:lnTo>
                  <a:lnTo>
                    <a:pt x="298450" y="596900"/>
                  </a:lnTo>
                  <a:cubicBezTo>
                    <a:pt x="133621" y="596900"/>
                    <a:pt x="0" y="463279"/>
                    <a:pt x="0" y="298450"/>
                  </a:cubicBezTo>
                  <a:cubicBezTo>
                    <a:pt x="0" y="154225"/>
                    <a:pt x="102304" y="33893"/>
                    <a:pt x="238302" y="6063"/>
                  </a:cubicBezTo>
                  <a:lnTo>
                    <a:pt x="298447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85000">
                  <a:schemeClr val="bg1">
                    <a:alpha val="50000"/>
                  </a:schemeClr>
                </a:gs>
                <a:gs pos="23000">
                  <a:schemeClr val="accent1">
                    <a:lumMod val="97000"/>
                    <a:lumOff val="3000"/>
                    <a:alpha val="40000"/>
                  </a:schemeClr>
                </a:gs>
                <a:gs pos="100000">
                  <a:schemeClr val="bg1">
                    <a:alpha val="50000"/>
                  </a:schemeClr>
                </a:gs>
              </a:gsLst>
              <a:lin ang="19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>
                <a:latin typeface="Segoe Print" panose="02000600000000000000" charset="0"/>
              </a:endParaRPr>
            </a:p>
          </p:txBody>
        </p:sp>
      </p:grpSp>
      <p:grpSp>
        <p:nvGrpSpPr>
          <p:cNvPr id="16" name="组 15"/>
          <p:cNvGrpSpPr/>
          <p:nvPr userDrawn="1"/>
        </p:nvGrpSpPr>
        <p:grpSpPr>
          <a:xfrm rot="10800000">
            <a:off x="3171601" y="-8548754"/>
            <a:ext cx="33439448" cy="11298060"/>
            <a:chOff x="-28468889" y="4244143"/>
            <a:chExt cx="37770058" cy="12761227"/>
          </a:xfrm>
        </p:grpSpPr>
        <p:sp>
          <p:nvSpPr>
            <p:cNvPr id="20" name="任意形状 19"/>
            <p:cNvSpPr/>
            <p:nvPr userDrawn="1"/>
          </p:nvSpPr>
          <p:spPr>
            <a:xfrm rot="9000000">
              <a:off x="-18461710" y="7608984"/>
              <a:ext cx="27762879" cy="3526635"/>
            </a:xfrm>
            <a:custGeom>
              <a:avLst/>
              <a:gdLst>
                <a:gd name="connsiteX0" fmla="*/ 298449 w 4699001"/>
                <a:gd name="connsiteY0" fmla="*/ 0 h 596900"/>
                <a:gd name="connsiteX1" fmla="*/ 298450 w 4699001"/>
                <a:gd name="connsiteY1" fmla="*/ 0 h 596900"/>
                <a:gd name="connsiteX2" fmla="*/ 4699001 w 4699001"/>
                <a:gd name="connsiteY2" fmla="*/ 0 h 596900"/>
                <a:gd name="connsiteX3" fmla="*/ 4699001 w 4699001"/>
                <a:gd name="connsiteY3" fmla="*/ 596899 h 596900"/>
                <a:gd name="connsiteX4" fmla="*/ 298460 w 4699001"/>
                <a:gd name="connsiteY4" fmla="*/ 596899 h 596900"/>
                <a:gd name="connsiteX5" fmla="*/ 298450 w 4699001"/>
                <a:gd name="connsiteY5" fmla="*/ 596900 h 596900"/>
                <a:gd name="connsiteX6" fmla="*/ 0 w 4699001"/>
                <a:gd name="connsiteY6" fmla="*/ 298450 h 596900"/>
                <a:gd name="connsiteX7" fmla="*/ 238302 w 4699001"/>
                <a:gd name="connsiteY7" fmla="*/ 6064 h 596900"/>
                <a:gd name="connsiteX8" fmla="*/ 298449 w 4699001"/>
                <a:gd name="connsiteY8" fmla="*/ 0 h 596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699001" h="596900">
                  <a:moveTo>
                    <a:pt x="298449" y="0"/>
                  </a:moveTo>
                  <a:lnTo>
                    <a:pt x="298450" y="0"/>
                  </a:lnTo>
                  <a:lnTo>
                    <a:pt x="4699001" y="0"/>
                  </a:lnTo>
                  <a:lnTo>
                    <a:pt x="4699001" y="596899"/>
                  </a:lnTo>
                  <a:lnTo>
                    <a:pt x="298460" y="596899"/>
                  </a:lnTo>
                  <a:lnTo>
                    <a:pt x="298450" y="596900"/>
                  </a:lnTo>
                  <a:cubicBezTo>
                    <a:pt x="133621" y="596900"/>
                    <a:pt x="0" y="463279"/>
                    <a:pt x="0" y="298450"/>
                  </a:cubicBezTo>
                  <a:cubicBezTo>
                    <a:pt x="0" y="154225"/>
                    <a:pt x="102304" y="33893"/>
                    <a:pt x="238302" y="6064"/>
                  </a:cubicBezTo>
                  <a:lnTo>
                    <a:pt x="298449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85000">
                  <a:schemeClr val="bg1">
                    <a:alpha val="50000"/>
                  </a:schemeClr>
                </a:gs>
                <a:gs pos="21000">
                  <a:schemeClr val="bg1">
                    <a:alpha val="50000"/>
                  </a:schemeClr>
                </a:gs>
                <a:gs pos="100000">
                  <a:schemeClr val="bg1">
                    <a:alpha val="50000"/>
                  </a:schemeClr>
                </a:gs>
              </a:gsLst>
              <a:lin ang="19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>
                <a:latin typeface="Segoe Print" panose="02000600000000000000" charset="0"/>
              </a:endParaRPr>
            </a:p>
          </p:txBody>
        </p:sp>
        <p:sp>
          <p:nvSpPr>
            <p:cNvPr id="17" name="任意形状 16"/>
            <p:cNvSpPr/>
            <p:nvPr userDrawn="1"/>
          </p:nvSpPr>
          <p:spPr>
            <a:xfrm rot="9000000">
              <a:off x="-28468889" y="14409047"/>
              <a:ext cx="36403800" cy="2596323"/>
            </a:xfrm>
            <a:custGeom>
              <a:avLst/>
              <a:gdLst>
                <a:gd name="connsiteX0" fmla="*/ 298448 w 8369299"/>
                <a:gd name="connsiteY0" fmla="*/ 0 h 596900"/>
                <a:gd name="connsiteX1" fmla="*/ 298450 w 8369299"/>
                <a:gd name="connsiteY1" fmla="*/ 0 h 596900"/>
                <a:gd name="connsiteX2" fmla="*/ 8369299 w 8369299"/>
                <a:gd name="connsiteY2" fmla="*/ 0 h 596900"/>
                <a:gd name="connsiteX3" fmla="*/ 8369299 w 8369299"/>
                <a:gd name="connsiteY3" fmla="*/ 596899 h 596900"/>
                <a:gd name="connsiteX4" fmla="*/ 298460 w 8369299"/>
                <a:gd name="connsiteY4" fmla="*/ 596899 h 596900"/>
                <a:gd name="connsiteX5" fmla="*/ 298450 w 8369299"/>
                <a:gd name="connsiteY5" fmla="*/ 596900 h 596900"/>
                <a:gd name="connsiteX6" fmla="*/ 0 w 8369299"/>
                <a:gd name="connsiteY6" fmla="*/ 298450 h 596900"/>
                <a:gd name="connsiteX7" fmla="*/ 238302 w 8369299"/>
                <a:gd name="connsiteY7" fmla="*/ 6064 h 596900"/>
                <a:gd name="connsiteX8" fmla="*/ 298448 w 8369299"/>
                <a:gd name="connsiteY8" fmla="*/ 0 h 596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369299" h="596900">
                  <a:moveTo>
                    <a:pt x="298448" y="0"/>
                  </a:moveTo>
                  <a:lnTo>
                    <a:pt x="298450" y="0"/>
                  </a:lnTo>
                  <a:lnTo>
                    <a:pt x="8369299" y="0"/>
                  </a:lnTo>
                  <a:lnTo>
                    <a:pt x="8369299" y="596899"/>
                  </a:lnTo>
                  <a:lnTo>
                    <a:pt x="298460" y="596899"/>
                  </a:lnTo>
                  <a:lnTo>
                    <a:pt x="298450" y="596900"/>
                  </a:lnTo>
                  <a:cubicBezTo>
                    <a:pt x="133621" y="596900"/>
                    <a:pt x="0" y="463279"/>
                    <a:pt x="0" y="298450"/>
                  </a:cubicBezTo>
                  <a:cubicBezTo>
                    <a:pt x="0" y="154225"/>
                    <a:pt x="102304" y="33893"/>
                    <a:pt x="238302" y="6064"/>
                  </a:cubicBezTo>
                  <a:lnTo>
                    <a:pt x="298448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alpha val="50000"/>
                  </a:schemeClr>
                </a:gs>
                <a:gs pos="85000">
                  <a:schemeClr val="bg1">
                    <a:alpha val="50000"/>
                  </a:schemeClr>
                </a:gs>
                <a:gs pos="23000">
                  <a:schemeClr val="accent1">
                    <a:lumMod val="97000"/>
                    <a:lumOff val="3000"/>
                    <a:alpha val="40000"/>
                  </a:schemeClr>
                </a:gs>
                <a:gs pos="100000">
                  <a:schemeClr val="bg1">
                    <a:alpha val="50000"/>
                  </a:schemeClr>
                </a:gs>
              </a:gsLst>
              <a:lin ang="19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>
                <a:latin typeface="Segoe Print" panose="02000600000000000000" charset="0"/>
              </a:endParaRPr>
            </a:p>
          </p:txBody>
        </p:sp>
        <p:sp>
          <p:nvSpPr>
            <p:cNvPr id="18" name="任意形状 17"/>
            <p:cNvSpPr/>
            <p:nvPr userDrawn="1"/>
          </p:nvSpPr>
          <p:spPr>
            <a:xfrm rot="9000000">
              <a:off x="-3966283" y="4244143"/>
              <a:ext cx="5636687" cy="402009"/>
            </a:xfrm>
            <a:custGeom>
              <a:avLst/>
              <a:gdLst>
                <a:gd name="connsiteX0" fmla="*/ 298448 w 8369299"/>
                <a:gd name="connsiteY0" fmla="*/ 0 h 596900"/>
                <a:gd name="connsiteX1" fmla="*/ 298450 w 8369299"/>
                <a:gd name="connsiteY1" fmla="*/ 0 h 596900"/>
                <a:gd name="connsiteX2" fmla="*/ 8369299 w 8369299"/>
                <a:gd name="connsiteY2" fmla="*/ 0 h 596900"/>
                <a:gd name="connsiteX3" fmla="*/ 8369299 w 8369299"/>
                <a:gd name="connsiteY3" fmla="*/ 596899 h 596900"/>
                <a:gd name="connsiteX4" fmla="*/ 298460 w 8369299"/>
                <a:gd name="connsiteY4" fmla="*/ 596899 h 596900"/>
                <a:gd name="connsiteX5" fmla="*/ 298450 w 8369299"/>
                <a:gd name="connsiteY5" fmla="*/ 596900 h 596900"/>
                <a:gd name="connsiteX6" fmla="*/ 0 w 8369299"/>
                <a:gd name="connsiteY6" fmla="*/ 298450 h 596900"/>
                <a:gd name="connsiteX7" fmla="*/ 238302 w 8369299"/>
                <a:gd name="connsiteY7" fmla="*/ 6064 h 596900"/>
                <a:gd name="connsiteX8" fmla="*/ 298448 w 8369299"/>
                <a:gd name="connsiteY8" fmla="*/ 0 h 596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369299" h="596900">
                  <a:moveTo>
                    <a:pt x="298448" y="0"/>
                  </a:moveTo>
                  <a:lnTo>
                    <a:pt x="298450" y="0"/>
                  </a:lnTo>
                  <a:lnTo>
                    <a:pt x="8369299" y="0"/>
                  </a:lnTo>
                  <a:lnTo>
                    <a:pt x="8369299" y="596899"/>
                  </a:lnTo>
                  <a:lnTo>
                    <a:pt x="298460" y="596899"/>
                  </a:lnTo>
                  <a:lnTo>
                    <a:pt x="298450" y="596900"/>
                  </a:lnTo>
                  <a:cubicBezTo>
                    <a:pt x="133621" y="596900"/>
                    <a:pt x="0" y="463279"/>
                    <a:pt x="0" y="298450"/>
                  </a:cubicBezTo>
                  <a:cubicBezTo>
                    <a:pt x="0" y="154225"/>
                    <a:pt x="102304" y="33893"/>
                    <a:pt x="238302" y="6064"/>
                  </a:cubicBezTo>
                  <a:lnTo>
                    <a:pt x="298448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alpha val="50000"/>
                  </a:schemeClr>
                </a:gs>
                <a:gs pos="85000">
                  <a:schemeClr val="bg1">
                    <a:alpha val="50000"/>
                  </a:schemeClr>
                </a:gs>
                <a:gs pos="23000">
                  <a:schemeClr val="bg1">
                    <a:alpha val="50000"/>
                  </a:schemeClr>
                </a:gs>
                <a:gs pos="100000">
                  <a:schemeClr val="bg1">
                    <a:alpha val="50000"/>
                  </a:schemeClr>
                </a:gs>
              </a:gsLst>
              <a:lin ang="19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Segoe Print" panose="02000600000000000000" charset="0"/>
              </a:endParaRPr>
            </a:p>
          </p:txBody>
        </p:sp>
        <p:sp>
          <p:nvSpPr>
            <p:cNvPr id="19" name="任意形状 18"/>
            <p:cNvSpPr/>
            <p:nvPr userDrawn="1"/>
          </p:nvSpPr>
          <p:spPr>
            <a:xfrm rot="9000000">
              <a:off x="-10334592" y="6892697"/>
              <a:ext cx="12857760" cy="917017"/>
            </a:xfrm>
            <a:custGeom>
              <a:avLst/>
              <a:gdLst>
                <a:gd name="connsiteX0" fmla="*/ 298448 w 8369299"/>
                <a:gd name="connsiteY0" fmla="*/ 0 h 596900"/>
                <a:gd name="connsiteX1" fmla="*/ 298450 w 8369299"/>
                <a:gd name="connsiteY1" fmla="*/ 0 h 596900"/>
                <a:gd name="connsiteX2" fmla="*/ 8369299 w 8369299"/>
                <a:gd name="connsiteY2" fmla="*/ 0 h 596900"/>
                <a:gd name="connsiteX3" fmla="*/ 8369299 w 8369299"/>
                <a:gd name="connsiteY3" fmla="*/ 596899 h 596900"/>
                <a:gd name="connsiteX4" fmla="*/ 298460 w 8369299"/>
                <a:gd name="connsiteY4" fmla="*/ 596899 h 596900"/>
                <a:gd name="connsiteX5" fmla="*/ 298450 w 8369299"/>
                <a:gd name="connsiteY5" fmla="*/ 596900 h 596900"/>
                <a:gd name="connsiteX6" fmla="*/ 0 w 8369299"/>
                <a:gd name="connsiteY6" fmla="*/ 298450 h 596900"/>
                <a:gd name="connsiteX7" fmla="*/ 238302 w 8369299"/>
                <a:gd name="connsiteY7" fmla="*/ 6064 h 596900"/>
                <a:gd name="connsiteX8" fmla="*/ 298448 w 8369299"/>
                <a:gd name="connsiteY8" fmla="*/ 0 h 596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369299" h="596900">
                  <a:moveTo>
                    <a:pt x="298448" y="0"/>
                  </a:moveTo>
                  <a:lnTo>
                    <a:pt x="298450" y="0"/>
                  </a:lnTo>
                  <a:lnTo>
                    <a:pt x="8369299" y="0"/>
                  </a:lnTo>
                  <a:lnTo>
                    <a:pt x="8369299" y="596899"/>
                  </a:lnTo>
                  <a:lnTo>
                    <a:pt x="298460" y="596899"/>
                  </a:lnTo>
                  <a:lnTo>
                    <a:pt x="298450" y="596900"/>
                  </a:lnTo>
                  <a:cubicBezTo>
                    <a:pt x="133621" y="596900"/>
                    <a:pt x="0" y="463279"/>
                    <a:pt x="0" y="298450"/>
                  </a:cubicBezTo>
                  <a:cubicBezTo>
                    <a:pt x="0" y="154225"/>
                    <a:pt x="102304" y="33893"/>
                    <a:pt x="238302" y="6064"/>
                  </a:cubicBezTo>
                  <a:lnTo>
                    <a:pt x="298448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85000">
                  <a:schemeClr val="bg1">
                    <a:alpha val="50000"/>
                  </a:schemeClr>
                </a:gs>
                <a:gs pos="23000">
                  <a:schemeClr val="accent1">
                    <a:lumMod val="97000"/>
                    <a:lumOff val="3000"/>
                    <a:alpha val="40000"/>
                  </a:schemeClr>
                </a:gs>
                <a:gs pos="100000">
                  <a:schemeClr val="bg1">
                    <a:alpha val="50000"/>
                  </a:schemeClr>
                </a:gs>
              </a:gsLst>
              <a:lin ang="19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>
                <a:latin typeface="Segoe Print" panose="02000600000000000000" charset="0"/>
              </a:endParaRPr>
            </a:p>
          </p:txBody>
        </p:sp>
        <p:sp>
          <p:nvSpPr>
            <p:cNvPr id="21" name="任意形状 20"/>
            <p:cNvSpPr/>
            <p:nvPr userDrawn="1"/>
          </p:nvSpPr>
          <p:spPr>
            <a:xfrm rot="9000000">
              <a:off x="-24168838" y="13320081"/>
              <a:ext cx="26665384" cy="727109"/>
            </a:xfrm>
            <a:custGeom>
              <a:avLst/>
              <a:gdLst>
                <a:gd name="connsiteX0" fmla="*/ 298447 w 21890179"/>
                <a:gd name="connsiteY0" fmla="*/ 0 h 596900"/>
                <a:gd name="connsiteX1" fmla="*/ 298450 w 21890179"/>
                <a:gd name="connsiteY1" fmla="*/ 0 h 596900"/>
                <a:gd name="connsiteX2" fmla="*/ 21890179 w 21890179"/>
                <a:gd name="connsiteY2" fmla="*/ 0 h 596900"/>
                <a:gd name="connsiteX3" fmla="*/ 21890179 w 21890179"/>
                <a:gd name="connsiteY3" fmla="*/ 596899 h 596900"/>
                <a:gd name="connsiteX4" fmla="*/ 298460 w 21890179"/>
                <a:gd name="connsiteY4" fmla="*/ 596899 h 596900"/>
                <a:gd name="connsiteX5" fmla="*/ 298450 w 21890179"/>
                <a:gd name="connsiteY5" fmla="*/ 596900 h 596900"/>
                <a:gd name="connsiteX6" fmla="*/ 0 w 21890179"/>
                <a:gd name="connsiteY6" fmla="*/ 298450 h 596900"/>
                <a:gd name="connsiteX7" fmla="*/ 238302 w 21890179"/>
                <a:gd name="connsiteY7" fmla="*/ 6063 h 596900"/>
                <a:gd name="connsiteX8" fmla="*/ 298447 w 21890179"/>
                <a:gd name="connsiteY8" fmla="*/ 0 h 596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890179" h="596900">
                  <a:moveTo>
                    <a:pt x="298447" y="0"/>
                  </a:moveTo>
                  <a:lnTo>
                    <a:pt x="298450" y="0"/>
                  </a:lnTo>
                  <a:lnTo>
                    <a:pt x="21890179" y="0"/>
                  </a:lnTo>
                  <a:lnTo>
                    <a:pt x="21890179" y="596899"/>
                  </a:lnTo>
                  <a:lnTo>
                    <a:pt x="298460" y="596899"/>
                  </a:lnTo>
                  <a:lnTo>
                    <a:pt x="298450" y="596900"/>
                  </a:lnTo>
                  <a:cubicBezTo>
                    <a:pt x="133621" y="596900"/>
                    <a:pt x="0" y="463279"/>
                    <a:pt x="0" y="298450"/>
                  </a:cubicBezTo>
                  <a:cubicBezTo>
                    <a:pt x="0" y="154225"/>
                    <a:pt x="102304" y="33893"/>
                    <a:pt x="238302" y="6063"/>
                  </a:cubicBezTo>
                  <a:lnTo>
                    <a:pt x="298447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85000">
                  <a:schemeClr val="bg1">
                    <a:alpha val="50000"/>
                  </a:schemeClr>
                </a:gs>
                <a:gs pos="23000">
                  <a:schemeClr val="accent1">
                    <a:lumMod val="97000"/>
                    <a:lumOff val="3000"/>
                    <a:alpha val="40000"/>
                  </a:schemeClr>
                </a:gs>
                <a:gs pos="100000">
                  <a:schemeClr val="bg1">
                    <a:alpha val="50000"/>
                  </a:schemeClr>
                </a:gs>
              </a:gsLst>
              <a:lin ang="19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>
                <a:latin typeface="Segoe Print" panose="02000600000000000000" charset="0"/>
              </a:endParaRPr>
            </a:p>
          </p:txBody>
        </p:sp>
        <p:sp>
          <p:nvSpPr>
            <p:cNvPr id="22" name="任意形状 21"/>
            <p:cNvSpPr/>
            <p:nvPr userDrawn="1"/>
          </p:nvSpPr>
          <p:spPr>
            <a:xfrm rot="9000000">
              <a:off x="-5607692" y="4350969"/>
              <a:ext cx="6907518" cy="188354"/>
            </a:xfrm>
            <a:custGeom>
              <a:avLst/>
              <a:gdLst>
                <a:gd name="connsiteX0" fmla="*/ 298447 w 21890179"/>
                <a:gd name="connsiteY0" fmla="*/ 0 h 596900"/>
                <a:gd name="connsiteX1" fmla="*/ 298450 w 21890179"/>
                <a:gd name="connsiteY1" fmla="*/ 0 h 596900"/>
                <a:gd name="connsiteX2" fmla="*/ 21890179 w 21890179"/>
                <a:gd name="connsiteY2" fmla="*/ 0 h 596900"/>
                <a:gd name="connsiteX3" fmla="*/ 21890179 w 21890179"/>
                <a:gd name="connsiteY3" fmla="*/ 596899 h 596900"/>
                <a:gd name="connsiteX4" fmla="*/ 298460 w 21890179"/>
                <a:gd name="connsiteY4" fmla="*/ 596899 h 596900"/>
                <a:gd name="connsiteX5" fmla="*/ 298450 w 21890179"/>
                <a:gd name="connsiteY5" fmla="*/ 596900 h 596900"/>
                <a:gd name="connsiteX6" fmla="*/ 0 w 21890179"/>
                <a:gd name="connsiteY6" fmla="*/ 298450 h 596900"/>
                <a:gd name="connsiteX7" fmla="*/ 238302 w 21890179"/>
                <a:gd name="connsiteY7" fmla="*/ 6063 h 596900"/>
                <a:gd name="connsiteX8" fmla="*/ 298447 w 21890179"/>
                <a:gd name="connsiteY8" fmla="*/ 0 h 596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890179" h="596900">
                  <a:moveTo>
                    <a:pt x="298447" y="0"/>
                  </a:moveTo>
                  <a:lnTo>
                    <a:pt x="298450" y="0"/>
                  </a:lnTo>
                  <a:lnTo>
                    <a:pt x="21890179" y="0"/>
                  </a:lnTo>
                  <a:lnTo>
                    <a:pt x="21890179" y="596899"/>
                  </a:lnTo>
                  <a:lnTo>
                    <a:pt x="298460" y="596899"/>
                  </a:lnTo>
                  <a:lnTo>
                    <a:pt x="298450" y="596900"/>
                  </a:lnTo>
                  <a:cubicBezTo>
                    <a:pt x="133621" y="596900"/>
                    <a:pt x="0" y="463279"/>
                    <a:pt x="0" y="298450"/>
                  </a:cubicBezTo>
                  <a:cubicBezTo>
                    <a:pt x="0" y="154225"/>
                    <a:pt x="102304" y="33893"/>
                    <a:pt x="238302" y="6063"/>
                  </a:cubicBezTo>
                  <a:lnTo>
                    <a:pt x="298447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85000">
                  <a:schemeClr val="bg1">
                    <a:alpha val="50000"/>
                  </a:schemeClr>
                </a:gs>
                <a:gs pos="23000">
                  <a:schemeClr val="accent1">
                    <a:lumMod val="97000"/>
                    <a:lumOff val="3000"/>
                    <a:alpha val="40000"/>
                  </a:schemeClr>
                </a:gs>
                <a:gs pos="100000">
                  <a:schemeClr val="bg1">
                    <a:alpha val="50000"/>
                  </a:schemeClr>
                </a:gs>
              </a:gsLst>
              <a:lin ang="19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>
                <a:latin typeface="Segoe Print" panose="02000600000000000000" charset="0"/>
              </a:endParaRPr>
            </a:p>
          </p:txBody>
        </p:sp>
        <p:sp>
          <p:nvSpPr>
            <p:cNvPr id="23" name="任意形状 22"/>
            <p:cNvSpPr/>
            <p:nvPr userDrawn="1"/>
          </p:nvSpPr>
          <p:spPr>
            <a:xfrm rot="9000000">
              <a:off x="-7545179" y="7821760"/>
              <a:ext cx="10040430" cy="273782"/>
            </a:xfrm>
            <a:custGeom>
              <a:avLst/>
              <a:gdLst>
                <a:gd name="connsiteX0" fmla="*/ 298447 w 21890179"/>
                <a:gd name="connsiteY0" fmla="*/ 0 h 596900"/>
                <a:gd name="connsiteX1" fmla="*/ 298450 w 21890179"/>
                <a:gd name="connsiteY1" fmla="*/ 0 h 596900"/>
                <a:gd name="connsiteX2" fmla="*/ 21890179 w 21890179"/>
                <a:gd name="connsiteY2" fmla="*/ 0 h 596900"/>
                <a:gd name="connsiteX3" fmla="*/ 21890179 w 21890179"/>
                <a:gd name="connsiteY3" fmla="*/ 596899 h 596900"/>
                <a:gd name="connsiteX4" fmla="*/ 298460 w 21890179"/>
                <a:gd name="connsiteY4" fmla="*/ 596899 h 596900"/>
                <a:gd name="connsiteX5" fmla="*/ 298450 w 21890179"/>
                <a:gd name="connsiteY5" fmla="*/ 596900 h 596900"/>
                <a:gd name="connsiteX6" fmla="*/ 0 w 21890179"/>
                <a:gd name="connsiteY6" fmla="*/ 298450 h 596900"/>
                <a:gd name="connsiteX7" fmla="*/ 238302 w 21890179"/>
                <a:gd name="connsiteY7" fmla="*/ 6063 h 596900"/>
                <a:gd name="connsiteX8" fmla="*/ 298447 w 21890179"/>
                <a:gd name="connsiteY8" fmla="*/ 0 h 596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890179" h="596900">
                  <a:moveTo>
                    <a:pt x="298447" y="0"/>
                  </a:moveTo>
                  <a:lnTo>
                    <a:pt x="298450" y="0"/>
                  </a:lnTo>
                  <a:lnTo>
                    <a:pt x="21890179" y="0"/>
                  </a:lnTo>
                  <a:lnTo>
                    <a:pt x="21890179" y="596899"/>
                  </a:lnTo>
                  <a:lnTo>
                    <a:pt x="298460" y="596899"/>
                  </a:lnTo>
                  <a:lnTo>
                    <a:pt x="298450" y="596900"/>
                  </a:lnTo>
                  <a:cubicBezTo>
                    <a:pt x="133621" y="596900"/>
                    <a:pt x="0" y="463279"/>
                    <a:pt x="0" y="298450"/>
                  </a:cubicBezTo>
                  <a:cubicBezTo>
                    <a:pt x="0" y="154225"/>
                    <a:pt x="102304" y="33893"/>
                    <a:pt x="238302" y="6063"/>
                  </a:cubicBezTo>
                  <a:lnTo>
                    <a:pt x="298447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85000">
                  <a:schemeClr val="bg1">
                    <a:alpha val="50000"/>
                  </a:schemeClr>
                </a:gs>
                <a:gs pos="23000">
                  <a:schemeClr val="accent1">
                    <a:lumMod val="97000"/>
                    <a:lumOff val="3000"/>
                    <a:alpha val="40000"/>
                  </a:schemeClr>
                </a:gs>
                <a:gs pos="100000">
                  <a:schemeClr val="bg1">
                    <a:alpha val="50000"/>
                  </a:schemeClr>
                </a:gs>
              </a:gsLst>
              <a:lin ang="19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>
                <a:latin typeface="Segoe Print" panose="02000600000000000000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形状 13"/>
          <p:cNvSpPr/>
          <p:nvPr userDrawn="1"/>
        </p:nvSpPr>
        <p:spPr>
          <a:xfrm rot="9000000">
            <a:off x="-26468527" y="12926412"/>
            <a:ext cx="32229841" cy="2298636"/>
          </a:xfrm>
          <a:custGeom>
            <a:avLst/>
            <a:gdLst>
              <a:gd name="connsiteX0" fmla="*/ 298448 w 8369299"/>
              <a:gd name="connsiteY0" fmla="*/ 0 h 596900"/>
              <a:gd name="connsiteX1" fmla="*/ 298450 w 8369299"/>
              <a:gd name="connsiteY1" fmla="*/ 0 h 596900"/>
              <a:gd name="connsiteX2" fmla="*/ 8369299 w 8369299"/>
              <a:gd name="connsiteY2" fmla="*/ 0 h 596900"/>
              <a:gd name="connsiteX3" fmla="*/ 8369299 w 8369299"/>
              <a:gd name="connsiteY3" fmla="*/ 596899 h 596900"/>
              <a:gd name="connsiteX4" fmla="*/ 298460 w 8369299"/>
              <a:gd name="connsiteY4" fmla="*/ 596899 h 596900"/>
              <a:gd name="connsiteX5" fmla="*/ 298450 w 8369299"/>
              <a:gd name="connsiteY5" fmla="*/ 596900 h 596900"/>
              <a:gd name="connsiteX6" fmla="*/ 0 w 8369299"/>
              <a:gd name="connsiteY6" fmla="*/ 298450 h 596900"/>
              <a:gd name="connsiteX7" fmla="*/ 238302 w 8369299"/>
              <a:gd name="connsiteY7" fmla="*/ 6064 h 596900"/>
              <a:gd name="connsiteX8" fmla="*/ 298448 w 8369299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69299" h="596900">
                <a:moveTo>
                  <a:pt x="298448" y="0"/>
                </a:moveTo>
                <a:lnTo>
                  <a:pt x="298450" y="0"/>
                </a:lnTo>
                <a:lnTo>
                  <a:pt x="8369299" y="0"/>
                </a:lnTo>
                <a:lnTo>
                  <a:pt x="8369299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8" y="0"/>
                </a:ln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50000"/>
                </a:schemeClr>
              </a:gs>
              <a:gs pos="85000">
                <a:schemeClr val="bg1">
                  <a:alpha val="50000"/>
                </a:schemeClr>
              </a:gs>
              <a:gs pos="22000">
                <a:schemeClr val="accent2">
                  <a:alpha val="50000"/>
                </a:schemeClr>
              </a:gs>
              <a:gs pos="100000">
                <a:schemeClr val="bg1">
                  <a:alpha val="5000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>
              <a:latin typeface="Segoe Print" panose="02000600000000000000" charset="0"/>
            </a:endParaRPr>
          </a:p>
        </p:txBody>
      </p:sp>
      <p:sp>
        <p:nvSpPr>
          <p:cNvPr id="6" name="任意形状 5"/>
          <p:cNvSpPr/>
          <p:nvPr userDrawn="1"/>
        </p:nvSpPr>
        <p:spPr>
          <a:xfrm rot="9000000">
            <a:off x="-3345862" y="3973065"/>
            <a:ext cx="4990400" cy="355916"/>
          </a:xfrm>
          <a:custGeom>
            <a:avLst/>
            <a:gdLst>
              <a:gd name="connsiteX0" fmla="*/ 298448 w 8369299"/>
              <a:gd name="connsiteY0" fmla="*/ 0 h 596900"/>
              <a:gd name="connsiteX1" fmla="*/ 298450 w 8369299"/>
              <a:gd name="connsiteY1" fmla="*/ 0 h 596900"/>
              <a:gd name="connsiteX2" fmla="*/ 8369299 w 8369299"/>
              <a:gd name="connsiteY2" fmla="*/ 0 h 596900"/>
              <a:gd name="connsiteX3" fmla="*/ 8369299 w 8369299"/>
              <a:gd name="connsiteY3" fmla="*/ 596899 h 596900"/>
              <a:gd name="connsiteX4" fmla="*/ 298460 w 8369299"/>
              <a:gd name="connsiteY4" fmla="*/ 596899 h 596900"/>
              <a:gd name="connsiteX5" fmla="*/ 298450 w 8369299"/>
              <a:gd name="connsiteY5" fmla="*/ 596900 h 596900"/>
              <a:gd name="connsiteX6" fmla="*/ 0 w 8369299"/>
              <a:gd name="connsiteY6" fmla="*/ 298450 h 596900"/>
              <a:gd name="connsiteX7" fmla="*/ 238302 w 8369299"/>
              <a:gd name="connsiteY7" fmla="*/ 6064 h 596900"/>
              <a:gd name="connsiteX8" fmla="*/ 298448 w 8369299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69299" h="596900">
                <a:moveTo>
                  <a:pt x="298448" y="0"/>
                </a:moveTo>
                <a:lnTo>
                  <a:pt x="298450" y="0"/>
                </a:lnTo>
                <a:lnTo>
                  <a:pt x="8369299" y="0"/>
                </a:lnTo>
                <a:lnTo>
                  <a:pt x="8369299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8" y="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alpha val="50000"/>
                </a:schemeClr>
              </a:gs>
              <a:gs pos="85000">
                <a:schemeClr val="bg1">
                  <a:alpha val="50000"/>
                </a:schemeClr>
              </a:gs>
              <a:gs pos="23000">
                <a:schemeClr val="bg1">
                  <a:alpha val="50000"/>
                </a:schemeClr>
              </a:gs>
              <a:gs pos="100000">
                <a:schemeClr val="bg1">
                  <a:alpha val="5000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Segoe Print" panose="02000600000000000000" charset="0"/>
            </a:endParaRPr>
          </a:p>
        </p:txBody>
      </p:sp>
      <p:sp>
        <p:nvSpPr>
          <p:cNvPr id="7" name="任意形状 6"/>
          <p:cNvSpPr/>
          <p:nvPr userDrawn="1"/>
        </p:nvSpPr>
        <p:spPr>
          <a:xfrm rot="9000000">
            <a:off x="-8983998" y="6317943"/>
            <a:ext cx="11383525" cy="811874"/>
          </a:xfrm>
          <a:custGeom>
            <a:avLst/>
            <a:gdLst>
              <a:gd name="connsiteX0" fmla="*/ 298448 w 8369299"/>
              <a:gd name="connsiteY0" fmla="*/ 0 h 596900"/>
              <a:gd name="connsiteX1" fmla="*/ 298450 w 8369299"/>
              <a:gd name="connsiteY1" fmla="*/ 0 h 596900"/>
              <a:gd name="connsiteX2" fmla="*/ 8369299 w 8369299"/>
              <a:gd name="connsiteY2" fmla="*/ 0 h 596900"/>
              <a:gd name="connsiteX3" fmla="*/ 8369299 w 8369299"/>
              <a:gd name="connsiteY3" fmla="*/ 596899 h 596900"/>
              <a:gd name="connsiteX4" fmla="*/ 298460 w 8369299"/>
              <a:gd name="connsiteY4" fmla="*/ 596899 h 596900"/>
              <a:gd name="connsiteX5" fmla="*/ 298450 w 8369299"/>
              <a:gd name="connsiteY5" fmla="*/ 596900 h 596900"/>
              <a:gd name="connsiteX6" fmla="*/ 0 w 8369299"/>
              <a:gd name="connsiteY6" fmla="*/ 298450 h 596900"/>
              <a:gd name="connsiteX7" fmla="*/ 238302 w 8369299"/>
              <a:gd name="connsiteY7" fmla="*/ 6064 h 596900"/>
              <a:gd name="connsiteX8" fmla="*/ 298448 w 8369299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69299" h="596900">
                <a:moveTo>
                  <a:pt x="298448" y="0"/>
                </a:moveTo>
                <a:lnTo>
                  <a:pt x="298450" y="0"/>
                </a:lnTo>
                <a:lnTo>
                  <a:pt x="8369299" y="0"/>
                </a:lnTo>
                <a:lnTo>
                  <a:pt x="8369299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8" y="0"/>
                </a:ln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50000"/>
                </a:schemeClr>
              </a:gs>
              <a:gs pos="85000">
                <a:schemeClr val="bg1">
                  <a:alpha val="50000"/>
                </a:schemeClr>
              </a:gs>
              <a:gs pos="22000">
                <a:schemeClr val="accent2">
                  <a:alpha val="50000"/>
                </a:schemeClr>
              </a:gs>
              <a:gs pos="100000">
                <a:schemeClr val="bg1">
                  <a:alpha val="5000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>
              <a:latin typeface="Segoe Print" panose="02000600000000000000" charset="0"/>
            </a:endParaRPr>
          </a:p>
        </p:txBody>
      </p:sp>
      <p:sp>
        <p:nvSpPr>
          <p:cNvPr id="8" name="任意形状 7"/>
          <p:cNvSpPr/>
          <p:nvPr userDrawn="1"/>
        </p:nvSpPr>
        <p:spPr>
          <a:xfrm rot="9000000">
            <a:off x="-7167182" y="6034648"/>
            <a:ext cx="10851740" cy="1378464"/>
          </a:xfrm>
          <a:custGeom>
            <a:avLst/>
            <a:gdLst>
              <a:gd name="connsiteX0" fmla="*/ 298449 w 4699001"/>
              <a:gd name="connsiteY0" fmla="*/ 0 h 596900"/>
              <a:gd name="connsiteX1" fmla="*/ 298450 w 4699001"/>
              <a:gd name="connsiteY1" fmla="*/ 0 h 596900"/>
              <a:gd name="connsiteX2" fmla="*/ 4699001 w 4699001"/>
              <a:gd name="connsiteY2" fmla="*/ 0 h 596900"/>
              <a:gd name="connsiteX3" fmla="*/ 4699001 w 4699001"/>
              <a:gd name="connsiteY3" fmla="*/ 596899 h 596900"/>
              <a:gd name="connsiteX4" fmla="*/ 298460 w 4699001"/>
              <a:gd name="connsiteY4" fmla="*/ 596899 h 596900"/>
              <a:gd name="connsiteX5" fmla="*/ 298450 w 4699001"/>
              <a:gd name="connsiteY5" fmla="*/ 596900 h 596900"/>
              <a:gd name="connsiteX6" fmla="*/ 0 w 4699001"/>
              <a:gd name="connsiteY6" fmla="*/ 298450 h 596900"/>
              <a:gd name="connsiteX7" fmla="*/ 238302 w 4699001"/>
              <a:gd name="connsiteY7" fmla="*/ 6064 h 596900"/>
              <a:gd name="connsiteX8" fmla="*/ 298449 w 4699001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99001" h="596900">
                <a:moveTo>
                  <a:pt x="298449" y="0"/>
                </a:moveTo>
                <a:lnTo>
                  <a:pt x="298450" y="0"/>
                </a:lnTo>
                <a:lnTo>
                  <a:pt x="4699001" y="0"/>
                </a:lnTo>
                <a:lnTo>
                  <a:pt x="4699001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9" y="0"/>
                </a:ln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85000">
                <a:schemeClr val="bg1">
                  <a:alpha val="50000"/>
                </a:schemeClr>
              </a:gs>
              <a:gs pos="21000">
                <a:schemeClr val="bg1">
                  <a:alpha val="50000"/>
                </a:schemeClr>
              </a:gs>
              <a:gs pos="100000">
                <a:schemeClr val="bg1">
                  <a:alpha val="5000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>
              <a:latin typeface="Segoe Print" panose="02000600000000000000" charset="0"/>
            </a:endParaRPr>
          </a:p>
        </p:txBody>
      </p:sp>
      <p:sp>
        <p:nvSpPr>
          <p:cNvPr id="9" name="任意形状 8"/>
          <p:cNvSpPr/>
          <p:nvPr userDrawn="1"/>
        </p:nvSpPr>
        <p:spPr>
          <a:xfrm rot="9000000">
            <a:off x="-21319308" y="11682722"/>
            <a:ext cx="24790321" cy="675980"/>
          </a:xfrm>
          <a:custGeom>
            <a:avLst/>
            <a:gdLst>
              <a:gd name="connsiteX0" fmla="*/ 298447 w 21890179"/>
              <a:gd name="connsiteY0" fmla="*/ 0 h 596900"/>
              <a:gd name="connsiteX1" fmla="*/ 298450 w 21890179"/>
              <a:gd name="connsiteY1" fmla="*/ 0 h 596900"/>
              <a:gd name="connsiteX2" fmla="*/ 21890179 w 21890179"/>
              <a:gd name="connsiteY2" fmla="*/ 0 h 596900"/>
              <a:gd name="connsiteX3" fmla="*/ 21890179 w 21890179"/>
              <a:gd name="connsiteY3" fmla="*/ 596899 h 596900"/>
              <a:gd name="connsiteX4" fmla="*/ 298460 w 21890179"/>
              <a:gd name="connsiteY4" fmla="*/ 596899 h 596900"/>
              <a:gd name="connsiteX5" fmla="*/ 298450 w 21890179"/>
              <a:gd name="connsiteY5" fmla="*/ 596900 h 596900"/>
              <a:gd name="connsiteX6" fmla="*/ 0 w 21890179"/>
              <a:gd name="connsiteY6" fmla="*/ 298450 h 596900"/>
              <a:gd name="connsiteX7" fmla="*/ 238302 w 21890179"/>
              <a:gd name="connsiteY7" fmla="*/ 6063 h 596900"/>
              <a:gd name="connsiteX8" fmla="*/ 298447 w 21890179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890179" h="596900">
                <a:moveTo>
                  <a:pt x="298447" y="0"/>
                </a:moveTo>
                <a:lnTo>
                  <a:pt x="298450" y="0"/>
                </a:lnTo>
                <a:lnTo>
                  <a:pt x="21890179" y="0"/>
                </a:lnTo>
                <a:lnTo>
                  <a:pt x="21890179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3"/>
                </a:cubicBezTo>
                <a:lnTo>
                  <a:pt x="298447" y="0"/>
                </a:ln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85000">
                <a:schemeClr val="bg1">
                  <a:alpha val="50000"/>
                </a:schemeClr>
              </a:gs>
              <a:gs pos="21000">
                <a:schemeClr val="bg1">
                  <a:alpha val="50000"/>
                </a:schemeClr>
              </a:gs>
              <a:gs pos="100000">
                <a:schemeClr val="bg1">
                  <a:alpha val="5000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>
              <a:latin typeface="Segoe Print" panose="02000600000000000000" charset="0"/>
            </a:endParaRPr>
          </a:p>
        </p:txBody>
      </p:sp>
      <p:sp>
        <p:nvSpPr>
          <p:cNvPr id="10" name="任意形状 9"/>
          <p:cNvSpPr/>
          <p:nvPr userDrawn="1"/>
        </p:nvSpPr>
        <p:spPr>
          <a:xfrm rot="9000000">
            <a:off x="-4799071" y="4067643"/>
            <a:ext cx="6115521" cy="166758"/>
          </a:xfrm>
          <a:custGeom>
            <a:avLst/>
            <a:gdLst>
              <a:gd name="connsiteX0" fmla="*/ 298447 w 21890179"/>
              <a:gd name="connsiteY0" fmla="*/ 0 h 596900"/>
              <a:gd name="connsiteX1" fmla="*/ 298450 w 21890179"/>
              <a:gd name="connsiteY1" fmla="*/ 0 h 596900"/>
              <a:gd name="connsiteX2" fmla="*/ 21890179 w 21890179"/>
              <a:gd name="connsiteY2" fmla="*/ 0 h 596900"/>
              <a:gd name="connsiteX3" fmla="*/ 21890179 w 21890179"/>
              <a:gd name="connsiteY3" fmla="*/ 596899 h 596900"/>
              <a:gd name="connsiteX4" fmla="*/ 298460 w 21890179"/>
              <a:gd name="connsiteY4" fmla="*/ 596899 h 596900"/>
              <a:gd name="connsiteX5" fmla="*/ 298450 w 21890179"/>
              <a:gd name="connsiteY5" fmla="*/ 596900 h 596900"/>
              <a:gd name="connsiteX6" fmla="*/ 0 w 21890179"/>
              <a:gd name="connsiteY6" fmla="*/ 298450 h 596900"/>
              <a:gd name="connsiteX7" fmla="*/ 238302 w 21890179"/>
              <a:gd name="connsiteY7" fmla="*/ 6063 h 596900"/>
              <a:gd name="connsiteX8" fmla="*/ 298447 w 21890179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890179" h="596900">
                <a:moveTo>
                  <a:pt x="298447" y="0"/>
                </a:moveTo>
                <a:lnTo>
                  <a:pt x="298450" y="0"/>
                </a:lnTo>
                <a:lnTo>
                  <a:pt x="21890179" y="0"/>
                </a:lnTo>
                <a:lnTo>
                  <a:pt x="21890179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3"/>
                </a:cubicBezTo>
                <a:lnTo>
                  <a:pt x="298447" y="0"/>
                </a:ln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50000"/>
                </a:schemeClr>
              </a:gs>
              <a:gs pos="85000">
                <a:schemeClr val="bg1">
                  <a:alpha val="50000"/>
                </a:schemeClr>
              </a:gs>
              <a:gs pos="22000">
                <a:schemeClr val="accent2">
                  <a:alpha val="50000"/>
                </a:schemeClr>
              </a:gs>
              <a:gs pos="100000">
                <a:schemeClr val="bg1">
                  <a:alpha val="5000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>
              <a:latin typeface="Segoe Print" panose="02000600000000000000" charset="0"/>
            </a:endParaRPr>
          </a:p>
        </p:txBody>
      </p:sp>
      <p:sp>
        <p:nvSpPr>
          <p:cNvPr id="12" name="任意形状 11"/>
          <p:cNvSpPr/>
          <p:nvPr userDrawn="1"/>
        </p:nvSpPr>
        <p:spPr>
          <a:xfrm rot="9000000">
            <a:off x="-6514411" y="7140482"/>
            <a:ext cx="8889222" cy="242391"/>
          </a:xfrm>
          <a:custGeom>
            <a:avLst/>
            <a:gdLst>
              <a:gd name="connsiteX0" fmla="*/ 298447 w 21890179"/>
              <a:gd name="connsiteY0" fmla="*/ 0 h 596900"/>
              <a:gd name="connsiteX1" fmla="*/ 298450 w 21890179"/>
              <a:gd name="connsiteY1" fmla="*/ 0 h 596900"/>
              <a:gd name="connsiteX2" fmla="*/ 21890179 w 21890179"/>
              <a:gd name="connsiteY2" fmla="*/ 0 h 596900"/>
              <a:gd name="connsiteX3" fmla="*/ 21890179 w 21890179"/>
              <a:gd name="connsiteY3" fmla="*/ 596899 h 596900"/>
              <a:gd name="connsiteX4" fmla="*/ 298460 w 21890179"/>
              <a:gd name="connsiteY4" fmla="*/ 596899 h 596900"/>
              <a:gd name="connsiteX5" fmla="*/ 298450 w 21890179"/>
              <a:gd name="connsiteY5" fmla="*/ 596900 h 596900"/>
              <a:gd name="connsiteX6" fmla="*/ 0 w 21890179"/>
              <a:gd name="connsiteY6" fmla="*/ 298450 h 596900"/>
              <a:gd name="connsiteX7" fmla="*/ 238302 w 21890179"/>
              <a:gd name="connsiteY7" fmla="*/ 6063 h 596900"/>
              <a:gd name="connsiteX8" fmla="*/ 298447 w 21890179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890179" h="596900">
                <a:moveTo>
                  <a:pt x="298447" y="0"/>
                </a:moveTo>
                <a:lnTo>
                  <a:pt x="298450" y="0"/>
                </a:lnTo>
                <a:lnTo>
                  <a:pt x="21890179" y="0"/>
                </a:lnTo>
                <a:lnTo>
                  <a:pt x="21890179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3"/>
                </a:cubicBezTo>
                <a:lnTo>
                  <a:pt x="298447" y="0"/>
                </a:ln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50000"/>
                </a:schemeClr>
              </a:gs>
              <a:gs pos="85000">
                <a:schemeClr val="bg1">
                  <a:alpha val="50000"/>
                </a:schemeClr>
              </a:gs>
              <a:gs pos="22000">
                <a:schemeClr val="accent2">
                  <a:alpha val="50000"/>
                </a:schemeClr>
              </a:gs>
              <a:gs pos="100000">
                <a:schemeClr val="bg1">
                  <a:alpha val="5000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>
              <a:latin typeface="Segoe Print" panose="02000600000000000000" charset="0"/>
            </a:endParaRPr>
          </a:p>
        </p:txBody>
      </p:sp>
      <p:sp>
        <p:nvSpPr>
          <p:cNvPr id="20" name="任意形状 19"/>
          <p:cNvSpPr/>
          <p:nvPr userDrawn="1"/>
        </p:nvSpPr>
        <p:spPr>
          <a:xfrm rot="19800000">
            <a:off x="3171601" y="-3352012"/>
            <a:ext cx="24579664" cy="3122281"/>
          </a:xfrm>
          <a:custGeom>
            <a:avLst/>
            <a:gdLst>
              <a:gd name="connsiteX0" fmla="*/ 298449 w 4699001"/>
              <a:gd name="connsiteY0" fmla="*/ 0 h 596900"/>
              <a:gd name="connsiteX1" fmla="*/ 298450 w 4699001"/>
              <a:gd name="connsiteY1" fmla="*/ 0 h 596900"/>
              <a:gd name="connsiteX2" fmla="*/ 4699001 w 4699001"/>
              <a:gd name="connsiteY2" fmla="*/ 0 h 596900"/>
              <a:gd name="connsiteX3" fmla="*/ 4699001 w 4699001"/>
              <a:gd name="connsiteY3" fmla="*/ 596899 h 596900"/>
              <a:gd name="connsiteX4" fmla="*/ 298460 w 4699001"/>
              <a:gd name="connsiteY4" fmla="*/ 596899 h 596900"/>
              <a:gd name="connsiteX5" fmla="*/ 298450 w 4699001"/>
              <a:gd name="connsiteY5" fmla="*/ 596900 h 596900"/>
              <a:gd name="connsiteX6" fmla="*/ 0 w 4699001"/>
              <a:gd name="connsiteY6" fmla="*/ 298450 h 596900"/>
              <a:gd name="connsiteX7" fmla="*/ 238302 w 4699001"/>
              <a:gd name="connsiteY7" fmla="*/ 6064 h 596900"/>
              <a:gd name="connsiteX8" fmla="*/ 298449 w 4699001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99001" h="596900">
                <a:moveTo>
                  <a:pt x="298449" y="0"/>
                </a:moveTo>
                <a:lnTo>
                  <a:pt x="298450" y="0"/>
                </a:lnTo>
                <a:lnTo>
                  <a:pt x="4699001" y="0"/>
                </a:lnTo>
                <a:lnTo>
                  <a:pt x="4699001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9" y="0"/>
                </a:ln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85000">
                <a:schemeClr val="bg1">
                  <a:alpha val="50000"/>
                </a:schemeClr>
              </a:gs>
              <a:gs pos="21000">
                <a:schemeClr val="bg1">
                  <a:alpha val="50000"/>
                </a:schemeClr>
              </a:gs>
              <a:gs pos="100000">
                <a:schemeClr val="bg1">
                  <a:alpha val="5000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>
              <a:latin typeface="Segoe Print" panose="02000600000000000000" charset="0"/>
            </a:endParaRPr>
          </a:p>
        </p:txBody>
      </p:sp>
      <p:sp>
        <p:nvSpPr>
          <p:cNvPr id="17" name="任意形状 16"/>
          <p:cNvSpPr/>
          <p:nvPr userDrawn="1"/>
        </p:nvSpPr>
        <p:spPr>
          <a:xfrm rot="19800000">
            <a:off x="4381208" y="-8548754"/>
            <a:ext cx="32229841" cy="2298636"/>
          </a:xfrm>
          <a:custGeom>
            <a:avLst/>
            <a:gdLst>
              <a:gd name="connsiteX0" fmla="*/ 298448 w 8369299"/>
              <a:gd name="connsiteY0" fmla="*/ 0 h 596900"/>
              <a:gd name="connsiteX1" fmla="*/ 298450 w 8369299"/>
              <a:gd name="connsiteY1" fmla="*/ 0 h 596900"/>
              <a:gd name="connsiteX2" fmla="*/ 8369299 w 8369299"/>
              <a:gd name="connsiteY2" fmla="*/ 0 h 596900"/>
              <a:gd name="connsiteX3" fmla="*/ 8369299 w 8369299"/>
              <a:gd name="connsiteY3" fmla="*/ 596899 h 596900"/>
              <a:gd name="connsiteX4" fmla="*/ 298460 w 8369299"/>
              <a:gd name="connsiteY4" fmla="*/ 596899 h 596900"/>
              <a:gd name="connsiteX5" fmla="*/ 298450 w 8369299"/>
              <a:gd name="connsiteY5" fmla="*/ 596900 h 596900"/>
              <a:gd name="connsiteX6" fmla="*/ 0 w 8369299"/>
              <a:gd name="connsiteY6" fmla="*/ 298450 h 596900"/>
              <a:gd name="connsiteX7" fmla="*/ 238302 w 8369299"/>
              <a:gd name="connsiteY7" fmla="*/ 6064 h 596900"/>
              <a:gd name="connsiteX8" fmla="*/ 298448 w 8369299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69299" h="596900">
                <a:moveTo>
                  <a:pt x="298448" y="0"/>
                </a:moveTo>
                <a:lnTo>
                  <a:pt x="298450" y="0"/>
                </a:lnTo>
                <a:lnTo>
                  <a:pt x="8369299" y="0"/>
                </a:lnTo>
                <a:lnTo>
                  <a:pt x="8369299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8" y="0"/>
                </a:ln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50000"/>
                </a:schemeClr>
              </a:gs>
              <a:gs pos="85000">
                <a:schemeClr val="bg1">
                  <a:alpha val="50000"/>
                </a:schemeClr>
              </a:gs>
              <a:gs pos="22000">
                <a:schemeClr val="accent2">
                  <a:alpha val="50000"/>
                </a:schemeClr>
              </a:gs>
              <a:gs pos="100000">
                <a:schemeClr val="bg1">
                  <a:alpha val="5000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>
              <a:latin typeface="Segoe Print" panose="02000600000000000000" charset="0"/>
            </a:endParaRPr>
          </a:p>
        </p:txBody>
      </p:sp>
      <p:sp>
        <p:nvSpPr>
          <p:cNvPr id="18" name="任意形状 17"/>
          <p:cNvSpPr/>
          <p:nvPr userDrawn="1"/>
        </p:nvSpPr>
        <p:spPr>
          <a:xfrm rot="19800000">
            <a:off x="9927444" y="2393390"/>
            <a:ext cx="4990400" cy="355916"/>
          </a:xfrm>
          <a:custGeom>
            <a:avLst/>
            <a:gdLst>
              <a:gd name="connsiteX0" fmla="*/ 298448 w 8369299"/>
              <a:gd name="connsiteY0" fmla="*/ 0 h 596900"/>
              <a:gd name="connsiteX1" fmla="*/ 298450 w 8369299"/>
              <a:gd name="connsiteY1" fmla="*/ 0 h 596900"/>
              <a:gd name="connsiteX2" fmla="*/ 8369299 w 8369299"/>
              <a:gd name="connsiteY2" fmla="*/ 0 h 596900"/>
              <a:gd name="connsiteX3" fmla="*/ 8369299 w 8369299"/>
              <a:gd name="connsiteY3" fmla="*/ 596899 h 596900"/>
              <a:gd name="connsiteX4" fmla="*/ 298460 w 8369299"/>
              <a:gd name="connsiteY4" fmla="*/ 596899 h 596900"/>
              <a:gd name="connsiteX5" fmla="*/ 298450 w 8369299"/>
              <a:gd name="connsiteY5" fmla="*/ 596900 h 596900"/>
              <a:gd name="connsiteX6" fmla="*/ 0 w 8369299"/>
              <a:gd name="connsiteY6" fmla="*/ 298450 h 596900"/>
              <a:gd name="connsiteX7" fmla="*/ 238302 w 8369299"/>
              <a:gd name="connsiteY7" fmla="*/ 6064 h 596900"/>
              <a:gd name="connsiteX8" fmla="*/ 298448 w 8369299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69299" h="596900">
                <a:moveTo>
                  <a:pt x="298448" y="0"/>
                </a:moveTo>
                <a:lnTo>
                  <a:pt x="298450" y="0"/>
                </a:lnTo>
                <a:lnTo>
                  <a:pt x="8369299" y="0"/>
                </a:lnTo>
                <a:lnTo>
                  <a:pt x="8369299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8" y="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alpha val="50000"/>
                </a:schemeClr>
              </a:gs>
              <a:gs pos="85000">
                <a:schemeClr val="bg1">
                  <a:alpha val="50000"/>
                </a:schemeClr>
              </a:gs>
              <a:gs pos="23000">
                <a:schemeClr val="bg1">
                  <a:alpha val="50000"/>
                </a:schemeClr>
              </a:gs>
              <a:gs pos="100000">
                <a:schemeClr val="bg1">
                  <a:alpha val="5000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Segoe Print" panose="02000600000000000000" charset="0"/>
            </a:endParaRPr>
          </a:p>
        </p:txBody>
      </p:sp>
      <p:sp>
        <p:nvSpPr>
          <p:cNvPr id="19" name="任意形状 18"/>
          <p:cNvSpPr/>
          <p:nvPr userDrawn="1"/>
        </p:nvSpPr>
        <p:spPr>
          <a:xfrm rot="19800000">
            <a:off x="9172455" y="-407446"/>
            <a:ext cx="11383525" cy="811874"/>
          </a:xfrm>
          <a:custGeom>
            <a:avLst/>
            <a:gdLst>
              <a:gd name="connsiteX0" fmla="*/ 298448 w 8369299"/>
              <a:gd name="connsiteY0" fmla="*/ 0 h 596900"/>
              <a:gd name="connsiteX1" fmla="*/ 298450 w 8369299"/>
              <a:gd name="connsiteY1" fmla="*/ 0 h 596900"/>
              <a:gd name="connsiteX2" fmla="*/ 8369299 w 8369299"/>
              <a:gd name="connsiteY2" fmla="*/ 0 h 596900"/>
              <a:gd name="connsiteX3" fmla="*/ 8369299 w 8369299"/>
              <a:gd name="connsiteY3" fmla="*/ 596899 h 596900"/>
              <a:gd name="connsiteX4" fmla="*/ 298460 w 8369299"/>
              <a:gd name="connsiteY4" fmla="*/ 596899 h 596900"/>
              <a:gd name="connsiteX5" fmla="*/ 298450 w 8369299"/>
              <a:gd name="connsiteY5" fmla="*/ 596900 h 596900"/>
              <a:gd name="connsiteX6" fmla="*/ 0 w 8369299"/>
              <a:gd name="connsiteY6" fmla="*/ 298450 h 596900"/>
              <a:gd name="connsiteX7" fmla="*/ 238302 w 8369299"/>
              <a:gd name="connsiteY7" fmla="*/ 6064 h 596900"/>
              <a:gd name="connsiteX8" fmla="*/ 298448 w 8369299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69299" h="596900">
                <a:moveTo>
                  <a:pt x="298448" y="0"/>
                </a:moveTo>
                <a:lnTo>
                  <a:pt x="298450" y="0"/>
                </a:lnTo>
                <a:lnTo>
                  <a:pt x="8369299" y="0"/>
                </a:lnTo>
                <a:lnTo>
                  <a:pt x="8369299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8" y="0"/>
                </a:ln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50000"/>
                </a:schemeClr>
              </a:gs>
              <a:gs pos="85000">
                <a:schemeClr val="bg1">
                  <a:alpha val="50000"/>
                </a:schemeClr>
              </a:gs>
              <a:gs pos="22000">
                <a:schemeClr val="accent2">
                  <a:alpha val="50000"/>
                </a:schemeClr>
              </a:gs>
              <a:gs pos="100000">
                <a:schemeClr val="bg1">
                  <a:alpha val="5000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>
              <a:latin typeface="Segoe Print" panose="02000600000000000000" charset="0"/>
            </a:endParaRPr>
          </a:p>
        </p:txBody>
      </p:sp>
      <p:sp>
        <p:nvSpPr>
          <p:cNvPr id="21" name="任意形状 20"/>
          <p:cNvSpPr/>
          <p:nvPr userDrawn="1"/>
        </p:nvSpPr>
        <p:spPr>
          <a:xfrm rot="19800000">
            <a:off x="9196025" y="-5929751"/>
            <a:ext cx="23608005" cy="643741"/>
          </a:xfrm>
          <a:custGeom>
            <a:avLst/>
            <a:gdLst>
              <a:gd name="connsiteX0" fmla="*/ 298447 w 21890179"/>
              <a:gd name="connsiteY0" fmla="*/ 0 h 596900"/>
              <a:gd name="connsiteX1" fmla="*/ 298450 w 21890179"/>
              <a:gd name="connsiteY1" fmla="*/ 0 h 596900"/>
              <a:gd name="connsiteX2" fmla="*/ 21890179 w 21890179"/>
              <a:gd name="connsiteY2" fmla="*/ 0 h 596900"/>
              <a:gd name="connsiteX3" fmla="*/ 21890179 w 21890179"/>
              <a:gd name="connsiteY3" fmla="*/ 596899 h 596900"/>
              <a:gd name="connsiteX4" fmla="*/ 298460 w 21890179"/>
              <a:gd name="connsiteY4" fmla="*/ 596899 h 596900"/>
              <a:gd name="connsiteX5" fmla="*/ 298450 w 21890179"/>
              <a:gd name="connsiteY5" fmla="*/ 596900 h 596900"/>
              <a:gd name="connsiteX6" fmla="*/ 0 w 21890179"/>
              <a:gd name="connsiteY6" fmla="*/ 298450 h 596900"/>
              <a:gd name="connsiteX7" fmla="*/ 238302 w 21890179"/>
              <a:gd name="connsiteY7" fmla="*/ 6063 h 596900"/>
              <a:gd name="connsiteX8" fmla="*/ 298447 w 21890179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890179" h="596900">
                <a:moveTo>
                  <a:pt x="298447" y="0"/>
                </a:moveTo>
                <a:lnTo>
                  <a:pt x="298450" y="0"/>
                </a:lnTo>
                <a:lnTo>
                  <a:pt x="21890179" y="0"/>
                </a:lnTo>
                <a:lnTo>
                  <a:pt x="21890179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3"/>
                </a:cubicBezTo>
                <a:lnTo>
                  <a:pt x="298447" y="0"/>
                </a:ln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50000"/>
                </a:schemeClr>
              </a:gs>
              <a:gs pos="85000">
                <a:schemeClr val="bg1">
                  <a:alpha val="50000"/>
                </a:schemeClr>
              </a:gs>
              <a:gs pos="22000">
                <a:schemeClr val="accent2">
                  <a:alpha val="50000"/>
                </a:schemeClr>
              </a:gs>
              <a:gs pos="100000">
                <a:schemeClr val="bg1">
                  <a:alpha val="5000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>
              <a:latin typeface="Segoe Print" panose="02000600000000000000" charset="0"/>
            </a:endParaRPr>
          </a:p>
        </p:txBody>
      </p:sp>
      <p:sp>
        <p:nvSpPr>
          <p:cNvPr id="22" name="任意形状 21"/>
          <p:cNvSpPr/>
          <p:nvPr userDrawn="1"/>
        </p:nvSpPr>
        <p:spPr>
          <a:xfrm rot="19800000">
            <a:off x="10255532" y="2487971"/>
            <a:ext cx="6115521" cy="166758"/>
          </a:xfrm>
          <a:custGeom>
            <a:avLst/>
            <a:gdLst>
              <a:gd name="connsiteX0" fmla="*/ 298447 w 21890179"/>
              <a:gd name="connsiteY0" fmla="*/ 0 h 596900"/>
              <a:gd name="connsiteX1" fmla="*/ 298450 w 21890179"/>
              <a:gd name="connsiteY1" fmla="*/ 0 h 596900"/>
              <a:gd name="connsiteX2" fmla="*/ 21890179 w 21890179"/>
              <a:gd name="connsiteY2" fmla="*/ 0 h 596900"/>
              <a:gd name="connsiteX3" fmla="*/ 21890179 w 21890179"/>
              <a:gd name="connsiteY3" fmla="*/ 596899 h 596900"/>
              <a:gd name="connsiteX4" fmla="*/ 298460 w 21890179"/>
              <a:gd name="connsiteY4" fmla="*/ 596899 h 596900"/>
              <a:gd name="connsiteX5" fmla="*/ 298450 w 21890179"/>
              <a:gd name="connsiteY5" fmla="*/ 596900 h 596900"/>
              <a:gd name="connsiteX6" fmla="*/ 0 w 21890179"/>
              <a:gd name="connsiteY6" fmla="*/ 298450 h 596900"/>
              <a:gd name="connsiteX7" fmla="*/ 238302 w 21890179"/>
              <a:gd name="connsiteY7" fmla="*/ 6063 h 596900"/>
              <a:gd name="connsiteX8" fmla="*/ 298447 w 21890179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890179" h="596900">
                <a:moveTo>
                  <a:pt x="298447" y="0"/>
                </a:moveTo>
                <a:lnTo>
                  <a:pt x="298450" y="0"/>
                </a:lnTo>
                <a:lnTo>
                  <a:pt x="21890179" y="0"/>
                </a:lnTo>
                <a:lnTo>
                  <a:pt x="21890179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3"/>
                </a:cubicBezTo>
                <a:lnTo>
                  <a:pt x="298447" y="0"/>
                </a:ln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50000"/>
                </a:schemeClr>
              </a:gs>
              <a:gs pos="85000">
                <a:schemeClr val="bg1">
                  <a:alpha val="50000"/>
                </a:schemeClr>
              </a:gs>
              <a:gs pos="22000">
                <a:schemeClr val="accent2">
                  <a:alpha val="50000"/>
                </a:schemeClr>
              </a:gs>
              <a:gs pos="100000">
                <a:schemeClr val="bg1">
                  <a:alpha val="5000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>
              <a:latin typeface="Segoe Print" panose="02000600000000000000" charset="0"/>
            </a:endParaRPr>
          </a:p>
        </p:txBody>
      </p:sp>
      <p:sp>
        <p:nvSpPr>
          <p:cNvPr id="23" name="任意形状 22"/>
          <p:cNvSpPr/>
          <p:nvPr userDrawn="1"/>
        </p:nvSpPr>
        <p:spPr>
          <a:xfrm rot="19800000">
            <a:off x="9197171" y="-660502"/>
            <a:ext cx="8889222" cy="242391"/>
          </a:xfrm>
          <a:custGeom>
            <a:avLst/>
            <a:gdLst>
              <a:gd name="connsiteX0" fmla="*/ 298447 w 21890179"/>
              <a:gd name="connsiteY0" fmla="*/ 0 h 596900"/>
              <a:gd name="connsiteX1" fmla="*/ 298450 w 21890179"/>
              <a:gd name="connsiteY1" fmla="*/ 0 h 596900"/>
              <a:gd name="connsiteX2" fmla="*/ 21890179 w 21890179"/>
              <a:gd name="connsiteY2" fmla="*/ 0 h 596900"/>
              <a:gd name="connsiteX3" fmla="*/ 21890179 w 21890179"/>
              <a:gd name="connsiteY3" fmla="*/ 596899 h 596900"/>
              <a:gd name="connsiteX4" fmla="*/ 298460 w 21890179"/>
              <a:gd name="connsiteY4" fmla="*/ 596899 h 596900"/>
              <a:gd name="connsiteX5" fmla="*/ 298450 w 21890179"/>
              <a:gd name="connsiteY5" fmla="*/ 596900 h 596900"/>
              <a:gd name="connsiteX6" fmla="*/ 0 w 21890179"/>
              <a:gd name="connsiteY6" fmla="*/ 298450 h 596900"/>
              <a:gd name="connsiteX7" fmla="*/ 238302 w 21890179"/>
              <a:gd name="connsiteY7" fmla="*/ 6063 h 596900"/>
              <a:gd name="connsiteX8" fmla="*/ 298447 w 21890179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890179" h="596900">
                <a:moveTo>
                  <a:pt x="298447" y="0"/>
                </a:moveTo>
                <a:lnTo>
                  <a:pt x="298450" y="0"/>
                </a:lnTo>
                <a:lnTo>
                  <a:pt x="21890179" y="0"/>
                </a:lnTo>
                <a:lnTo>
                  <a:pt x="21890179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3"/>
                </a:cubicBezTo>
                <a:lnTo>
                  <a:pt x="298447" y="0"/>
                </a:ln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50000"/>
                </a:schemeClr>
              </a:gs>
              <a:gs pos="85000">
                <a:schemeClr val="bg1">
                  <a:alpha val="50000"/>
                </a:schemeClr>
              </a:gs>
              <a:gs pos="22000">
                <a:schemeClr val="accent2">
                  <a:alpha val="50000"/>
                </a:schemeClr>
              </a:gs>
              <a:gs pos="100000">
                <a:schemeClr val="bg1">
                  <a:alpha val="5000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>
              <a:latin typeface="Segoe Print" panose="0200060000000000000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255915"/>
            <a:ext cx="12192000" cy="634617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Segoe Print" panose="02000600000000000000" charset="0"/>
            </a:endParaRPr>
          </a:p>
        </p:txBody>
      </p:sp>
      <p:sp>
        <p:nvSpPr>
          <p:cNvPr id="3" name="矩形 2"/>
          <p:cNvSpPr/>
          <p:nvPr userDrawn="1"/>
        </p:nvSpPr>
        <p:spPr>
          <a:xfrm>
            <a:off x="7302500" y="0"/>
            <a:ext cx="48895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Segoe Print" panose="02000600000000000000" charset="0"/>
            </a:endParaRPr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90705" y="395615"/>
            <a:ext cx="4560696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  <p:sp>
        <p:nvSpPr>
          <p:cNvPr id="5" name="任意形状 4"/>
          <p:cNvSpPr/>
          <p:nvPr userDrawn="1"/>
        </p:nvSpPr>
        <p:spPr>
          <a:xfrm rot="19800000">
            <a:off x="10372897" y="-2420910"/>
            <a:ext cx="10851740" cy="1378464"/>
          </a:xfrm>
          <a:custGeom>
            <a:avLst/>
            <a:gdLst>
              <a:gd name="connsiteX0" fmla="*/ 298449 w 4699001"/>
              <a:gd name="connsiteY0" fmla="*/ 0 h 596900"/>
              <a:gd name="connsiteX1" fmla="*/ 298450 w 4699001"/>
              <a:gd name="connsiteY1" fmla="*/ 0 h 596900"/>
              <a:gd name="connsiteX2" fmla="*/ 4699001 w 4699001"/>
              <a:gd name="connsiteY2" fmla="*/ 0 h 596900"/>
              <a:gd name="connsiteX3" fmla="*/ 4699001 w 4699001"/>
              <a:gd name="connsiteY3" fmla="*/ 596899 h 596900"/>
              <a:gd name="connsiteX4" fmla="*/ 298460 w 4699001"/>
              <a:gd name="connsiteY4" fmla="*/ 596899 h 596900"/>
              <a:gd name="connsiteX5" fmla="*/ 298450 w 4699001"/>
              <a:gd name="connsiteY5" fmla="*/ 596900 h 596900"/>
              <a:gd name="connsiteX6" fmla="*/ 0 w 4699001"/>
              <a:gd name="connsiteY6" fmla="*/ 298450 h 596900"/>
              <a:gd name="connsiteX7" fmla="*/ 238302 w 4699001"/>
              <a:gd name="connsiteY7" fmla="*/ 6064 h 596900"/>
              <a:gd name="connsiteX8" fmla="*/ 298449 w 4699001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99001" h="596900">
                <a:moveTo>
                  <a:pt x="298449" y="0"/>
                </a:moveTo>
                <a:lnTo>
                  <a:pt x="298450" y="0"/>
                </a:lnTo>
                <a:lnTo>
                  <a:pt x="4699001" y="0"/>
                </a:lnTo>
                <a:lnTo>
                  <a:pt x="4699001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9" y="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alpha val="50000"/>
                </a:schemeClr>
              </a:gs>
              <a:gs pos="85000">
                <a:schemeClr val="bg1">
                  <a:alpha val="0"/>
                </a:schemeClr>
              </a:gs>
              <a:gs pos="21000">
                <a:schemeClr val="bg1">
                  <a:alpha val="29000"/>
                </a:schemeClr>
              </a:gs>
              <a:gs pos="100000">
                <a:schemeClr val="bg1">
                  <a:alpha val="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>
              <a:latin typeface="Segoe Print" panose="02000600000000000000" charset="0"/>
            </a:endParaRPr>
          </a:p>
        </p:txBody>
      </p:sp>
      <p:sp>
        <p:nvSpPr>
          <p:cNvPr id="6" name="任意形状 5"/>
          <p:cNvSpPr/>
          <p:nvPr userDrawn="1"/>
        </p:nvSpPr>
        <p:spPr>
          <a:xfrm rot="19800000">
            <a:off x="10106396" y="-339592"/>
            <a:ext cx="3432067" cy="435965"/>
          </a:xfrm>
          <a:custGeom>
            <a:avLst/>
            <a:gdLst>
              <a:gd name="connsiteX0" fmla="*/ 298449 w 4699001"/>
              <a:gd name="connsiteY0" fmla="*/ 0 h 596900"/>
              <a:gd name="connsiteX1" fmla="*/ 298450 w 4699001"/>
              <a:gd name="connsiteY1" fmla="*/ 0 h 596900"/>
              <a:gd name="connsiteX2" fmla="*/ 4699001 w 4699001"/>
              <a:gd name="connsiteY2" fmla="*/ 0 h 596900"/>
              <a:gd name="connsiteX3" fmla="*/ 4699001 w 4699001"/>
              <a:gd name="connsiteY3" fmla="*/ 596899 h 596900"/>
              <a:gd name="connsiteX4" fmla="*/ 298460 w 4699001"/>
              <a:gd name="connsiteY4" fmla="*/ 596899 h 596900"/>
              <a:gd name="connsiteX5" fmla="*/ 298450 w 4699001"/>
              <a:gd name="connsiteY5" fmla="*/ 596900 h 596900"/>
              <a:gd name="connsiteX6" fmla="*/ 0 w 4699001"/>
              <a:gd name="connsiteY6" fmla="*/ 298450 h 596900"/>
              <a:gd name="connsiteX7" fmla="*/ 238302 w 4699001"/>
              <a:gd name="connsiteY7" fmla="*/ 6064 h 596900"/>
              <a:gd name="connsiteX8" fmla="*/ 298449 w 4699001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99001" h="596900">
                <a:moveTo>
                  <a:pt x="298449" y="0"/>
                </a:moveTo>
                <a:lnTo>
                  <a:pt x="298450" y="0"/>
                </a:lnTo>
                <a:lnTo>
                  <a:pt x="4699001" y="0"/>
                </a:lnTo>
                <a:lnTo>
                  <a:pt x="4699001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9" y="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alpha val="50000"/>
                </a:schemeClr>
              </a:gs>
              <a:gs pos="85000">
                <a:schemeClr val="bg1">
                  <a:alpha val="0"/>
                </a:schemeClr>
              </a:gs>
              <a:gs pos="21000">
                <a:schemeClr val="bg1">
                  <a:alpha val="29000"/>
                </a:schemeClr>
              </a:gs>
              <a:gs pos="100000">
                <a:schemeClr val="bg1">
                  <a:alpha val="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>
              <a:latin typeface="Segoe Print" panose="02000600000000000000" charset="0"/>
            </a:endParaRPr>
          </a:p>
        </p:txBody>
      </p:sp>
      <p:sp>
        <p:nvSpPr>
          <p:cNvPr id="7" name="任意形状 6"/>
          <p:cNvSpPr/>
          <p:nvPr userDrawn="1"/>
        </p:nvSpPr>
        <p:spPr>
          <a:xfrm rot="9000000">
            <a:off x="-5423997" y="8127200"/>
            <a:ext cx="6773754" cy="483105"/>
          </a:xfrm>
          <a:custGeom>
            <a:avLst/>
            <a:gdLst>
              <a:gd name="connsiteX0" fmla="*/ 298448 w 8369299"/>
              <a:gd name="connsiteY0" fmla="*/ 0 h 596900"/>
              <a:gd name="connsiteX1" fmla="*/ 298450 w 8369299"/>
              <a:gd name="connsiteY1" fmla="*/ 0 h 596900"/>
              <a:gd name="connsiteX2" fmla="*/ 8369299 w 8369299"/>
              <a:gd name="connsiteY2" fmla="*/ 0 h 596900"/>
              <a:gd name="connsiteX3" fmla="*/ 8369299 w 8369299"/>
              <a:gd name="connsiteY3" fmla="*/ 596899 h 596900"/>
              <a:gd name="connsiteX4" fmla="*/ 298460 w 8369299"/>
              <a:gd name="connsiteY4" fmla="*/ 596899 h 596900"/>
              <a:gd name="connsiteX5" fmla="*/ 298450 w 8369299"/>
              <a:gd name="connsiteY5" fmla="*/ 596900 h 596900"/>
              <a:gd name="connsiteX6" fmla="*/ 0 w 8369299"/>
              <a:gd name="connsiteY6" fmla="*/ 298450 h 596900"/>
              <a:gd name="connsiteX7" fmla="*/ 238302 w 8369299"/>
              <a:gd name="connsiteY7" fmla="*/ 6064 h 596900"/>
              <a:gd name="connsiteX8" fmla="*/ 298448 w 8369299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69299" h="596900">
                <a:moveTo>
                  <a:pt x="298448" y="0"/>
                </a:moveTo>
                <a:lnTo>
                  <a:pt x="298450" y="0"/>
                </a:lnTo>
                <a:lnTo>
                  <a:pt x="8369299" y="0"/>
                </a:lnTo>
                <a:lnTo>
                  <a:pt x="8369299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8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50000"/>
                </a:schemeClr>
              </a:gs>
              <a:gs pos="85000">
                <a:schemeClr val="bg1">
                  <a:alpha val="50000"/>
                </a:schemeClr>
              </a:gs>
              <a:gs pos="23000">
                <a:schemeClr val="accent1">
                  <a:lumMod val="97000"/>
                  <a:lumOff val="3000"/>
                  <a:alpha val="40000"/>
                </a:schemeClr>
              </a:gs>
              <a:gs pos="100000">
                <a:schemeClr val="bg1">
                  <a:alpha val="5000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>
              <a:latin typeface="Segoe Print" panose="02000600000000000000" charset="0"/>
            </a:endParaRPr>
          </a:p>
        </p:txBody>
      </p:sp>
      <p:sp>
        <p:nvSpPr>
          <p:cNvPr id="8" name="任意形状 7"/>
          <p:cNvSpPr/>
          <p:nvPr userDrawn="1"/>
        </p:nvSpPr>
        <p:spPr>
          <a:xfrm rot="9000000">
            <a:off x="-17299683" y="9570125"/>
            <a:ext cx="19665052" cy="1402513"/>
          </a:xfrm>
          <a:custGeom>
            <a:avLst/>
            <a:gdLst>
              <a:gd name="connsiteX0" fmla="*/ 298448 w 8369299"/>
              <a:gd name="connsiteY0" fmla="*/ 0 h 596900"/>
              <a:gd name="connsiteX1" fmla="*/ 298450 w 8369299"/>
              <a:gd name="connsiteY1" fmla="*/ 0 h 596900"/>
              <a:gd name="connsiteX2" fmla="*/ 8369299 w 8369299"/>
              <a:gd name="connsiteY2" fmla="*/ 0 h 596900"/>
              <a:gd name="connsiteX3" fmla="*/ 8369299 w 8369299"/>
              <a:gd name="connsiteY3" fmla="*/ 596899 h 596900"/>
              <a:gd name="connsiteX4" fmla="*/ 298460 w 8369299"/>
              <a:gd name="connsiteY4" fmla="*/ 596899 h 596900"/>
              <a:gd name="connsiteX5" fmla="*/ 298450 w 8369299"/>
              <a:gd name="connsiteY5" fmla="*/ 596900 h 596900"/>
              <a:gd name="connsiteX6" fmla="*/ 0 w 8369299"/>
              <a:gd name="connsiteY6" fmla="*/ 298450 h 596900"/>
              <a:gd name="connsiteX7" fmla="*/ 238302 w 8369299"/>
              <a:gd name="connsiteY7" fmla="*/ 6064 h 596900"/>
              <a:gd name="connsiteX8" fmla="*/ 298448 w 8369299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69299" h="596900">
                <a:moveTo>
                  <a:pt x="298448" y="0"/>
                </a:moveTo>
                <a:lnTo>
                  <a:pt x="298450" y="0"/>
                </a:lnTo>
                <a:lnTo>
                  <a:pt x="8369299" y="0"/>
                </a:lnTo>
                <a:lnTo>
                  <a:pt x="8369299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8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85000">
                <a:schemeClr val="bg1">
                  <a:alpha val="50000"/>
                </a:schemeClr>
              </a:gs>
              <a:gs pos="23000">
                <a:schemeClr val="accent1">
                  <a:lumMod val="97000"/>
                  <a:lumOff val="3000"/>
                  <a:alpha val="40000"/>
                </a:schemeClr>
              </a:gs>
              <a:gs pos="100000">
                <a:schemeClr val="bg1">
                  <a:alpha val="5000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>
              <a:latin typeface="Segoe Print" panose="02000600000000000000" charset="0"/>
            </a:endParaRPr>
          </a:p>
        </p:txBody>
      </p:sp>
      <p:sp>
        <p:nvSpPr>
          <p:cNvPr id="9" name="任意形状 8"/>
          <p:cNvSpPr/>
          <p:nvPr userDrawn="1"/>
        </p:nvSpPr>
        <p:spPr>
          <a:xfrm rot="19800000">
            <a:off x="11766437" y="1050073"/>
            <a:ext cx="1589318" cy="201886"/>
          </a:xfrm>
          <a:custGeom>
            <a:avLst/>
            <a:gdLst>
              <a:gd name="connsiteX0" fmla="*/ 298449 w 4699001"/>
              <a:gd name="connsiteY0" fmla="*/ 0 h 596900"/>
              <a:gd name="connsiteX1" fmla="*/ 298450 w 4699001"/>
              <a:gd name="connsiteY1" fmla="*/ 0 h 596900"/>
              <a:gd name="connsiteX2" fmla="*/ 4699001 w 4699001"/>
              <a:gd name="connsiteY2" fmla="*/ 0 h 596900"/>
              <a:gd name="connsiteX3" fmla="*/ 4699001 w 4699001"/>
              <a:gd name="connsiteY3" fmla="*/ 596899 h 596900"/>
              <a:gd name="connsiteX4" fmla="*/ 298460 w 4699001"/>
              <a:gd name="connsiteY4" fmla="*/ 596899 h 596900"/>
              <a:gd name="connsiteX5" fmla="*/ 298450 w 4699001"/>
              <a:gd name="connsiteY5" fmla="*/ 596900 h 596900"/>
              <a:gd name="connsiteX6" fmla="*/ 0 w 4699001"/>
              <a:gd name="connsiteY6" fmla="*/ 298450 h 596900"/>
              <a:gd name="connsiteX7" fmla="*/ 238302 w 4699001"/>
              <a:gd name="connsiteY7" fmla="*/ 6064 h 596900"/>
              <a:gd name="connsiteX8" fmla="*/ 298449 w 4699001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99001" h="596900">
                <a:moveTo>
                  <a:pt x="298449" y="0"/>
                </a:moveTo>
                <a:lnTo>
                  <a:pt x="298450" y="0"/>
                </a:lnTo>
                <a:lnTo>
                  <a:pt x="4699001" y="0"/>
                </a:lnTo>
                <a:lnTo>
                  <a:pt x="4699001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9" y="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alpha val="50000"/>
                </a:schemeClr>
              </a:gs>
              <a:gs pos="85000">
                <a:schemeClr val="bg1">
                  <a:alpha val="0"/>
                </a:schemeClr>
              </a:gs>
              <a:gs pos="21000">
                <a:schemeClr val="bg1">
                  <a:alpha val="29000"/>
                </a:schemeClr>
              </a:gs>
              <a:gs pos="100000">
                <a:schemeClr val="bg1">
                  <a:alpha val="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>
              <a:latin typeface="Segoe Print" panose="0200060000000000000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255915"/>
            <a:ext cx="12192000" cy="634617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Segoe Print" panose="02000600000000000000" charset="0"/>
            </a:endParaRPr>
          </a:p>
        </p:txBody>
      </p:sp>
      <p:sp>
        <p:nvSpPr>
          <p:cNvPr id="13" name="任意形状 12"/>
          <p:cNvSpPr/>
          <p:nvPr userDrawn="1"/>
        </p:nvSpPr>
        <p:spPr>
          <a:xfrm rot="12600000" flipH="1">
            <a:off x="9054249" y="6933693"/>
            <a:ext cx="18788731" cy="1340014"/>
          </a:xfrm>
          <a:custGeom>
            <a:avLst/>
            <a:gdLst>
              <a:gd name="connsiteX0" fmla="*/ 298448 w 8369299"/>
              <a:gd name="connsiteY0" fmla="*/ 0 h 596900"/>
              <a:gd name="connsiteX1" fmla="*/ 298450 w 8369299"/>
              <a:gd name="connsiteY1" fmla="*/ 0 h 596900"/>
              <a:gd name="connsiteX2" fmla="*/ 8369299 w 8369299"/>
              <a:gd name="connsiteY2" fmla="*/ 0 h 596900"/>
              <a:gd name="connsiteX3" fmla="*/ 8369299 w 8369299"/>
              <a:gd name="connsiteY3" fmla="*/ 596899 h 596900"/>
              <a:gd name="connsiteX4" fmla="*/ 298460 w 8369299"/>
              <a:gd name="connsiteY4" fmla="*/ 596899 h 596900"/>
              <a:gd name="connsiteX5" fmla="*/ 298450 w 8369299"/>
              <a:gd name="connsiteY5" fmla="*/ 596900 h 596900"/>
              <a:gd name="connsiteX6" fmla="*/ 0 w 8369299"/>
              <a:gd name="connsiteY6" fmla="*/ 298450 h 596900"/>
              <a:gd name="connsiteX7" fmla="*/ 238302 w 8369299"/>
              <a:gd name="connsiteY7" fmla="*/ 6064 h 596900"/>
              <a:gd name="connsiteX8" fmla="*/ 298448 w 8369299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69299" h="596900">
                <a:moveTo>
                  <a:pt x="298448" y="0"/>
                </a:moveTo>
                <a:lnTo>
                  <a:pt x="298450" y="0"/>
                </a:lnTo>
                <a:lnTo>
                  <a:pt x="8369299" y="0"/>
                </a:lnTo>
                <a:lnTo>
                  <a:pt x="8369299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8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85000">
                <a:schemeClr val="bg1">
                  <a:alpha val="50000"/>
                </a:schemeClr>
              </a:gs>
              <a:gs pos="23000">
                <a:schemeClr val="accent1">
                  <a:lumMod val="97000"/>
                  <a:lumOff val="3000"/>
                  <a:alpha val="40000"/>
                </a:schemeClr>
              </a:gs>
              <a:gs pos="100000">
                <a:schemeClr val="bg1">
                  <a:alpha val="5000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>
              <a:latin typeface="Segoe Print" panose="02000600000000000000" charset="0"/>
            </a:endParaRPr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90705" y="395615"/>
            <a:ext cx="4560696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  <p:sp>
        <p:nvSpPr>
          <p:cNvPr id="7" name="任意形状 6"/>
          <p:cNvSpPr/>
          <p:nvPr userDrawn="1"/>
        </p:nvSpPr>
        <p:spPr>
          <a:xfrm rot="19800000">
            <a:off x="10024746" y="-2420910"/>
            <a:ext cx="10851740" cy="1378464"/>
          </a:xfrm>
          <a:custGeom>
            <a:avLst/>
            <a:gdLst>
              <a:gd name="connsiteX0" fmla="*/ 298449 w 4699001"/>
              <a:gd name="connsiteY0" fmla="*/ 0 h 596900"/>
              <a:gd name="connsiteX1" fmla="*/ 298450 w 4699001"/>
              <a:gd name="connsiteY1" fmla="*/ 0 h 596900"/>
              <a:gd name="connsiteX2" fmla="*/ 4699001 w 4699001"/>
              <a:gd name="connsiteY2" fmla="*/ 0 h 596900"/>
              <a:gd name="connsiteX3" fmla="*/ 4699001 w 4699001"/>
              <a:gd name="connsiteY3" fmla="*/ 596899 h 596900"/>
              <a:gd name="connsiteX4" fmla="*/ 298460 w 4699001"/>
              <a:gd name="connsiteY4" fmla="*/ 596899 h 596900"/>
              <a:gd name="connsiteX5" fmla="*/ 298450 w 4699001"/>
              <a:gd name="connsiteY5" fmla="*/ 596900 h 596900"/>
              <a:gd name="connsiteX6" fmla="*/ 0 w 4699001"/>
              <a:gd name="connsiteY6" fmla="*/ 298450 h 596900"/>
              <a:gd name="connsiteX7" fmla="*/ 238302 w 4699001"/>
              <a:gd name="connsiteY7" fmla="*/ 6064 h 596900"/>
              <a:gd name="connsiteX8" fmla="*/ 298449 w 4699001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99001" h="596900">
                <a:moveTo>
                  <a:pt x="298449" y="0"/>
                </a:moveTo>
                <a:lnTo>
                  <a:pt x="298450" y="0"/>
                </a:lnTo>
                <a:lnTo>
                  <a:pt x="4699001" y="0"/>
                </a:lnTo>
                <a:lnTo>
                  <a:pt x="4699001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9" y="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alpha val="50000"/>
                </a:schemeClr>
              </a:gs>
              <a:gs pos="85000">
                <a:schemeClr val="bg1">
                  <a:alpha val="0"/>
                </a:schemeClr>
              </a:gs>
              <a:gs pos="21000">
                <a:schemeClr val="bg1">
                  <a:alpha val="29000"/>
                </a:schemeClr>
              </a:gs>
              <a:gs pos="100000">
                <a:schemeClr val="bg1">
                  <a:alpha val="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>
              <a:latin typeface="Segoe Print" panose="02000600000000000000" charset="0"/>
            </a:endParaRPr>
          </a:p>
        </p:txBody>
      </p:sp>
      <p:sp>
        <p:nvSpPr>
          <p:cNvPr id="8" name="任意形状 7"/>
          <p:cNvSpPr/>
          <p:nvPr userDrawn="1"/>
        </p:nvSpPr>
        <p:spPr>
          <a:xfrm rot="19800000">
            <a:off x="10074724" y="619305"/>
            <a:ext cx="4815959" cy="611757"/>
          </a:xfrm>
          <a:custGeom>
            <a:avLst/>
            <a:gdLst>
              <a:gd name="connsiteX0" fmla="*/ 298449 w 4699001"/>
              <a:gd name="connsiteY0" fmla="*/ 0 h 596900"/>
              <a:gd name="connsiteX1" fmla="*/ 298450 w 4699001"/>
              <a:gd name="connsiteY1" fmla="*/ 0 h 596900"/>
              <a:gd name="connsiteX2" fmla="*/ 4699001 w 4699001"/>
              <a:gd name="connsiteY2" fmla="*/ 0 h 596900"/>
              <a:gd name="connsiteX3" fmla="*/ 4699001 w 4699001"/>
              <a:gd name="connsiteY3" fmla="*/ 596899 h 596900"/>
              <a:gd name="connsiteX4" fmla="*/ 298460 w 4699001"/>
              <a:gd name="connsiteY4" fmla="*/ 596899 h 596900"/>
              <a:gd name="connsiteX5" fmla="*/ 298450 w 4699001"/>
              <a:gd name="connsiteY5" fmla="*/ 596900 h 596900"/>
              <a:gd name="connsiteX6" fmla="*/ 0 w 4699001"/>
              <a:gd name="connsiteY6" fmla="*/ 298450 h 596900"/>
              <a:gd name="connsiteX7" fmla="*/ 238302 w 4699001"/>
              <a:gd name="connsiteY7" fmla="*/ 6064 h 596900"/>
              <a:gd name="connsiteX8" fmla="*/ 298449 w 4699001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99001" h="596900">
                <a:moveTo>
                  <a:pt x="298449" y="0"/>
                </a:moveTo>
                <a:lnTo>
                  <a:pt x="298450" y="0"/>
                </a:lnTo>
                <a:lnTo>
                  <a:pt x="4699001" y="0"/>
                </a:lnTo>
                <a:lnTo>
                  <a:pt x="4699001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9" y="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alpha val="50000"/>
                </a:schemeClr>
              </a:gs>
              <a:gs pos="85000">
                <a:schemeClr val="bg1">
                  <a:alpha val="0"/>
                </a:schemeClr>
              </a:gs>
              <a:gs pos="21000">
                <a:schemeClr val="bg1">
                  <a:alpha val="29000"/>
                </a:schemeClr>
              </a:gs>
              <a:gs pos="100000">
                <a:schemeClr val="bg1">
                  <a:alpha val="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>
              <a:latin typeface="Segoe Print" panose="02000600000000000000" charset="0"/>
            </a:endParaRPr>
          </a:p>
        </p:txBody>
      </p:sp>
      <p:sp>
        <p:nvSpPr>
          <p:cNvPr id="10" name="任意形状 9"/>
          <p:cNvSpPr/>
          <p:nvPr userDrawn="1"/>
        </p:nvSpPr>
        <p:spPr>
          <a:xfrm rot="12600000" flipH="1">
            <a:off x="8854258" y="8872618"/>
            <a:ext cx="18788731" cy="1340014"/>
          </a:xfrm>
          <a:custGeom>
            <a:avLst/>
            <a:gdLst>
              <a:gd name="connsiteX0" fmla="*/ 298448 w 8369299"/>
              <a:gd name="connsiteY0" fmla="*/ 0 h 596900"/>
              <a:gd name="connsiteX1" fmla="*/ 298450 w 8369299"/>
              <a:gd name="connsiteY1" fmla="*/ 0 h 596900"/>
              <a:gd name="connsiteX2" fmla="*/ 8369299 w 8369299"/>
              <a:gd name="connsiteY2" fmla="*/ 0 h 596900"/>
              <a:gd name="connsiteX3" fmla="*/ 8369299 w 8369299"/>
              <a:gd name="connsiteY3" fmla="*/ 596899 h 596900"/>
              <a:gd name="connsiteX4" fmla="*/ 298460 w 8369299"/>
              <a:gd name="connsiteY4" fmla="*/ 596899 h 596900"/>
              <a:gd name="connsiteX5" fmla="*/ 298450 w 8369299"/>
              <a:gd name="connsiteY5" fmla="*/ 596900 h 596900"/>
              <a:gd name="connsiteX6" fmla="*/ 0 w 8369299"/>
              <a:gd name="connsiteY6" fmla="*/ 298450 h 596900"/>
              <a:gd name="connsiteX7" fmla="*/ 238302 w 8369299"/>
              <a:gd name="connsiteY7" fmla="*/ 6064 h 596900"/>
              <a:gd name="connsiteX8" fmla="*/ 298448 w 8369299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69299" h="596900">
                <a:moveTo>
                  <a:pt x="298448" y="0"/>
                </a:moveTo>
                <a:lnTo>
                  <a:pt x="298450" y="0"/>
                </a:lnTo>
                <a:lnTo>
                  <a:pt x="8369299" y="0"/>
                </a:lnTo>
                <a:lnTo>
                  <a:pt x="8369299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8" y="0"/>
                </a:lnTo>
                <a:close/>
              </a:path>
            </a:pathLst>
          </a:custGeom>
          <a:gradFill flip="none" rotWithShape="1">
            <a:gsLst>
              <a:gs pos="0">
                <a:schemeClr val="accent2"/>
              </a:gs>
              <a:gs pos="85000">
                <a:schemeClr val="bg1">
                  <a:alpha val="50000"/>
                </a:schemeClr>
              </a:gs>
              <a:gs pos="22000">
                <a:schemeClr val="accent2">
                  <a:alpha val="50000"/>
                </a:schemeClr>
              </a:gs>
              <a:gs pos="100000">
                <a:schemeClr val="bg1">
                  <a:alpha val="5000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>
              <a:latin typeface="Segoe Print" panose="02000600000000000000" charset="0"/>
            </a:endParaRPr>
          </a:p>
        </p:txBody>
      </p:sp>
      <p:sp>
        <p:nvSpPr>
          <p:cNvPr id="11" name="任意形状 10"/>
          <p:cNvSpPr/>
          <p:nvPr userDrawn="1"/>
        </p:nvSpPr>
        <p:spPr>
          <a:xfrm rot="12600000" flipH="1" flipV="1">
            <a:off x="11598932" y="5166796"/>
            <a:ext cx="2230761" cy="159098"/>
          </a:xfrm>
          <a:custGeom>
            <a:avLst/>
            <a:gdLst>
              <a:gd name="connsiteX0" fmla="*/ 298448 w 8369299"/>
              <a:gd name="connsiteY0" fmla="*/ 0 h 596900"/>
              <a:gd name="connsiteX1" fmla="*/ 298450 w 8369299"/>
              <a:gd name="connsiteY1" fmla="*/ 0 h 596900"/>
              <a:gd name="connsiteX2" fmla="*/ 8369299 w 8369299"/>
              <a:gd name="connsiteY2" fmla="*/ 0 h 596900"/>
              <a:gd name="connsiteX3" fmla="*/ 8369299 w 8369299"/>
              <a:gd name="connsiteY3" fmla="*/ 596899 h 596900"/>
              <a:gd name="connsiteX4" fmla="*/ 298460 w 8369299"/>
              <a:gd name="connsiteY4" fmla="*/ 596899 h 596900"/>
              <a:gd name="connsiteX5" fmla="*/ 298450 w 8369299"/>
              <a:gd name="connsiteY5" fmla="*/ 596900 h 596900"/>
              <a:gd name="connsiteX6" fmla="*/ 0 w 8369299"/>
              <a:gd name="connsiteY6" fmla="*/ 298450 h 596900"/>
              <a:gd name="connsiteX7" fmla="*/ 238302 w 8369299"/>
              <a:gd name="connsiteY7" fmla="*/ 6064 h 596900"/>
              <a:gd name="connsiteX8" fmla="*/ 298448 w 8369299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69299" h="596900">
                <a:moveTo>
                  <a:pt x="298448" y="0"/>
                </a:moveTo>
                <a:lnTo>
                  <a:pt x="298450" y="0"/>
                </a:lnTo>
                <a:lnTo>
                  <a:pt x="8369299" y="0"/>
                </a:lnTo>
                <a:lnTo>
                  <a:pt x="8369299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8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50000"/>
                </a:schemeClr>
              </a:gs>
              <a:gs pos="85000">
                <a:schemeClr val="bg1">
                  <a:alpha val="50000"/>
                </a:schemeClr>
              </a:gs>
              <a:gs pos="23000">
                <a:schemeClr val="accent1">
                  <a:lumMod val="97000"/>
                  <a:lumOff val="3000"/>
                  <a:alpha val="40000"/>
                </a:schemeClr>
              </a:gs>
              <a:gs pos="100000">
                <a:schemeClr val="bg1">
                  <a:alpha val="5000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>
              <a:latin typeface="Segoe Print" panose="02000600000000000000" charset="0"/>
            </a:endParaRPr>
          </a:p>
        </p:txBody>
      </p:sp>
      <p:sp>
        <p:nvSpPr>
          <p:cNvPr id="9" name="任意形状 8"/>
          <p:cNvSpPr/>
          <p:nvPr userDrawn="1"/>
        </p:nvSpPr>
        <p:spPr>
          <a:xfrm rot="12600000" flipH="1">
            <a:off x="10340150" y="7248898"/>
            <a:ext cx="4285106" cy="305614"/>
          </a:xfrm>
          <a:custGeom>
            <a:avLst/>
            <a:gdLst>
              <a:gd name="connsiteX0" fmla="*/ 298448 w 8369299"/>
              <a:gd name="connsiteY0" fmla="*/ 0 h 596900"/>
              <a:gd name="connsiteX1" fmla="*/ 298450 w 8369299"/>
              <a:gd name="connsiteY1" fmla="*/ 0 h 596900"/>
              <a:gd name="connsiteX2" fmla="*/ 8369299 w 8369299"/>
              <a:gd name="connsiteY2" fmla="*/ 0 h 596900"/>
              <a:gd name="connsiteX3" fmla="*/ 8369299 w 8369299"/>
              <a:gd name="connsiteY3" fmla="*/ 596899 h 596900"/>
              <a:gd name="connsiteX4" fmla="*/ 298460 w 8369299"/>
              <a:gd name="connsiteY4" fmla="*/ 596899 h 596900"/>
              <a:gd name="connsiteX5" fmla="*/ 298450 w 8369299"/>
              <a:gd name="connsiteY5" fmla="*/ 596900 h 596900"/>
              <a:gd name="connsiteX6" fmla="*/ 0 w 8369299"/>
              <a:gd name="connsiteY6" fmla="*/ 298450 h 596900"/>
              <a:gd name="connsiteX7" fmla="*/ 238302 w 8369299"/>
              <a:gd name="connsiteY7" fmla="*/ 6064 h 596900"/>
              <a:gd name="connsiteX8" fmla="*/ 298448 w 8369299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69299" h="596900">
                <a:moveTo>
                  <a:pt x="298448" y="0"/>
                </a:moveTo>
                <a:lnTo>
                  <a:pt x="298450" y="0"/>
                </a:lnTo>
                <a:lnTo>
                  <a:pt x="8369299" y="0"/>
                </a:lnTo>
                <a:lnTo>
                  <a:pt x="8369299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8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50000"/>
                </a:schemeClr>
              </a:gs>
              <a:gs pos="85000">
                <a:schemeClr val="bg1">
                  <a:alpha val="50000"/>
                </a:schemeClr>
              </a:gs>
              <a:gs pos="23000">
                <a:schemeClr val="accent1">
                  <a:lumMod val="97000"/>
                  <a:lumOff val="3000"/>
                  <a:alpha val="40000"/>
                </a:schemeClr>
              </a:gs>
              <a:gs pos="100000">
                <a:schemeClr val="bg1">
                  <a:alpha val="5000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>
              <a:latin typeface="Segoe Print" panose="0200060000000000000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255915"/>
            <a:ext cx="12192000" cy="634617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Segoe Print" panose="02000600000000000000" charset="0"/>
            </a:endParaRPr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90705" y="395615"/>
            <a:ext cx="4560696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  <p:sp>
        <p:nvSpPr>
          <p:cNvPr id="7" name="任意形状 6"/>
          <p:cNvSpPr/>
          <p:nvPr userDrawn="1"/>
        </p:nvSpPr>
        <p:spPr>
          <a:xfrm rot="19800000">
            <a:off x="10024746" y="-2420910"/>
            <a:ext cx="10851740" cy="1378464"/>
          </a:xfrm>
          <a:custGeom>
            <a:avLst/>
            <a:gdLst>
              <a:gd name="connsiteX0" fmla="*/ 298449 w 4699001"/>
              <a:gd name="connsiteY0" fmla="*/ 0 h 596900"/>
              <a:gd name="connsiteX1" fmla="*/ 298450 w 4699001"/>
              <a:gd name="connsiteY1" fmla="*/ 0 h 596900"/>
              <a:gd name="connsiteX2" fmla="*/ 4699001 w 4699001"/>
              <a:gd name="connsiteY2" fmla="*/ 0 h 596900"/>
              <a:gd name="connsiteX3" fmla="*/ 4699001 w 4699001"/>
              <a:gd name="connsiteY3" fmla="*/ 596899 h 596900"/>
              <a:gd name="connsiteX4" fmla="*/ 298460 w 4699001"/>
              <a:gd name="connsiteY4" fmla="*/ 596899 h 596900"/>
              <a:gd name="connsiteX5" fmla="*/ 298450 w 4699001"/>
              <a:gd name="connsiteY5" fmla="*/ 596900 h 596900"/>
              <a:gd name="connsiteX6" fmla="*/ 0 w 4699001"/>
              <a:gd name="connsiteY6" fmla="*/ 298450 h 596900"/>
              <a:gd name="connsiteX7" fmla="*/ 238302 w 4699001"/>
              <a:gd name="connsiteY7" fmla="*/ 6064 h 596900"/>
              <a:gd name="connsiteX8" fmla="*/ 298449 w 4699001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99001" h="596900">
                <a:moveTo>
                  <a:pt x="298449" y="0"/>
                </a:moveTo>
                <a:lnTo>
                  <a:pt x="298450" y="0"/>
                </a:lnTo>
                <a:lnTo>
                  <a:pt x="4699001" y="0"/>
                </a:lnTo>
                <a:lnTo>
                  <a:pt x="4699001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9" y="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alpha val="50000"/>
                </a:schemeClr>
              </a:gs>
              <a:gs pos="85000">
                <a:schemeClr val="bg1">
                  <a:alpha val="0"/>
                </a:schemeClr>
              </a:gs>
              <a:gs pos="21000">
                <a:schemeClr val="bg1">
                  <a:alpha val="29000"/>
                </a:schemeClr>
              </a:gs>
              <a:gs pos="100000">
                <a:schemeClr val="bg1">
                  <a:alpha val="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>
              <a:latin typeface="Segoe Print" panose="02000600000000000000" charset="0"/>
            </a:endParaRPr>
          </a:p>
        </p:txBody>
      </p:sp>
      <p:sp>
        <p:nvSpPr>
          <p:cNvPr id="8" name="任意形状 7"/>
          <p:cNvSpPr/>
          <p:nvPr userDrawn="1"/>
        </p:nvSpPr>
        <p:spPr>
          <a:xfrm rot="19800000">
            <a:off x="10074724" y="619305"/>
            <a:ext cx="4815959" cy="611757"/>
          </a:xfrm>
          <a:custGeom>
            <a:avLst/>
            <a:gdLst>
              <a:gd name="connsiteX0" fmla="*/ 298449 w 4699001"/>
              <a:gd name="connsiteY0" fmla="*/ 0 h 596900"/>
              <a:gd name="connsiteX1" fmla="*/ 298450 w 4699001"/>
              <a:gd name="connsiteY1" fmla="*/ 0 h 596900"/>
              <a:gd name="connsiteX2" fmla="*/ 4699001 w 4699001"/>
              <a:gd name="connsiteY2" fmla="*/ 0 h 596900"/>
              <a:gd name="connsiteX3" fmla="*/ 4699001 w 4699001"/>
              <a:gd name="connsiteY3" fmla="*/ 596899 h 596900"/>
              <a:gd name="connsiteX4" fmla="*/ 298460 w 4699001"/>
              <a:gd name="connsiteY4" fmla="*/ 596899 h 596900"/>
              <a:gd name="connsiteX5" fmla="*/ 298450 w 4699001"/>
              <a:gd name="connsiteY5" fmla="*/ 596900 h 596900"/>
              <a:gd name="connsiteX6" fmla="*/ 0 w 4699001"/>
              <a:gd name="connsiteY6" fmla="*/ 298450 h 596900"/>
              <a:gd name="connsiteX7" fmla="*/ 238302 w 4699001"/>
              <a:gd name="connsiteY7" fmla="*/ 6064 h 596900"/>
              <a:gd name="connsiteX8" fmla="*/ 298449 w 4699001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99001" h="596900">
                <a:moveTo>
                  <a:pt x="298449" y="0"/>
                </a:moveTo>
                <a:lnTo>
                  <a:pt x="298450" y="0"/>
                </a:lnTo>
                <a:lnTo>
                  <a:pt x="4699001" y="0"/>
                </a:lnTo>
                <a:lnTo>
                  <a:pt x="4699001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9" y="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alpha val="50000"/>
                </a:schemeClr>
              </a:gs>
              <a:gs pos="85000">
                <a:schemeClr val="bg1">
                  <a:alpha val="0"/>
                </a:schemeClr>
              </a:gs>
              <a:gs pos="21000">
                <a:schemeClr val="bg1">
                  <a:alpha val="29000"/>
                </a:schemeClr>
              </a:gs>
              <a:gs pos="100000">
                <a:schemeClr val="bg1">
                  <a:alpha val="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>
              <a:latin typeface="Segoe Print" panose="0200060000000000000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255915"/>
            <a:ext cx="12192000" cy="634617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Segoe Print" panose="02000600000000000000" charset="0"/>
            </a:endParaRPr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90705" y="395615"/>
            <a:ext cx="4560696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  <p:sp>
        <p:nvSpPr>
          <p:cNvPr id="7" name="任意形状 6"/>
          <p:cNvSpPr/>
          <p:nvPr userDrawn="1"/>
        </p:nvSpPr>
        <p:spPr>
          <a:xfrm rot="19800000">
            <a:off x="10024746" y="-2420910"/>
            <a:ext cx="10851740" cy="1378464"/>
          </a:xfrm>
          <a:custGeom>
            <a:avLst/>
            <a:gdLst>
              <a:gd name="connsiteX0" fmla="*/ 298449 w 4699001"/>
              <a:gd name="connsiteY0" fmla="*/ 0 h 596900"/>
              <a:gd name="connsiteX1" fmla="*/ 298450 w 4699001"/>
              <a:gd name="connsiteY1" fmla="*/ 0 h 596900"/>
              <a:gd name="connsiteX2" fmla="*/ 4699001 w 4699001"/>
              <a:gd name="connsiteY2" fmla="*/ 0 h 596900"/>
              <a:gd name="connsiteX3" fmla="*/ 4699001 w 4699001"/>
              <a:gd name="connsiteY3" fmla="*/ 596899 h 596900"/>
              <a:gd name="connsiteX4" fmla="*/ 298460 w 4699001"/>
              <a:gd name="connsiteY4" fmla="*/ 596899 h 596900"/>
              <a:gd name="connsiteX5" fmla="*/ 298450 w 4699001"/>
              <a:gd name="connsiteY5" fmla="*/ 596900 h 596900"/>
              <a:gd name="connsiteX6" fmla="*/ 0 w 4699001"/>
              <a:gd name="connsiteY6" fmla="*/ 298450 h 596900"/>
              <a:gd name="connsiteX7" fmla="*/ 238302 w 4699001"/>
              <a:gd name="connsiteY7" fmla="*/ 6064 h 596900"/>
              <a:gd name="connsiteX8" fmla="*/ 298449 w 4699001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99001" h="596900">
                <a:moveTo>
                  <a:pt x="298449" y="0"/>
                </a:moveTo>
                <a:lnTo>
                  <a:pt x="298450" y="0"/>
                </a:lnTo>
                <a:lnTo>
                  <a:pt x="4699001" y="0"/>
                </a:lnTo>
                <a:lnTo>
                  <a:pt x="4699001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9" y="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alpha val="50000"/>
                </a:schemeClr>
              </a:gs>
              <a:gs pos="85000">
                <a:schemeClr val="bg1">
                  <a:alpha val="0"/>
                </a:schemeClr>
              </a:gs>
              <a:gs pos="21000">
                <a:schemeClr val="bg1">
                  <a:alpha val="29000"/>
                </a:schemeClr>
              </a:gs>
              <a:gs pos="100000">
                <a:schemeClr val="bg1">
                  <a:alpha val="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>
              <a:latin typeface="Segoe Print" panose="02000600000000000000" charset="0"/>
            </a:endParaRPr>
          </a:p>
        </p:txBody>
      </p:sp>
      <p:sp>
        <p:nvSpPr>
          <p:cNvPr id="8" name="任意形状 7"/>
          <p:cNvSpPr/>
          <p:nvPr userDrawn="1"/>
        </p:nvSpPr>
        <p:spPr>
          <a:xfrm rot="19800000">
            <a:off x="10074724" y="619305"/>
            <a:ext cx="4815959" cy="611757"/>
          </a:xfrm>
          <a:custGeom>
            <a:avLst/>
            <a:gdLst>
              <a:gd name="connsiteX0" fmla="*/ 298449 w 4699001"/>
              <a:gd name="connsiteY0" fmla="*/ 0 h 596900"/>
              <a:gd name="connsiteX1" fmla="*/ 298450 w 4699001"/>
              <a:gd name="connsiteY1" fmla="*/ 0 h 596900"/>
              <a:gd name="connsiteX2" fmla="*/ 4699001 w 4699001"/>
              <a:gd name="connsiteY2" fmla="*/ 0 h 596900"/>
              <a:gd name="connsiteX3" fmla="*/ 4699001 w 4699001"/>
              <a:gd name="connsiteY3" fmla="*/ 596899 h 596900"/>
              <a:gd name="connsiteX4" fmla="*/ 298460 w 4699001"/>
              <a:gd name="connsiteY4" fmla="*/ 596899 h 596900"/>
              <a:gd name="connsiteX5" fmla="*/ 298450 w 4699001"/>
              <a:gd name="connsiteY5" fmla="*/ 596900 h 596900"/>
              <a:gd name="connsiteX6" fmla="*/ 0 w 4699001"/>
              <a:gd name="connsiteY6" fmla="*/ 298450 h 596900"/>
              <a:gd name="connsiteX7" fmla="*/ 238302 w 4699001"/>
              <a:gd name="connsiteY7" fmla="*/ 6064 h 596900"/>
              <a:gd name="connsiteX8" fmla="*/ 298449 w 4699001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99001" h="596900">
                <a:moveTo>
                  <a:pt x="298449" y="0"/>
                </a:moveTo>
                <a:lnTo>
                  <a:pt x="298450" y="0"/>
                </a:lnTo>
                <a:lnTo>
                  <a:pt x="4699001" y="0"/>
                </a:lnTo>
                <a:lnTo>
                  <a:pt x="4699001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9" y="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alpha val="50000"/>
                </a:schemeClr>
              </a:gs>
              <a:gs pos="85000">
                <a:schemeClr val="bg1">
                  <a:alpha val="0"/>
                </a:schemeClr>
              </a:gs>
              <a:gs pos="21000">
                <a:schemeClr val="bg1">
                  <a:alpha val="29000"/>
                </a:schemeClr>
              </a:gs>
              <a:gs pos="100000">
                <a:schemeClr val="bg1">
                  <a:alpha val="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>
              <a:latin typeface="Segoe Print" panose="02000600000000000000" charset="0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0" y="1289304"/>
            <a:ext cx="12192000" cy="238658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Segoe Print" panose="0200060000000000000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255915"/>
            <a:ext cx="12192000" cy="634617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Segoe Print" panose="02000600000000000000" charset="0"/>
            </a:endParaRPr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90705" y="395615"/>
            <a:ext cx="4560696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  <p:sp>
        <p:nvSpPr>
          <p:cNvPr id="7" name="任意形状 6"/>
          <p:cNvSpPr/>
          <p:nvPr userDrawn="1"/>
        </p:nvSpPr>
        <p:spPr>
          <a:xfrm rot="19800000">
            <a:off x="10024746" y="-2420910"/>
            <a:ext cx="10851740" cy="1378464"/>
          </a:xfrm>
          <a:custGeom>
            <a:avLst/>
            <a:gdLst>
              <a:gd name="connsiteX0" fmla="*/ 298449 w 4699001"/>
              <a:gd name="connsiteY0" fmla="*/ 0 h 596900"/>
              <a:gd name="connsiteX1" fmla="*/ 298450 w 4699001"/>
              <a:gd name="connsiteY1" fmla="*/ 0 h 596900"/>
              <a:gd name="connsiteX2" fmla="*/ 4699001 w 4699001"/>
              <a:gd name="connsiteY2" fmla="*/ 0 h 596900"/>
              <a:gd name="connsiteX3" fmla="*/ 4699001 w 4699001"/>
              <a:gd name="connsiteY3" fmla="*/ 596899 h 596900"/>
              <a:gd name="connsiteX4" fmla="*/ 298460 w 4699001"/>
              <a:gd name="connsiteY4" fmla="*/ 596899 h 596900"/>
              <a:gd name="connsiteX5" fmla="*/ 298450 w 4699001"/>
              <a:gd name="connsiteY5" fmla="*/ 596900 h 596900"/>
              <a:gd name="connsiteX6" fmla="*/ 0 w 4699001"/>
              <a:gd name="connsiteY6" fmla="*/ 298450 h 596900"/>
              <a:gd name="connsiteX7" fmla="*/ 238302 w 4699001"/>
              <a:gd name="connsiteY7" fmla="*/ 6064 h 596900"/>
              <a:gd name="connsiteX8" fmla="*/ 298449 w 4699001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99001" h="596900">
                <a:moveTo>
                  <a:pt x="298449" y="0"/>
                </a:moveTo>
                <a:lnTo>
                  <a:pt x="298450" y="0"/>
                </a:lnTo>
                <a:lnTo>
                  <a:pt x="4699001" y="0"/>
                </a:lnTo>
                <a:lnTo>
                  <a:pt x="4699001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9" y="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alpha val="50000"/>
                </a:schemeClr>
              </a:gs>
              <a:gs pos="85000">
                <a:schemeClr val="bg1">
                  <a:alpha val="0"/>
                </a:schemeClr>
              </a:gs>
              <a:gs pos="21000">
                <a:schemeClr val="bg1">
                  <a:alpha val="29000"/>
                </a:schemeClr>
              </a:gs>
              <a:gs pos="100000">
                <a:schemeClr val="bg1">
                  <a:alpha val="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>
              <a:latin typeface="Segoe Print" panose="02000600000000000000" charset="0"/>
            </a:endParaRPr>
          </a:p>
        </p:txBody>
      </p:sp>
      <p:sp>
        <p:nvSpPr>
          <p:cNvPr id="8" name="任意形状 7"/>
          <p:cNvSpPr/>
          <p:nvPr userDrawn="1"/>
        </p:nvSpPr>
        <p:spPr>
          <a:xfrm rot="19800000">
            <a:off x="10074724" y="619305"/>
            <a:ext cx="4815959" cy="611757"/>
          </a:xfrm>
          <a:custGeom>
            <a:avLst/>
            <a:gdLst>
              <a:gd name="connsiteX0" fmla="*/ 298449 w 4699001"/>
              <a:gd name="connsiteY0" fmla="*/ 0 h 596900"/>
              <a:gd name="connsiteX1" fmla="*/ 298450 w 4699001"/>
              <a:gd name="connsiteY1" fmla="*/ 0 h 596900"/>
              <a:gd name="connsiteX2" fmla="*/ 4699001 w 4699001"/>
              <a:gd name="connsiteY2" fmla="*/ 0 h 596900"/>
              <a:gd name="connsiteX3" fmla="*/ 4699001 w 4699001"/>
              <a:gd name="connsiteY3" fmla="*/ 596899 h 596900"/>
              <a:gd name="connsiteX4" fmla="*/ 298460 w 4699001"/>
              <a:gd name="connsiteY4" fmla="*/ 596899 h 596900"/>
              <a:gd name="connsiteX5" fmla="*/ 298450 w 4699001"/>
              <a:gd name="connsiteY5" fmla="*/ 596900 h 596900"/>
              <a:gd name="connsiteX6" fmla="*/ 0 w 4699001"/>
              <a:gd name="connsiteY6" fmla="*/ 298450 h 596900"/>
              <a:gd name="connsiteX7" fmla="*/ 238302 w 4699001"/>
              <a:gd name="connsiteY7" fmla="*/ 6064 h 596900"/>
              <a:gd name="connsiteX8" fmla="*/ 298449 w 4699001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99001" h="596900">
                <a:moveTo>
                  <a:pt x="298449" y="0"/>
                </a:moveTo>
                <a:lnTo>
                  <a:pt x="298450" y="0"/>
                </a:lnTo>
                <a:lnTo>
                  <a:pt x="4699001" y="0"/>
                </a:lnTo>
                <a:lnTo>
                  <a:pt x="4699001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9" y="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alpha val="50000"/>
                </a:schemeClr>
              </a:gs>
              <a:gs pos="85000">
                <a:schemeClr val="bg1">
                  <a:alpha val="0"/>
                </a:schemeClr>
              </a:gs>
              <a:gs pos="21000">
                <a:schemeClr val="bg1">
                  <a:alpha val="29000"/>
                </a:schemeClr>
              </a:gs>
              <a:gs pos="100000">
                <a:schemeClr val="bg1">
                  <a:alpha val="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>
              <a:latin typeface="Segoe Print" panose="02000600000000000000" charset="0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0" y="3193692"/>
            <a:ext cx="12192000" cy="369818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Segoe Print" panose="0200060000000000000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microsoft.com/office/2007/relationships/hdphoto" Target="../media/image4.wdp"/><Relationship Id="rId1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microsoft.com/office/2007/relationships/hdphoto" Target="../media/image4.wdp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microsoft.com/office/2007/relationships/hdphoto" Target="../media/image4.wdp"/><Relationship Id="rId1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microsoft.com/office/2007/relationships/hdphoto" Target="../media/image4.wdp"/><Relationship Id="rId1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66002" y="1966696"/>
            <a:ext cx="99364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zh-CN" altLang="en-US" sz="48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四川上和国际医院管理股份有限公司</a:t>
            </a:r>
            <a:endParaRPr kumimoji="1" lang="zh-CN" altLang="en-US" sz="4800" b="1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66002" y="2899293"/>
            <a:ext cx="10384790" cy="1106805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sz="66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JAVA WEB</a:t>
            </a:r>
            <a:r>
              <a:rPr kumimoji="1" lang="zh-CN" altLang="en-US" sz="66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后端技术的演变</a:t>
            </a:r>
            <a:endParaRPr kumimoji="1" lang="zh-CN" altLang="en-US" sz="6600" b="1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6" name="图片 5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6317" y="228328"/>
            <a:ext cx="1578446" cy="1578446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569075" y="5132705"/>
            <a:ext cx="45173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kumimoji="1" lang="zh-CN" altLang="en-US" sz="2400" dirty="0">
                <a:solidFill>
                  <a:schemeClr val="accent2">
                    <a:lumMod val="50000"/>
                  </a:schemeClr>
                </a:solidFill>
                <a:latin typeface="Calibri" panose="020F0502020204030204"/>
                <a:ea typeface="宋体" panose="02010600030101010101" pitchFamily="2" charset="-122"/>
                <a:cs typeface="Arial Black" panose="020B0A04020102020204"/>
              </a:rPr>
              <a:t>后端组   鲜虎</a:t>
            </a:r>
            <a:endParaRPr kumimoji="1" lang="zh-CN" altLang="en-US" sz="2400" dirty="0">
              <a:solidFill>
                <a:schemeClr val="accent2">
                  <a:lumMod val="50000"/>
                </a:schemeClr>
              </a:solidFill>
              <a:latin typeface="Calibri" panose="020F0502020204030204"/>
              <a:ea typeface="宋体" panose="02010600030101010101" pitchFamily="2" charset="-122"/>
              <a:cs typeface="Arial Black" panose="020B0A040201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1" t="853" r="1992" b="1266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effectLst/>
        </p:spPr>
      </p:pic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90830" y="395605"/>
            <a:ext cx="5055870" cy="529590"/>
          </a:xfrm>
        </p:spPr>
        <p:txBody>
          <a:bodyPr/>
          <a:lstStyle/>
          <a:p>
            <a:r>
              <a:rPr kumimoji="1" lang="en-US" sz="2800" dirty="0">
                <a:solidFill>
                  <a:srgbClr val="00B050"/>
                </a:solidFill>
              </a:rPr>
              <a:t>04 </a:t>
            </a:r>
            <a:r>
              <a:rPr lang="zh-CN" altLang="en-US" sz="2800" dirty="0" smtClean="0">
                <a:solidFill>
                  <a:srgbClr val="00B050"/>
                </a:solidFill>
                <a:sym typeface="+mn-ea"/>
              </a:rPr>
              <a:t>JSP+JavaBean+Servlet</a:t>
            </a:r>
            <a:endParaRPr kumimoji="1" lang="en-US" sz="2800" dirty="0">
              <a:solidFill>
                <a:srgbClr val="00B050"/>
              </a:solidFill>
              <a:sym typeface="+mn-ea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6371590" y="2165350"/>
            <a:ext cx="5820410" cy="6066790"/>
          </a:xfrm>
          <a:prstGeom prst="ellipse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Segoe Print" panose="02000600000000000000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869430" y="3200400"/>
            <a:ext cx="4825365" cy="3692525"/>
          </a:xfrm>
          <a:prstGeom prst="rect">
            <a:avLst/>
          </a:prstGeom>
        </p:spPr>
        <p:txBody>
          <a:bodyPr wrap="square" numCol="1" spcCol="360000">
            <a:spAutoFit/>
          </a:bodyPr>
          <a:lstStyle/>
          <a:p>
            <a:pPr defTabSz="609600">
              <a:lnSpc>
                <a:spcPct val="13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把JSP中的控制功能提取出来使用Servlet实现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09600">
              <a:lnSpc>
                <a:spcPct val="130000"/>
              </a:lnSpc>
            </a:pP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09600">
              <a:lnSpc>
                <a:spcPct val="13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JavaBean 处理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业务功能     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09600">
              <a:lnSpc>
                <a:spcPct val="13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Servlet 主要用于控制         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09600">
              <a:lnSpc>
                <a:spcPct val="13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JSP 完成输入和输出           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09600">
              <a:lnSpc>
                <a:spcPct val="130000"/>
              </a:lnSpc>
            </a:pP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09600">
              <a:lnSpc>
                <a:spcPct val="13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JSP页面如何提取数据，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使用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JSP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标签调用。EL表达式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任意形状 10"/>
          <p:cNvSpPr/>
          <p:nvPr/>
        </p:nvSpPr>
        <p:spPr>
          <a:xfrm rot="12600000" flipH="1">
            <a:off x="8481043" y="4687671"/>
            <a:ext cx="18788731" cy="1340014"/>
          </a:xfrm>
          <a:custGeom>
            <a:avLst/>
            <a:gdLst>
              <a:gd name="connsiteX0" fmla="*/ 298448 w 8369299"/>
              <a:gd name="connsiteY0" fmla="*/ 0 h 596900"/>
              <a:gd name="connsiteX1" fmla="*/ 298450 w 8369299"/>
              <a:gd name="connsiteY1" fmla="*/ 0 h 596900"/>
              <a:gd name="connsiteX2" fmla="*/ 8369299 w 8369299"/>
              <a:gd name="connsiteY2" fmla="*/ 0 h 596900"/>
              <a:gd name="connsiteX3" fmla="*/ 8369299 w 8369299"/>
              <a:gd name="connsiteY3" fmla="*/ 596899 h 596900"/>
              <a:gd name="connsiteX4" fmla="*/ 298460 w 8369299"/>
              <a:gd name="connsiteY4" fmla="*/ 596899 h 596900"/>
              <a:gd name="connsiteX5" fmla="*/ 298450 w 8369299"/>
              <a:gd name="connsiteY5" fmla="*/ 596900 h 596900"/>
              <a:gd name="connsiteX6" fmla="*/ 0 w 8369299"/>
              <a:gd name="connsiteY6" fmla="*/ 298450 h 596900"/>
              <a:gd name="connsiteX7" fmla="*/ 238302 w 8369299"/>
              <a:gd name="connsiteY7" fmla="*/ 6064 h 596900"/>
              <a:gd name="connsiteX8" fmla="*/ 298448 w 8369299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69299" h="596900">
                <a:moveTo>
                  <a:pt x="298448" y="0"/>
                </a:moveTo>
                <a:lnTo>
                  <a:pt x="298450" y="0"/>
                </a:lnTo>
                <a:lnTo>
                  <a:pt x="8369299" y="0"/>
                </a:lnTo>
                <a:lnTo>
                  <a:pt x="8369299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8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85000">
                <a:schemeClr val="bg1">
                  <a:alpha val="50000"/>
                </a:schemeClr>
              </a:gs>
              <a:gs pos="23000">
                <a:schemeClr val="accent1">
                  <a:lumMod val="97000"/>
                  <a:lumOff val="3000"/>
                  <a:alpha val="40000"/>
                </a:schemeClr>
              </a:gs>
              <a:gs pos="100000">
                <a:schemeClr val="bg1">
                  <a:alpha val="5000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>
              <a:latin typeface="Segoe Print" panose="02000600000000000000" charset="0"/>
            </a:endParaRPr>
          </a:p>
        </p:txBody>
      </p:sp>
      <p:sp>
        <p:nvSpPr>
          <p:cNvPr id="12" name="任意形状 11"/>
          <p:cNvSpPr/>
          <p:nvPr/>
        </p:nvSpPr>
        <p:spPr>
          <a:xfrm rot="12600000" flipH="1">
            <a:off x="9028573" y="6884431"/>
            <a:ext cx="18034378" cy="1286213"/>
          </a:xfrm>
          <a:custGeom>
            <a:avLst/>
            <a:gdLst>
              <a:gd name="connsiteX0" fmla="*/ 298448 w 8369299"/>
              <a:gd name="connsiteY0" fmla="*/ 0 h 596900"/>
              <a:gd name="connsiteX1" fmla="*/ 298450 w 8369299"/>
              <a:gd name="connsiteY1" fmla="*/ 0 h 596900"/>
              <a:gd name="connsiteX2" fmla="*/ 8369299 w 8369299"/>
              <a:gd name="connsiteY2" fmla="*/ 0 h 596900"/>
              <a:gd name="connsiteX3" fmla="*/ 8369299 w 8369299"/>
              <a:gd name="connsiteY3" fmla="*/ 596899 h 596900"/>
              <a:gd name="connsiteX4" fmla="*/ 298460 w 8369299"/>
              <a:gd name="connsiteY4" fmla="*/ 596899 h 596900"/>
              <a:gd name="connsiteX5" fmla="*/ 298450 w 8369299"/>
              <a:gd name="connsiteY5" fmla="*/ 596900 h 596900"/>
              <a:gd name="connsiteX6" fmla="*/ 0 w 8369299"/>
              <a:gd name="connsiteY6" fmla="*/ 298450 h 596900"/>
              <a:gd name="connsiteX7" fmla="*/ 238302 w 8369299"/>
              <a:gd name="connsiteY7" fmla="*/ 6064 h 596900"/>
              <a:gd name="connsiteX8" fmla="*/ 298448 w 8369299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69299" h="596900">
                <a:moveTo>
                  <a:pt x="298448" y="0"/>
                </a:moveTo>
                <a:lnTo>
                  <a:pt x="298450" y="0"/>
                </a:lnTo>
                <a:lnTo>
                  <a:pt x="8369299" y="0"/>
                </a:lnTo>
                <a:lnTo>
                  <a:pt x="8369299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8" y="0"/>
                </a:lnTo>
                <a:close/>
              </a:path>
            </a:pathLst>
          </a:custGeom>
          <a:gradFill flip="none" rotWithShape="1">
            <a:gsLst>
              <a:gs pos="0">
                <a:schemeClr val="accent2"/>
              </a:gs>
              <a:gs pos="85000">
                <a:schemeClr val="bg1">
                  <a:alpha val="50000"/>
                </a:schemeClr>
              </a:gs>
              <a:gs pos="22000">
                <a:schemeClr val="accent2">
                  <a:alpha val="50000"/>
                </a:schemeClr>
              </a:gs>
              <a:gs pos="100000">
                <a:schemeClr val="bg1">
                  <a:alpha val="5000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>
              <a:latin typeface="Segoe Print" panose="02000600000000000000" charset="0"/>
            </a:endParaRPr>
          </a:p>
        </p:txBody>
      </p:sp>
      <p:sp>
        <p:nvSpPr>
          <p:cNvPr id="13" name="任意形状 12"/>
          <p:cNvSpPr/>
          <p:nvPr/>
        </p:nvSpPr>
        <p:spPr>
          <a:xfrm rot="12600000" flipH="1" flipV="1">
            <a:off x="10423453" y="3540372"/>
            <a:ext cx="7107131" cy="506881"/>
          </a:xfrm>
          <a:custGeom>
            <a:avLst/>
            <a:gdLst>
              <a:gd name="connsiteX0" fmla="*/ 298448 w 8369299"/>
              <a:gd name="connsiteY0" fmla="*/ 0 h 596900"/>
              <a:gd name="connsiteX1" fmla="*/ 298450 w 8369299"/>
              <a:gd name="connsiteY1" fmla="*/ 0 h 596900"/>
              <a:gd name="connsiteX2" fmla="*/ 8369299 w 8369299"/>
              <a:gd name="connsiteY2" fmla="*/ 0 h 596900"/>
              <a:gd name="connsiteX3" fmla="*/ 8369299 w 8369299"/>
              <a:gd name="connsiteY3" fmla="*/ 596899 h 596900"/>
              <a:gd name="connsiteX4" fmla="*/ 298460 w 8369299"/>
              <a:gd name="connsiteY4" fmla="*/ 596899 h 596900"/>
              <a:gd name="connsiteX5" fmla="*/ 298450 w 8369299"/>
              <a:gd name="connsiteY5" fmla="*/ 596900 h 596900"/>
              <a:gd name="connsiteX6" fmla="*/ 0 w 8369299"/>
              <a:gd name="connsiteY6" fmla="*/ 298450 h 596900"/>
              <a:gd name="connsiteX7" fmla="*/ 238302 w 8369299"/>
              <a:gd name="connsiteY7" fmla="*/ 6064 h 596900"/>
              <a:gd name="connsiteX8" fmla="*/ 298448 w 8369299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69299" h="596900">
                <a:moveTo>
                  <a:pt x="298448" y="0"/>
                </a:moveTo>
                <a:lnTo>
                  <a:pt x="298450" y="0"/>
                </a:lnTo>
                <a:lnTo>
                  <a:pt x="8369299" y="0"/>
                </a:lnTo>
                <a:lnTo>
                  <a:pt x="8369299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8" y="0"/>
                </a:lnTo>
                <a:close/>
              </a:path>
            </a:pathLst>
          </a:custGeom>
          <a:gradFill flip="none" rotWithShape="1">
            <a:gsLst>
              <a:gs pos="0">
                <a:schemeClr val="accent2"/>
              </a:gs>
              <a:gs pos="85000">
                <a:schemeClr val="bg1">
                  <a:alpha val="50000"/>
                </a:schemeClr>
              </a:gs>
              <a:gs pos="22000">
                <a:schemeClr val="accent2">
                  <a:alpha val="50000"/>
                </a:schemeClr>
              </a:gs>
              <a:gs pos="100000">
                <a:schemeClr val="bg1">
                  <a:alpha val="5000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Segoe Print" panose="02000600000000000000" charset="0"/>
            </a:endParaRPr>
          </a:p>
        </p:txBody>
      </p:sp>
      <p:sp>
        <p:nvSpPr>
          <p:cNvPr id="14" name="任意形状 13"/>
          <p:cNvSpPr/>
          <p:nvPr/>
        </p:nvSpPr>
        <p:spPr>
          <a:xfrm rot="12600000" flipH="1" flipV="1">
            <a:off x="11048587" y="989528"/>
            <a:ext cx="2774220" cy="197858"/>
          </a:xfrm>
          <a:custGeom>
            <a:avLst/>
            <a:gdLst>
              <a:gd name="connsiteX0" fmla="*/ 298448 w 8369299"/>
              <a:gd name="connsiteY0" fmla="*/ 0 h 596900"/>
              <a:gd name="connsiteX1" fmla="*/ 298450 w 8369299"/>
              <a:gd name="connsiteY1" fmla="*/ 0 h 596900"/>
              <a:gd name="connsiteX2" fmla="*/ 8369299 w 8369299"/>
              <a:gd name="connsiteY2" fmla="*/ 0 h 596900"/>
              <a:gd name="connsiteX3" fmla="*/ 8369299 w 8369299"/>
              <a:gd name="connsiteY3" fmla="*/ 596899 h 596900"/>
              <a:gd name="connsiteX4" fmla="*/ 298460 w 8369299"/>
              <a:gd name="connsiteY4" fmla="*/ 596899 h 596900"/>
              <a:gd name="connsiteX5" fmla="*/ 298450 w 8369299"/>
              <a:gd name="connsiteY5" fmla="*/ 596900 h 596900"/>
              <a:gd name="connsiteX6" fmla="*/ 0 w 8369299"/>
              <a:gd name="connsiteY6" fmla="*/ 298450 h 596900"/>
              <a:gd name="connsiteX7" fmla="*/ 238302 w 8369299"/>
              <a:gd name="connsiteY7" fmla="*/ 6064 h 596900"/>
              <a:gd name="connsiteX8" fmla="*/ 298448 w 8369299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69299" h="596900">
                <a:moveTo>
                  <a:pt x="298448" y="0"/>
                </a:moveTo>
                <a:lnTo>
                  <a:pt x="298450" y="0"/>
                </a:lnTo>
                <a:lnTo>
                  <a:pt x="8369299" y="0"/>
                </a:lnTo>
                <a:lnTo>
                  <a:pt x="8369299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8" y="0"/>
                </a:lnTo>
                <a:close/>
              </a:path>
            </a:pathLst>
          </a:custGeom>
          <a:gradFill flip="none" rotWithShape="1">
            <a:gsLst>
              <a:gs pos="0">
                <a:schemeClr val="accent2"/>
              </a:gs>
              <a:gs pos="85000">
                <a:schemeClr val="bg1">
                  <a:alpha val="50000"/>
                </a:schemeClr>
              </a:gs>
              <a:gs pos="22000">
                <a:schemeClr val="accent2">
                  <a:alpha val="50000"/>
                </a:schemeClr>
              </a:gs>
              <a:gs pos="100000">
                <a:schemeClr val="bg1">
                  <a:alpha val="5000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Segoe Print" panose="02000600000000000000" charset="0"/>
            </a:endParaRPr>
          </a:p>
        </p:txBody>
      </p:sp>
      <p:sp>
        <p:nvSpPr>
          <p:cNvPr id="15" name="任意形状 14"/>
          <p:cNvSpPr/>
          <p:nvPr/>
        </p:nvSpPr>
        <p:spPr>
          <a:xfrm rot="12600000" flipH="1">
            <a:off x="-2921190" y="7491734"/>
            <a:ext cx="18034378" cy="1286213"/>
          </a:xfrm>
          <a:custGeom>
            <a:avLst/>
            <a:gdLst>
              <a:gd name="connsiteX0" fmla="*/ 298448 w 8369299"/>
              <a:gd name="connsiteY0" fmla="*/ 0 h 596900"/>
              <a:gd name="connsiteX1" fmla="*/ 298450 w 8369299"/>
              <a:gd name="connsiteY1" fmla="*/ 0 h 596900"/>
              <a:gd name="connsiteX2" fmla="*/ 8369299 w 8369299"/>
              <a:gd name="connsiteY2" fmla="*/ 0 h 596900"/>
              <a:gd name="connsiteX3" fmla="*/ 8369299 w 8369299"/>
              <a:gd name="connsiteY3" fmla="*/ 596899 h 596900"/>
              <a:gd name="connsiteX4" fmla="*/ 298460 w 8369299"/>
              <a:gd name="connsiteY4" fmla="*/ 596899 h 596900"/>
              <a:gd name="connsiteX5" fmla="*/ 298450 w 8369299"/>
              <a:gd name="connsiteY5" fmla="*/ 596900 h 596900"/>
              <a:gd name="connsiteX6" fmla="*/ 0 w 8369299"/>
              <a:gd name="connsiteY6" fmla="*/ 298450 h 596900"/>
              <a:gd name="connsiteX7" fmla="*/ 238302 w 8369299"/>
              <a:gd name="connsiteY7" fmla="*/ 6064 h 596900"/>
              <a:gd name="connsiteX8" fmla="*/ 298448 w 8369299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69299" h="596900">
                <a:moveTo>
                  <a:pt x="298448" y="0"/>
                </a:moveTo>
                <a:lnTo>
                  <a:pt x="298450" y="0"/>
                </a:lnTo>
                <a:lnTo>
                  <a:pt x="8369299" y="0"/>
                </a:lnTo>
                <a:lnTo>
                  <a:pt x="8369299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8" y="0"/>
                </a:lnTo>
                <a:close/>
              </a:path>
            </a:pathLst>
          </a:custGeom>
          <a:gradFill flip="none" rotWithShape="1">
            <a:gsLst>
              <a:gs pos="0">
                <a:schemeClr val="accent2"/>
              </a:gs>
              <a:gs pos="85000">
                <a:schemeClr val="bg1">
                  <a:alpha val="50000"/>
                </a:schemeClr>
              </a:gs>
              <a:gs pos="22000">
                <a:schemeClr val="accent2">
                  <a:alpha val="50000"/>
                </a:schemeClr>
              </a:gs>
              <a:gs pos="100000">
                <a:schemeClr val="bg1">
                  <a:alpha val="5000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>
              <a:latin typeface="Segoe Print" panose="02000600000000000000" charset="0"/>
            </a:endParaRPr>
          </a:p>
        </p:txBody>
      </p:sp>
      <p:sp>
        <p:nvSpPr>
          <p:cNvPr id="16" name="任意形状 15"/>
          <p:cNvSpPr/>
          <p:nvPr/>
        </p:nvSpPr>
        <p:spPr>
          <a:xfrm rot="12600000" flipH="1" flipV="1">
            <a:off x="3733394" y="6400068"/>
            <a:ext cx="2774220" cy="197858"/>
          </a:xfrm>
          <a:custGeom>
            <a:avLst/>
            <a:gdLst>
              <a:gd name="connsiteX0" fmla="*/ 298448 w 8369299"/>
              <a:gd name="connsiteY0" fmla="*/ 0 h 596900"/>
              <a:gd name="connsiteX1" fmla="*/ 298450 w 8369299"/>
              <a:gd name="connsiteY1" fmla="*/ 0 h 596900"/>
              <a:gd name="connsiteX2" fmla="*/ 8369299 w 8369299"/>
              <a:gd name="connsiteY2" fmla="*/ 0 h 596900"/>
              <a:gd name="connsiteX3" fmla="*/ 8369299 w 8369299"/>
              <a:gd name="connsiteY3" fmla="*/ 596899 h 596900"/>
              <a:gd name="connsiteX4" fmla="*/ 298460 w 8369299"/>
              <a:gd name="connsiteY4" fmla="*/ 596899 h 596900"/>
              <a:gd name="connsiteX5" fmla="*/ 298450 w 8369299"/>
              <a:gd name="connsiteY5" fmla="*/ 596900 h 596900"/>
              <a:gd name="connsiteX6" fmla="*/ 0 w 8369299"/>
              <a:gd name="connsiteY6" fmla="*/ 298450 h 596900"/>
              <a:gd name="connsiteX7" fmla="*/ 238302 w 8369299"/>
              <a:gd name="connsiteY7" fmla="*/ 6064 h 596900"/>
              <a:gd name="connsiteX8" fmla="*/ 298448 w 8369299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69299" h="596900">
                <a:moveTo>
                  <a:pt x="298448" y="0"/>
                </a:moveTo>
                <a:lnTo>
                  <a:pt x="298450" y="0"/>
                </a:lnTo>
                <a:lnTo>
                  <a:pt x="8369299" y="0"/>
                </a:lnTo>
                <a:lnTo>
                  <a:pt x="8369299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8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85000">
                <a:schemeClr val="bg1">
                  <a:alpha val="50000"/>
                </a:schemeClr>
              </a:gs>
              <a:gs pos="23000">
                <a:schemeClr val="accent1">
                  <a:lumMod val="97000"/>
                  <a:lumOff val="3000"/>
                  <a:alpha val="40000"/>
                </a:schemeClr>
              </a:gs>
              <a:gs pos="100000">
                <a:schemeClr val="bg1">
                  <a:alpha val="5000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Segoe Print" panose="02000600000000000000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914890" y="4260850"/>
            <a:ext cx="400050" cy="1876425"/>
          </a:xfrm>
          <a:prstGeom prst="rect">
            <a:avLst/>
          </a:prstGeom>
          <a:noFill/>
          <a:scene3d>
            <a:camera prst="isometricOffAxis1Right"/>
            <a:lightRig rig="threePt" dir="t"/>
          </a:scene3d>
        </p:spPr>
        <p:txBody>
          <a:bodyPr wrap="square" rtlCol="0">
            <a:spAutoFit/>
          </a:bodyPr>
          <a:p>
            <a:r>
              <a:rPr lang="en-US" altLang="zh-CN" sz="320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Segoe Print" panose="02000600000000000000" charset="0"/>
              </a:rPr>
              <a:t>M</a:t>
            </a:r>
            <a:endParaRPr lang="en-US" altLang="zh-CN" sz="3200"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Segoe Print" panose="02000600000000000000" charset="0"/>
            </a:endParaRPr>
          </a:p>
          <a:p>
            <a:r>
              <a:rPr lang="en-US" altLang="zh-CN" sz="320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Segoe Print" panose="02000600000000000000" charset="0"/>
              </a:rPr>
              <a:t>V</a:t>
            </a:r>
            <a:endParaRPr lang="en-US" altLang="zh-CN" sz="3200"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Segoe Print" panose="02000600000000000000" charset="0"/>
            </a:endParaRPr>
          </a:p>
          <a:p>
            <a:r>
              <a:rPr lang="en-US" altLang="zh-CN" sz="320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Segoe Print" panose="02000600000000000000" charset="0"/>
              </a:rPr>
              <a:t>C</a:t>
            </a:r>
            <a:endParaRPr lang="en-US" altLang="zh-CN" sz="2000"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latin typeface="Segoe Print" panose="02000600000000000000" charset="0"/>
            </a:endParaRPr>
          </a:p>
          <a:p>
            <a:endParaRPr lang="en-US" altLang="zh-CN" sz="2000"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latin typeface="Segoe Print" panose="02000600000000000000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723764" y="1995170"/>
            <a:ext cx="2744470" cy="31534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9900" b="1" dirty="0">
                <a:solidFill>
                  <a:schemeClr val="accent1"/>
                </a:solidFill>
                <a:latin typeface="Calibri" panose="020F0502020204030204"/>
                <a:ea typeface="宋体" panose="02010600030101010101" pitchFamily="2" charset="-122"/>
              </a:rPr>
              <a:t>05</a:t>
            </a:r>
            <a:endParaRPr kumimoji="1" lang="zh-CN" altLang="en-US" sz="19900" b="1" dirty="0">
              <a:solidFill>
                <a:schemeClr val="accent1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467986" y="3021648"/>
            <a:ext cx="3468468" cy="163004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zh-CN" altLang="en-US" sz="3600" b="1" dirty="0" smtClean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web框架技术</a:t>
            </a:r>
            <a:endParaRPr lang="zh-CN" altLang="en-US" sz="3600" b="1" dirty="0" smtClean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FRAMEWORK</a:t>
            </a:r>
            <a:endParaRPr lang="en-US" altLang="zh-CN" sz="36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endParaRPr kumimoji="1"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0</a:t>
            </a:r>
            <a:r>
              <a:rPr kumimoji="1" lang="en-US" dirty="0" smtClean="0"/>
              <a:t>5 </a:t>
            </a:r>
            <a:r>
              <a:rPr lang="zh-CN" altLang="en-US" dirty="0" smtClean="0">
                <a:solidFill>
                  <a:schemeClr val="accent1"/>
                </a:solidFill>
                <a:sym typeface="+mn-ea"/>
              </a:rPr>
              <a:t>web框架技术</a:t>
            </a:r>
            <a:endParaRPr kumimoji="1" lang="en-US" dirty="0"/>
          </a:p>
        </p:txBody>
      </p:sp>
      <p:grpSp>
        <p:nvGrpSpPr>
          <p:cNvPr id="49" name="组 48"/>
          <p:cNvGrpSpPr/>
          <p:nvPr/>
        </p:nvGrpSpPr>
        <p:grpSpPr>
          <a:xfrm>
            <a:off x="1" y="1799808"/>
            <a:ext cx="2411332" cy="1405280"/>
            <a:chOff x="1" y="2714211"/>
            <a:chExt cx="2411332" cy="1405280"/>
          </a:xfrm>
        </p:grpSpPr>
        <p:sp>
          <p:nvSpPr>
            <p:cNvPr id="4" name="矩形 3"/>
            <p:cNvSpPr/>
            <p:nvPr/>
          </p:nvSpPr>
          <p:spPr>
            <a:xfrm>
              <a:off x="1" y="2714211"/>
              <a:ext cx="2411332" cy="14052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Segoe Print" panose="02000600000000000000" charset="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626863" y="3153319"/>
              <a:ext cx="1157605" cy="49149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1219200">
                <a:lnSpc>
                  <a:spcPct val="130000"/>
                </a:lnSpc>
                <a:defRPr/>
              </a:pPr>
              <a:r>
                <a:rPr lang="zh-CN" altLang="en-US" sz="2000" b="1" kern="0" dirty="0">
                  <a:solidFill>
                    <a:schemeClr val="bg1"/>
                  </a:solidFill>
                  <a:latin typeface="Segoe Print" panose="02000600000000000000" charset="0"/>
                  <a:ea typeface="微软雅黑" panose="020B0503020204020204" charset="-122"/>
                </a:rPr>
                <a:t>Struts1</a:t>
              </a:r>
              <a:endParaRPr lang="zh-CN" altLang="en-US" sz="2000" b="1" kern="0" dirty="0">
                <a:solidFill>
                  <a:schemeClr val="bg1"/>
                </a:solidFill>
                <a:latin typeface="Segoe Print" panose="02000600000000000000" charset="0"/>
                <a:ea typeface="微软雅黑" panose="020B0503020204020204" charset="-122"/>
              </a:endParaRPr>
            </a:p>
          </p:txBody>
        </p:sp>
      </p:grpSp>
      <p:grpSp>
        <p:nvGrpSpPr>
          <p:cNvPr id="12" name="组 11"/>
          <p:cNvGrpSpPr/>
          <p:nvPr/>
        </p:nvGrpSpPr>
        <p:grpSpPr>
          <a:xfrm>
            <a:off x="763921" y="1190130"/>
            <a:ext cx="883488" cy="883487"/>
            <a:chOff x="1903443" y="3661626"/>
            <a:chExt cx="914400" cy="914400"/>
          </a:xfrm>
        </p:grpSpPr>
        <p:sp>
          <p:nvSpPr>
            <p:cNvPr id="10" name="椭圆 9"/>
            <p:cNvSpPr/>
            <p:nvPr/>
          </p:nvSpPr>
          <p:spPr>
            <a:xfrm>
              <a:off x="1903443" y="3661626"/>
              <a:ext cx="914400" cy="9144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89000"/>
                  </a:schemeClr>
                </a:gs>
                <a:gs pos="23000">
                  <a:schemeClr val="accent1">
                    <a:lumMod val="89000"/>
                  </a:schemeClr>
                </a:gs>
                <a:gs pos="69000">
                  <a:schemeClr val="accent1">
                    <a:lumMod val="75000"/>
                  </a:schemeClr>
                </a:gs>
                <a:gs pos="97000">
                  <a:schemeClr val="accent1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1">
                <a:latin typeface="Segoe Print" panose="02000600000000000000" charset="0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2026638" y="3789649"/>
              <a:ext cx="668010" cy="668010"/>
            </a:xfrm>
            <a:prstGeom prst="ellipse">
              <a:avLst/>
            </a:prstGeom>
            <a:gradFill flip="none" rotWithShape="1">
              <a:gsLst>
                <a:gs pos="0">
                  <a:schemeClr val="accent4">
                    <a:lumMod val="0"/>
                    <a:lumOff val="100000"/>
                  </a:schemeClr>
                </a:gs>
                <a:gs pos="35000">
                  <a:schemeClr val="accent4">
                    <a:lumMod val="0"/>
                    <a:lumOff val="100000"/>
                  </a:schemeClr>
                </a:gs>
                <a:gs pos="100000">
                  <a:schemeClr val="accent4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smtClean="0">
                  <a:gradFill flip="none" rotWithShape="1">
                    <a:gsLst>
                      <a:gs pos="0">
                        <a:schemeClr val="accent1">
                          <a:lumMod val="89000"/>
                        </a:schemeClr>
                      </a:gs>
                      <a:gs pos="23000">
                        <a:schemeClr val="accent1">
                          <a:lumMod val="89000"/>
                        </a:schemeClr>
                      </a:gs>
                      <a:gs pos="69000">
                        <a:schemeClr val="accent1">
                          <a:lumMod val="75000"/>
                        </a:schemeClr>
                      </a:gs>
                      <a:gs pos="97000">
                        <a:schemeClr val="accent1">
                          <a:lumMod val="7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atin typeface="Segoe Print" panose="02000600000000000000" charset="0"/>
                </a:rPr>
                <a:t>01</a:t>
              </a:r>
              <a:endParaRPr kumimoji="1" lang="zh-CN" altLang="en-US" b="1" dirty="0">
                <a:gradFill flip="none" rotWithShape="1">
                  <a:gsLst>
                    <a:gs pos="0">
                      <a:schemeClr val="accent1">
                        <a:lumMod val="89000"/>
                      </a:schemeClr>
                    </a:gs>
                    <a:gs pos="23000">
                      <a:schemeClr val="accent1">
                        <a:lumMod val="89000"/>
                      </a:schemeClr>
                    </a:gs>
                    <a:gs pos="69000">
                      <a:schemeClr val="accent1">
                        <a:lumMod val="75000"/>
                      </a:schemeClr>
                    </a:gs>
                    <a:gs pos="97000">
                      <a:schemeClr val="accent1">
                        <a:lumMod val="7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atin typeface="Segoe Print" panose="02000600000000000000" charset="0"/>
              </a:endParaRPr>
            </a:p>
          </p:txBody>
        </p:sp>
      </p:grpSp>
      <p:grpSp>
        <p:nvGrpSpPr>
          <p:cNvPr id="50" name="组 49"/>
          <p:cNvGrpSpPr/>
          <p:nvPr/>
        </p:nvGrpSpPr>
        <p:grpSpPr>
          <a:xfrm>
            <a:off x="2449300" y="1796066"/>
            <a:ext cx="2411332" cy="1405280"/>
            <a:chOff x="2449300" y="2710469"/>
            <a:chExt cx="2411332" cy="1405280"/>
          </a:xfrm>
        </p:grpSpPr>
        <p:sp>
          <p:nvSpPr>
            <p:cNvPr id="20" name="矩形 19"/>
            <p:cNvSpPr/>
            <p:nvPr/>
          </p:nvSpPr>
          <p:spPr>
            <a:xfrm flipV="1">
              <a:off x="2449300" y="2710469"/>
              <a:ext cx="2411332" cy="140528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Segoe Print" panose="02000600000000000000" charset="0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 rot="10800000" flipV="1">
              <a:off x="3132998" y="3153368"/>
              <a:ext cx="1050290" cy="49149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1219200">
                <a:lnSpc>
                  <a:spcPct val="130000"/>
                </a:lnSpc>
                <a:defRPr/>
              </a:pPr>
              <a:r>
                <a:rPr lang="zh-CN" altLang="en-US" sz="2000" b="1" kern="0" dirty="0">
                  <a:solidFill>
                    <a:schemeClr val="bg1"/>
                  </a:solidFill>
                  <a:latin typeface="Segoe Print" panose="02000600000000000000" charset="0"/>
                  <a:ea typeface="微软雅黑" panose="020B0503020204020204" charset="-122"/>
                </a:rPr>
                <a:t>Strut2</a:t>
              </a:r>
              <a:endParaRPr lang="zh-CN" altLang="en-US" sz="1600" b="1" kern="0" dirty="0">
                <a:solidFill>
                  <a:schemeClr val="bg1"/>
                </a:solidFill>
                <a:latin typeface="Segoe Print" panose="02000600000000000000" charset="0"/>
                <a:ea typeface="微软雅黑" panose="020B0503020204020204" charset="-122"/>
              </a:endParaRPr>
            </a:p>
          </p:txBody>
        </p:sp>
      </p:grpSp>
      <p:grpSp>
        <p:nvGrpSpPr>
          <p:cNvPr id="17" name="组 16"/>
          <p:cNvGrpSpPr/>
          <p:nvPr/>
        </p:nvGrpSpPr>
        <p:grpSpPr>
          <a:xfrm rot="10800000" flipV="1">
            <a:off x="3213220" y="2927537"/>
            <a:ext cx="883488" cy="883487"/>
            <a:chOff x="1903443" y="3661626"/>
            <a:chExt cx="914400" cy="914400"/>
          </a:xfrm>
        </p:grpSpPr>
        <p:sp>
          <p:nvSpPr>
            <p:cNvPr id="18" name="椭圆 17"/>
            <p:cNvSpPr/>
            <p:nvPr/>
          </p:nvSpPr>
          <p:spPr>
            <a:xfrm>
              <a:off x="1903443" y="3661626"/>
              <a:ext cx="914400" cy="91440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46000">
                  <a:schemeClr val="accent2">
                    <a:lumMod val="50000"/>
                  </a:schemeClr>
                </a:gs>
                <a:gs pos="100000">
                  <a:schemeClr val="accent2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1">
                <a:latin typeface="Segoe Print" panose="02000600000000000000" charset="0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2026638" y="3789649"/>
              <a:ext cx="668010" cy="668010"/>
            </a:xfrm>
            <a:prstGeom prst="ellipse">
              <a:avLst/>
            </a:prstGeom>
            <a:gradFill flip="none" rotWithShape="1">
              <a:gsLst>
                <a:gs pos="0">
                  <a:schemeClr val="accent4">
                    <a:lumMod val="0"/>
                    <a:lumOff val="100000"/>
                  </a:schemeClr>
                </a:gs>
                <a:gs pos="35000">
                  <a:schemeClr val="accent4">
                    <a:lumMod val="0"/>
                    <a:lumOff val="100000"/>
                  </a:schemeClr>
                </a:gs>
                <a:gs pos="100000">
                  <a:schemeClr val="accent4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 smtClean="0">
                  <a:gradFill flip="none" rotWithShape="1">
                    <a:gsLst>
                      <a:gs pos="0">
                        <a:schemeClr val="accent1">
                          <a:lumMod val="89000"/>
                        </a:schemeClr>
                      </a:gs>
                      <a:gs pos="23000">
                        <a:schemeClr val="accent1">
                          <a:lumMod val="89000"/>
                        </a:schemeClr>
                      </a:gs>
                      <a:gs pos="69000">
                        <a:schemeClr val="accent1">
                          <a:lumMod val="75000"/>
                        </a:schemeClr>
                      </a:gs>
                      <a:gs pos="97000">
                        <a:schemeClr val="accent1">
                          <a:lumMod val="7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atin typeface="Segoe Print" panose="02000600000000000000" charset="0"/>
                </a:rPr>
                <a:t>02</a:t>
              </a:r>
              <a:endParaRPr kumimoji="1" lang="zh-CN" altLang="en-US" b="1" dirty="0">
                <a:gradFill flip="none" rotWithShape="1">
                  <a:gsLst>
                    <a:gs pos="0">
                      <a:schemeClr val="accent1">
                        <a:lumMod val="89000"/>
                      </a:schemeClr>
                    </a:gs>
                    <a:gs pos="23000">
                      <a:schemeClr val="accent1">
                        <a:lumMod val="89000"/>
                      </a:schemeClr>
                    </a:gs>
                    <a:gs pos="69000">
                      <a:schemeClr val="accent1">
                        <a:lumMod val="75000"/>
                      </a:schemeClr>
                    </a:gs>
                    <a:gs pos="97000">
                      <a:schemeClr val="accent1">
                        <a:lumMod val="7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atin typeface="Segoe Print" panose="02000600000000000000" charset="0"/>
              </a:endParaRPr>
            </a:p>
          </p:txBody>
        </p:sp>
      </p:grpSp>
      <p:sp>
        <p:nvSpPr>
          <p:cNvPr id="27" name="矩形 26"/>
          <p:cNvSpPr/>
          <p:nvPr/>
        </p:nvSpPr>
        <p:spPr>
          <a:xfrm>
            <a:off x="4898390" y="1799590"/>
            <a:ext cx="2411095" cy="140525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Segoe Print" panose="02000600000000000000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268595" y="2200910"/>
            <a:ext cx="1671955" cy="4914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200">
              <a:lnSpc>
                <a:spcPct val="130000"/>
              </a:lnSpc>
              <a:defRPr/>
            </a:pPr>
            <a:r>
              <a:rPr lang="zh-CN" altLang="en-US" sz="2000" b="1" kern="0" dirty="0">
                <a:solidFill>
                  <a:schemeClr val="bg1"/>
                </a:solidFill>
                <a:latin typeface="Segoe Print" panose="02000600000000000000" charset="0"/>
                <a:ea typeface="微软雅黑" panose="020B0503020204020204" charset="-122"/>
              </a:rPr>
              <a:t>spring</a:t>
            </a:r>
            <a:r>
              <a:rPr lang="en-US" altLang="zh-CN" sz="1600" b="1" kern="0" dirty="0">
                <a:solidFill>
                  <a:schemeClr val="bg1"/>
                </a:solidFill>
                <a:latin typeface="Segoe Print" panose="02000600000000000000" charset="0"/>
                <a:ea typeface="微软雅黑" panose="020B0503020204020204" charset="-122"/>
              </a:rPr>
              <a:t>+struts</a:t>
            </a:r>
            <a:endParaRPr lang="en-US" altLang="zh-CN" sz="1600" b="1" kern="0" dirty="0">
              <a:solidFill>
                <a:schemeClr val="bg1"/>
              </a:solidFill>
              <a:latin typeface="Segoe Print" panose="02000600000000000000" charset="0"/>
              <a:ea typeface="微软雅黑" panose="020B0503020204020204" charset="-122"/>
            </a:endParaRPr>
          </a:p>
        </p:txBody>
      </p:sp>
      <p:grpSp>
        <p:nvGrpSpPr>
          <p:cNvPr id="30" name="组 29"/>
          <p:cNvGrpSpPr/>
          <p:nvPr/>
        </p:nvGrpSpPr>
        <p:grpSpPr>
          <a:xfrm>
            <a:off x="5662515" y="1190130"/>
            <a:ext cx="883488" cy="883487"/>
            <a:chOff x="1903443" y="3661626"/>
            <a:chExt cx="914400" cy="914400"/>
          </a:xfrm>
        </p:grpSpPr>
        <p:sp>
          <p:nvSpPr>
            <p:cNvPr id="31" name="椭圆 30"/>
            <p:cNvSpPr/>
            <p:nvPr/>
          </p:nvSpPr>
          <p:spPr>
            <a:xfrm>
              <a:off x="1903443" y="3661626"/>
              <a:ext cx="914400" cy="9144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89000"/>
                  </a:schemeClr>
                </a:gs>
                <a:gs pos="23000">
                  <a:schemeClr val="accent1">
                    <a:lumMod val="89000"/>
                  </a:schemeClr>
                </a:gs>
                <a:gs pos="69000">
                  <a:schemeClr val="accent1">
                    <a:lumMod val="75000"/>
                  </a:schemeClr>
                </a:gs>
                <a:gs pos="97000">
                  <a:schemeClr val="accent1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1">
                <a:latin typeface="Segoe Print" panose="02000600000000000000" charset="0"/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>
              <a:off x="2026638" y="3789649"/>
              <a:ext cx="668010" cy="668010"/>
            </a:xfrm>
            <a:prstGeom prst="ellipse">
              <a:avLst/>
            </a:prstGeom>
            <a:gradFill flip="none" rotWithShape="1">
              <a:gsLst>
                <a:gs pos="0">
                  <a:schemeClr val="accent4">
                    <a:lumMod val="0"/>
                    <a:lumOff val="100000"/>
                  </a:schemeClr>
                </a:gs>
                <a:gs pos="35000">
                  <a:schemeClr val="accent4">
                    <a:lumMod val="0"/>
                    <a:lumOff val="100000"/>
                  </a:schemeClr>
                </a:gs>
                <a:gs pos="100000">
                  <a:schemeClr val="accent4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 smtClean="0">
                  <a:gradFill flip="none" rotWithShape="1">
                    <a:gsLst>
                      <a:gs pos="0">
                        <a:schemeClr val="accent1">
                          <a:lumMod val="89000"/>
                        </a:schemeClr>
                      </a:gs>
                      <a:gs pos="23000">
                        <a:schemeClr val="accent1">
                          <a:lumMod val="89000"/>
                        </a:schemeClr>
                      </a:gs>
                      <a:gs pos="69000">
                        <a:schemeClr val="accent1">
                          <a:lumMod val="75000"/>
                        </a:schemeClr>
                      </a:gs>
                      <a:gs pos="97000">
                        <a:schemeClr val="accent1">
                          <a:lumMod val="7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atin typeface="Segoe Print" panose="02000600000000000000" charset="0"/>
                </a:rPr>
                <a:t>03</a:t>
              </a:r>
              <a:endParaRPr kumimoji="1" lang="zh-CN" altLang="en-US" b="1" dirty="0">
                <a:gradFill flip="none" rotWithShape="1">
                  <a:gsLst>
                    <a:gs pos="0">
                      <a:schemeClr val="accent1">
                        <a:lumMod val="89000"/>
                      </a:schemeClr>
                    </a:gs>
                    <a:gs pos="23000">
                      <a:schemeClr val="accent1">
                        <a:lumMod val="89000"/>
                      </a:schemeClr>
                    </a:gs>
                    <a:gs pos="69000">
                      <a:schemeClr val="accent1">
                        <a:lumMod val="75000"/>
                      </a:schemeClr>
                    </a:gs>
                    <a:gs pos="97000">
                      <a:schemeClr val="accent1">
                        <a:lumMod val="7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atin typeface="Segoe Print" panose="02000600000000000000" charset="0"/>
              </a:endParaRPr>
            </a:p>
          </p:txBody>
        </p:sp>
      </p:grpSp>
      <p:grpSp>
        <p:nvGrpSpPr>
          <p:cNvPr id="52" name="组 51"/>
          <p:cNvGrpSpPr/>
          <p:nvPr/>
        </p:nvGrpSpPr>
        <p:grpSpPr>
          <a:xfrm>
            <a:off x="7347894" y="1796066"/>
            <a:ext cx="2411332" cy="1405280"/>
            <a:chOff x="7347894" y="2710469"/>
            <a:chExt cx="2411332" cy="1405280"/>
          </a:xfrm>
        </p:grpSpPr>
        <p:sp>
          <p:nvSpPr>
            <p:cNvPr id="34" name="矩形 33"/>
            <p:cNvSpPr/>
            <p:nvPr/>
          </p:nvSpPr>
          <p:spPr>
            <a:xfrm flipV="1">
              <a:off x="7347894" y="2710469"/>
              <a:ext cx="2411332" cy="140528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Segoe Print" panose="02000600000000000000" charset="0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 rot="10800000" flipV="1">
              <a:off x="7852840" y="3211153"/>
              <a:ext cx="1400175" cy="49149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1219200">
                <a:lnSpc>
                  <a:spcPct val="130000"/>
                </a:lnSpc>
                <a:defRPr/>
              </a:pPr>
              <a:r>
                <a:rPr lang="zh-CN" altLang="en-US" sz="2000" b="1" kern="0" dirty="0">
                  <a:solidFill>
                    <a:schemeClr val="bg1"/>
                  </a:solidFill>
                  <a:latin typeface="Segoe Print" panose="02000600000000000000" charset="0"/>
                  <a:ea typeface="微软雅黑" panose="020B0503020204020204" charset="-122"/>
                </a:rPr>
                <a:t>sprigMVC</a:t>
              </a:r>
              <a:endParaRPr lang="zh-CN" altLang="en-US" sz="1600" b="1" kern="0" dirty="0">
                <a:solidFill>
                  <a:schemeClr val="bg1"/>
                </a:solidFill>
                <a:latin typeface="Segoe Print" panose="02000600000000000000" charset="0"/>
                <a:ea typeface="微软雅黑" panose="020B0503020204020204" charset="-122"/>
              </a:endParaRPr>
            </a:p>
          </p:txBody>
        </p:sp>
      </p:grpSp>
      <p:grpSp>
        <p:nvGrpSpPr>
          <p:cNvPr id="38" name="组 37"/>
          <p:cNvGrpSpPr/>
          <p:nvPr/>
        </p:nvGrpSpPr>
        <p:grpSpPr>
          <a:xfrm rot="10800000" flipV="1">
            <a:off x="8111814" y="2927537"/>
            <a:ext cx="883488" cy="883487"/>
            <a:chOff x="1903443" y="3661626"/>
            <a:chExt cx="914400" cy="914400"/>
          </a:xfrm>
        </p:grpSpPr>
        <p:sp>
          <p:nvSpPr>
            <p:cNvPr id="39" name="椭圆 38"/>
            <p:cNvSpPr/>
            <p:nvPr/>
          </p:nvSpPr>
          <p:spPr>
            <a:xfrm>
              <a:off x="1903443" y="3661626"/>
              <a:ext cx="914400" cy="91440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46000">
                  <a:schemeClr val="accent2">
                    <a:lumMod val="50000"/>
                  </a:schemeClr>
                </a:gs>
                <a:gs pos="100000">
                  <a:schemeClr val="accent2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1">
                <a:latin typeface="Segoe Print" panose="02000600000000000000" charset="0"/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2026638" y="3789649"/>
              <a:ext cx="668010" cy="668010"/>
            </a:xfrm>
            <a:prstGeom prst="ellipse">
              <a:avLst/>
            </a:prstGeom>
            <a:gradFill flip="none" rotWithShape="1">
              <a:gsLst>
                <a:gs pos="0">
                  <a:schemeClr val="accent4">
                    <a:lumMod val="0"/>
                    <a:lumOff val="100000"/>
                  </a:schemeClr>
                </a:gs>
                <a:gs pos="35000">
                  <a:schemeClr val="accent4">
                    <a:lumMod val="0"/>
                    <a:lumOff val="100000"/>
                  </a:schemeClr>
                </a:gs>
                <a:gs pos="100000">
                  <a:schemeClr val="accent4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 smtClean="0">
                  <a:gradFill flip="none" rotWithShape="1">
                    <a:gsLst>
                      <a:gs pos="0">
                        <a:schemeClr val="accent1">
                          <a:lumMod val="89000"/>
                        </a:schemeClr>
                      </a:gs>
                      <a:gs pos="23000">
                        <a:schemeClr val="accent1">
                          <a:lumMod val="89000"/>
                        </a:schemeClr>
                      </a:gs>
                      <a:gs pos="69000">
                        <a:schemeClr val="accent1">
                          <a:lumMod val="75000"/>
                        </a:schemeClr>
                      </a:gs>
                      <a:gs pos="97000">
                        <a:schemeClr val="accent1">
                          <a:lumMod val="7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atin typeface="Segoe Print" panose="02000600000000000000" charset="0"/>
                </a:rPr>
                <a:t>04</a:t>
              </a:r>
              <a:endParaRPr kumimoji="1" lang="zh-CN" altLang="en-US" b="1" dirty="0">
                <a:gradFill flip="none" rotWithShape="1">
                  <a:gsLst>
                    <a:gs pos="0">
                      <a:schemeClr val="accent1">
                        <a:lumMod val="89000"/>
                      </a:schemeClr>
                    </a:gs>
                    <a:gs pos="23000">
                      <a:schemeClr val="accent1">
                        <a:lumMod val="89000"/>
                      </a:schemeClr>
                    </a:gs>
                    <a:gs pos="69000">
                      <a:schemeClr val="accent1">
                        <a:lumMod val="75000"/>
                      </a:schemeClr>
                    </a:gs>
                    <a:gs pos="97000">
                      <a:schemeClr val="accent1">
                        <a:lumMod val="7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atin typeface="Segoe Print" panose="02000600000000000000" charset="0"/>
              </a:endParaRPr>
            </a:p>
          </p:txBody>
        </p:sp>
      </p:grpSp>
      <p:grpSp>
        <p:nvGrpSpPr>
          <p:cNvPr id="53" name="组 52"/>
          <p:cNvGrpSpPr/>
          <p:nvPr/>
        </p:nvGrpSpPr>
        <p:grpSpPr>
          <a:xfrm>
            <a:off x="9735383" y="1796066"/>
            <a:ext cx="2503170" cy="1405280"/>
            <a:chOff x="9735383" y="2710469"/>
            <a:chExt cx="2503170" cy="1405280"/>
          </a:xfrm>
        </p:grpSpPr>
        <p:sp>
          <p:nvSpPr>
            <p:cNvPr id="42" name="矩形 41"/>
            <p:cNvSpPr/>
            <p:nvPr/>
          </p:nvSpPr>
          <p:spPr>
            <a:xfrm>
              <a:off x="9780669" y="2710469"/>
              <a:ext cx="2411332" cy="14052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Segoe Print" panose="02000600000000000000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9735383" y="3207362"/>
              <a:ext cx="2503170" cy="49149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1219200">
                <a:lnSpc>
                  <a:spcPct val="130000"/>
                </a:lnSpc>
                <a:defRPr/>
              </a:pPr>
              <a:r>
                <a:rPr lang="zh-CN" altLang="en-US" sz="1600" b="1" kern="0" dirty="0">
                  <a:solidFill>
                    <a:schemeClr val="bg1"/>
                  </a:solidFill>
                  <a:latin typeface="Segoe Print" panose="02000600000000000000" charset="0"/>
                  <a:ea typeface="微软雅黑" panose="020B0503020204020204" charset="-122"/>
                </a:rPr>
                <a:t>基于注解的</a:t>
              </a:r>
              <a:r>
                <a:rPr lang="zh-CN" altLang="en-US" sz="2000" b="1" kern="0" dirty="0">
                  <a:solidFill>
                    <a:schemeClr val="bg1"/>
                  </a:solidFill>
                  <a:latin typeface="Segoe Print" panose="02000600000000000000" charset="0"/>
                  <a:ea typeface="微软雅黑" panose="020B0503020204020204" charset="-122"/>
                </a:rPr>
                <a:t>spring </a:t>
              </a:r>
              <a:r>
                <a:rPr lang="zh-CN" altLang="en-US" sz="1600" b="1" kern="0" dirty="0">
                  <a:solidFill>
                    <a:schemeClr val="bg1"/>
                  </a:solidFill>
                  <a:latin typeface="Segoe Print" panose="02000600000000000000" charset="0"/>
                  <a:ea typeface="微软雅黑" panose="020B0503020204020204" charset="-122"/>
                </a:rPr>
                <a:t>mvc</a:t>
              </a:r>
              <a:endParaRPr lang="zh-CN" altLang="en-US" sz="1600" b="1" kern="0" dirty="0">
                <a:solidFill>
                  <a:schemeClr val="bg1"/>
                </a:solidFill>
                <a:latin typeface="Segoe Print" panose="02000600000000000000" charset="0"/>
                <a:ea typeface="微软雅黑" panose="020B0503020204020204" charset="-122"/>
              </a:endParaRPr>
            </a:p>
          </p:txBody>
        </p:sp>
      </p:grpSp>
      <p:grpSp>
        <p:nvGrpSpPr>
          <p:cNvPr id="45" name="组 44"/>
          <p:cNvGrpSpPr/>
          <p:nvPr/>
        </p:nvGrpSpPr>
        <p:grpSpPr>
          <a:xfrm>
            <a:off x="10544589" y="1186388"/>
            <a:ext cx="883488" cy="883487"/>
            <a:chOff x="1903443" y="3661626"/>
            <a:chExt cx="914400" cy="914400"/>
          </a:xfrm>
        </p:grpSpPr>
        <p:sp>
          <p:nvSpPr>
            <p:cNvPr id="46" name="椭圆 45"/>
            <p:cNvSpPr/>
            <p:nvPr/>
          </p:nvSpPr>
          <p:spPr>
            <a:xfrm>
              <a:off x="1903443" y="3661626"/>
              <a:ext cx="914400" cy="9144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89000"/>
                  </a:schemeClr>
                </a:gs>
                <a:gs pos="23000">
                  <a:schemeClr val="accent1">
                    <a:lumMod val="89000"/>
                  </a:schemeClr>
                </a:gs>
                <a:gs pos="69000">
                  <a:schemeClr val="accent1">
                    <a:lumMod val="75000"/>
                  </a:schemeClr>
                </a:gs>
                <a:gs pos="97000">
                  <a:schemeClr val="accent1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1">
                <a:latin typeface="Segoe Print" panose="02000600000000000000" charset="0"/>
              </a:endParaRPr>
            </a:p>
          </p:txBody>
        </p:sp>
        <p:sp>
          <p:nvSpPr>
            <p:cNvPr id="47" name="椭圆 46"/>
            <p:cNvSpPr/>
            <p:nvPr/>
          </p:nvSpPr>
          <p:spPr>
            <a:xfrm>
              <a:off x="2026638" y="3789649"/>
              <a:ext cx="668010" cy="668010"/>
            </a:xfrm>
            <a:prstGeom prst="ellipse">
              <a:avLst/>
            </a:prstGeom>
            <a:gradFill flip="none" rotWithShape="1">
              <a:gsLst>
                <a:gs pos="0">
                  <a:schemeClr val="accent4">
                    <a:lumMod val="0"/>
                    <a:lumOff val="100000"/>
                  </a:schemeClr>
                </a:gs>
                <a:gs pos="35000">
                  <a:schemeClr val="accent4">
                    <a:lumMod val="0"/>
                    <a:lumOff val="100000"/>
                  </a:schemeClr>
                </a:gs>
                <a:gs pos="100000">
                  <a:schemeClr val="accent4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 smtClean="0">
                  <a:gradFill flip="none" rotWithShape="1">
                    <a:gsLst>
                      <a:gs pos="0">
                        <a:schemeClr val="accent1">
                          <a:lumMod val="89000"/>
                        </a:schemeClr>
                      </a:gs>
                      <a:gs pos="23000">
                        <a:schemeClr val="accent1">
                          <a:lumMod val="89000"/>
                        </a:schemeClr>
                      </a:gs>
                      <a:gs pos="69000">
                        <a:schemeClr val="accent1">
                          <a:lumMod val="75000"/>
                        </a:schemeClr>
                      </a:gs>
                      <a:gs pos="97000">
                        <a:schemeClr val="accent1">
                          <a:lumMod val="7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atin typeface="Segoe Print" panose="02000600000000000000" charset="0"/>
                </a:rPr>
                <a:t>05</a:t>
              </a:r>
              <a:endParaRPr kumimoji="1" lang="zh-CN" altLang="en-US" b="1" dirty="0">
                <a:gradFill flip="none" rotWithShape="1">
                  <a:gsLst>
                    <a:gs pos="0">
                      <a:schemeClr val="accent1">
                        <a:lumMod val="89000"/>
                      </a:schemeClr>
                    </a:gs>
                    <a:gs pos="23000">
                      <a:schemeClr val="accent1">
                        <a:lumMod val="89000"/>
                      </a:schemeClr>
                    </a:gs>
                    <a:gs pos="69000">
                      <a:schemeClr val="accent1">
                        <a:lumMod val="75000"/>
                      </a:schemeClr>
                    </a:gs>
                    <a:gs pos="97000">
                      <a:schemeClr val="accent1">
                        <a:lumMod val="7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atin typeface="Segoe Print" panose="02000600000000000000" charset="0"/>
              </a:endParaRPr>
            </a:p>
          </p:txBody>
        </p:sp>
      </p:grpSp>
      <p:sp>
        <p:nvSpPr>
          <p:cNvPr id="54" name="矩形 53"/>
          <p:cNvSpPr/>
          <p:nvPr/>
        </p:nvSpPr>
        <p:spPr>
          <a:xfrm>
            <a:off x="626560" y="3829843"/>
            <a:ext cx="10464332" cy="3449955"/>
          </a:xfrm>
          <a:prstGeom prst="rect">
            <a:avLst/>
          </a:prstGeom>
        </p:spPr>
        <p:txBody>
          <a:bodyPr wrap="square" numCol="2" spcCol="360000">
            <a:spAutoFit/>
          </a:bodyPr>
          <a:lstStyle/>
          <a:p>
            <a:pPr defTabSz="609600">
              <a:lnSpc>
                <a:spcPct val="130000"/>
              </a:lnSpc>
            </a:pPr>
            <a:r>
              <a:rPr lang="zh-CN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为了简化配置，出现了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spring boot</a:t>
            </a:r>
            <a:r>
              <a:rPr lang="zh-CN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根据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依赖自动化配置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,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09600">
              <a:lnSpc>
                <a:spcPct val="130000"/>
              </a:lnSpc>
            </a:pPr>
            <a:r>
              <a:rPr lang="zh-CN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基于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spring boot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，出现了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spring colud </a:t>
            </a:r>
            <a:r>
              <a:rPr lang="zh-CN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微服务架构，快速构建分布式架构的工具集</a:t>
            </a:r>
            <a:endParaRPr lang="zh-CN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defTabSz="609600">
              <a:lnSpc>
                <a:spcPct val="130000"/>
              </a:lnSpc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dubbo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，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阿里巴巴开源的高性能、轻量级的ava RPC框架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defTabSz="609600">
              <a:lnSpc>
                <a:spcPct val="130000"/>
              </a:lnSpc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SOFA,是蚂蚁金服开源的金融级分布式中间件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defTabSz="609600">
              <a:lnSpc>
                <a:spcPct val="130000"/>
              </a:lnSpc>
            </a:pP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66002" y="1966696"/>
            <a:ext cx="32624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4800" b="1" dirty="0" smtClean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感谢聆听！</a:t>
            </a:r>
            <a:endParaRPr kumimoji="1" lang="zh-CN" altLang="en-US" sz="4800" b="1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66002" y="2899293"/>
            <a:ext cx="5773183" cy="1107996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sz="66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THANK</a:t>
            </a:r>
            <a:r>
              <a:rPr kumimoji="1" lang="zh-CN" altLang="en-US" sz="66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1" lang="en-US" altLang="zh-CN" sz="66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YOU!</a:t>
            </a:r>
            <a:endParaRPr kumimoji="1" lang="zh-CN" altLang="en-US" sz="66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7" name="图片 6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9167" y="209278"/>
            <a:ext cx="1578446" cy="157844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大纲目录</a:t>
            </a:r>
            <a:endParaRPr kumimoji="1" lang="zh-CN" altLang="en-US" dirty="0"/>
          </a:p>
        </p:txBody>
      </p:sp>
      <p:grpSp>
        <p:nvGrpSpPr>
          <p:cNvPr id="20" name="组 19"/>
          <p:cNvGrpSpPr/>
          <p:nvPr/>
        </p:nvGrpSpPr>
        <p:grpSpPr>
          <a:xfrm>
            <a:off x="1529536" y="1140931"/>
            <a:ext cx="4610006" cy="1159228"/>
            <a:chOff x="1529537" y="1338572"/>
            <a:chExt cx="4610006" cy="1159228"/>
          </a:xfrm>
        </p:grpSpPr>
        <p:sp>
          <p:nvSpPr>
            <p:cNvPr id="3" name="文本框 2"/>
            <p:cNvSpPr txBox="1"/>
            <p:nvPr/>
          </p:nvSpPr>
          <p:spPr>
            <a:xfrm>
              <a:off x="1529537" y="1338572"/>
              <a:ext cx="1085554" cy="115922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zh-CN" sz="6935" b="1" dirty="0">
                  <a:solidFill>
                    <a:schemeClr val="accent1"/>
                  </a:solidFill>
                  <a:latin typeface="Calibri" panose="020F0502020204030204"/>
                  <a:ea typeface="宋体" panose="02010600030101010101" pitchFamily="2" charset="-122"/>
                </a:rPr>
                <a:t>01</a:t>
              </a:r>
              <a:endParaRPr kumimoji="1" lang="zh-CN" altLang="en-US" sz="6935" b="1" dirty="0">
                <a:solidFill>
                  <a:schemeClr val="accent1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2671075" y="1513692"/>
              <a:ext cx="3468468" cy="80899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zh-CN" altLang="en-US" sz="2800" b="1" dirty="0" smtClean="0">
                  <a:solidFill>
                    <a:schemeClr val="accent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CGI规范</a:t>
              </a:r>
              <a:endParaRPr lang="zh-CN" altLang="en-US" sz="2800" b="1" dirty="0" smtClean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algn="l">
                <a:buClrTx/>
                <a:buSzTx/>
                <a:buFontTx/>
              </a:pPr>
              <a:r>
                <a:rPr lang="en-US" altLang="zh-CN" sz="1865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/>
                  <a:ea typeface="宋体" panose="02010600030101010101" pitchFamily="2" charset="-122"/>
                </a:rPr>
                <a:t>SPECIFICATION</a:t>
              </a:r>
              <a:endParaRPr lang="en-US" altLang="zh-CN" sz="1865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21" name="组 20"/>
          <p:cNvGrpSpPr/>
          <p:nvPr/>
        </p:nvGrpSpPr>
        <p:grpSpPr>
          <a:xfrm>
            <a:off x="1530171" y="2125578"/>
            <a:ext cx="4610007" cy="1159228"/>
            <a:chOff x="1529536" y="2362199"/>
            <a:chExt cx="4610007" cy="1159228"/>
          </a:xfrm>
        </p:grpSpPr>
        <p:sp>
          <p:nvSpPr>
            <p:cNvPr id="8" name="文本框 7"/>
            <p:cNvSpPr txBox="1"/>
            <p:nvPr/>
          </p:nvSpPr>
          <p:spPr>
            <a:xfrm>
              <a:off x="1529536" y="2362199"/>
              <a:ext cx="1085555" cy="115922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zh-CN" sz="6935" b="1" dirty="0" smtClean="0">
                  <a:solidFill>
                    <a:schemeClr val="accent2">
                      <a:lumMod val="90000"/>
                    </a:schemeClr>
                  </a:solidFill>
                  <a:latin typeface="Calibri" panose="020F0502020204030204"/>
                  <a:ea typeface="宋体" panose="02010600030101010101" pitchFamily="2" charset="-122"/>
                </a:rPr>
                <a:t>02</a:t>
              </a:r>
              <a:endParaRPr kumimoji="1" lang="zh-CN" altLang="en-US" sz="6935" b="1" dirty="0">
                <a:solidFill>
                  <a:schemeClr val="accent2">
                    <a:lumMod val="90000"/>
                  </a:schemeClr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2671075" y="2537319"/>
              <a:ext cx="3468468" cy="80899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zh-CN" altLang="zh-CN" sz="2800" b="1" dirty="0">
                  <a:solidFill>
                    <a:schemeClr val="accent2">
                      <a:lumMod val="9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SERVLET与</a:t>
              </a:r>
              <a:r>
                <a:rPr lang="en-US" altLang="zh-CN" sz="2800" b="1" dirty="0">
                  <a:solidFill>
                    <a:schemeClr val="accent2">
                      <a:lumMod val="9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JSP</a:t>
              </a:r>
              <a:r>
                <a:rPr lang="zh-CN" altLang="zh-CN" sz="2800" b="1" dirty="0">
                  <a:solidFill>
                    <a:schemeClr val="accent2">
                      <a:lumMod val="9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技术</a:t>
              </a:r>
              <a:endParaRPr lang="en-US" altLang="zh-CN" sz="2800" b="1" dirty="0">
                <a:solidFill>
                  <a:schemeClr val="accent2">
                    <a:lumMod val="9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r>
                <a:rPr lang="en-US" altLang="zh-CN" sz="1865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/>
                  <a:ea typeface="宋体" panose="02010600030101010101" pitchFamily="2" charset="-122"/>
                </a:rPr>
                <a:t>TECHNOLOGY</a:t>
              </a:r>
              <a:endParaRPr lang="en-US" altLang="zh-CN" sz="1865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22" name="组 21"/>
          <p:cNvGrpSpPr/>
          <p:nvPr/>
        </p:nvGrpSpPr>
        <p:grpSpPr>
          <a:xfrm>
            <a:off x="1529536" y="3110225"/>
            <a:ext cx="4610007" cy="1159228"/>
            <a:chOff x="1529536" y="3385826"/>
            <a:chExt cx="4610007" cy="1159228"/>
          </a:xfrm>
        </p:grpSpPr>
        <p:sp>
          <p:nvSpPr>
            <p:cNvPr id="11" name="文本框 10"/>
            <p:cNvSpPr txBox="1"/>
            <p:nvPr/>
          </p:nvSpPr>
          <p:spPr>
            <a:xfrm>
              <a:off x="1529536" y="3385826"/>
              <a:ext cx="1085555" cy="115922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zh-CN" sz="6935" b="1" dirty="0" smtClean="0">
                  <a:solidFill>
                    <a:schemeClr val="accent1"/>
                  </a:solidFill>
                  <a:latin typeface="Calibri" panose="020F0502020204030204"/>
                  <a:ea typeface="宋体" panose="02010600030101010101" pitchFamily="2" charset="-122"/>
                </a:rPr>
                <a:t>03</a:t>
              </a:r>
              <a:endParaRPr kumimoji="1" lang="zh-CN" altLang="en-US" sz="6935" b="1" dirty="0">
                <a:solidFill>
                  <a:schemeClr val="accent1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671075" y="3560946"/>
              <a:ext cx="3468468" cy="80899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zh-CN" altLang="en-US" sz="2800" b="1" dirty="0" smtClean="0">
                  <a:solidFill>
                    <a:schemeClr val="accent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JSP+JavaBean组合</a:t>
              </a:r>
              <a:endParaRPr lang="zh-CN" altLang="en-US" sz="2800" b="1" dirty="0" smtClean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r>
                <a:rPr sz="1865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/>
                  <a:ea typeface="宋体" panose="02010600030101010101" pitchFamily="2" charset="-122"/>
                </a:rPr>
                <a:t>COMBINATION</a:t>
              </a:r>
              <a:endParaRPr sz="1865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23" name="组 22"/>
          <p:cNvGrpSpPr/>
          <p:nvPr/>
        </p:nvGrpSpPr>
        <p:grpSpPr>
          <a:xfrm>
            <a:off x="1384935" y="4105274"/>
            <a:ext cx="5725795" cy="1158875"/>
            <a:chOff x="1422401" y="4409631"/>
            <a:chExt cx="4928773" cy="1158875"/>
          </a:xfrm>
        </p:grpSpPr>
        <p:sp>
          <p:nvSpPr>
            <p:cNvPr id="14" name="文本框 13"/>
            <p:cNvSpPr txBox="1"/>
            <p:nvPr/>
          </p:nvSpPr>
          <p:spPr>
            <a:xfrm>
              <a:off x="1422401" y="4409631"/>
              <a:ext cx="1192701" cy="11588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zh-CN" sz="6935" b="1" dirty="0" smtClean="0">
                  <a:solidFill>
                    <a:schemeClr val="accent2">
                      <a:lumMod val="90000"/>
                    </a:schemeClr>
                  </a:solidFill>
                  <a:latin typeface="Calibri" panose="020F0502020204030204"/>
                  <a:ea typeface="宋体" panose="02010600030101010101" pitchFamily="2" charset="-122"/>
                </a:rPr>
                <a:t>04</a:t>
              </a:r>
              <a:endParaRPr kumimoji="1" lang="zh-CN" altLang="en-US" sz="6935" b="1" dirty="0">
                <a:solidFill>
                  <a:schemeClr val="accent2">
                    <a:lumMod val="90000"/>
                  </a:schemeClr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2529831" y="4584891"/>
              <a:ext cx="3821343" cy="80899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zh-CN" altLang="en-US" sz="2800" b="1" dirty="0" smtClean="0">
                  <a:solidFill>
                    <a:schemeClr val="accent2">
                      <a:lumMod val="9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JSP+JavaBean+Servlet</a:t>
              </a:r>
              <a:endParaRPr lang="zh-CN" altLang="en-US" sz="2800" b="1" dirty="0" smtClean="0">
                <a:solidFill>
                  <a:schemeClr val="accent2">
                    <a:lumMod val="9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r>
                <a:rPr lang="en-US" sz="1865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/>
                  <a:ea typeface="宋体" panose="02010600030101010101" pitchFamily="2" charset="-122"/>
                </a:rPr>
                <a:t>SIMPLE MVC</a:t>
              </a:r>
              <a:endParaRPr kumimoji="1" lang="en-US" sz="1865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8" name="文本框 27"/>
          <p:cNvSpPr txBox="1"/>
          <p:nvPr/>
        </p:nvSpPr>
        <p:spPr>
          <a:xfrm>
            <a:off x="8084191" y="1710385"/>
            <a:ext cx="2640330" cy="42037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kumimoji="1" sz="2135" b="1" dirty="0" smtClea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静态网页和动态网页</a:t>
            </a:r>
            <a:endParaRPr kumimoji="1" sz="2135" b="1" dirty="0" smtClean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8084192" y="2800406"/>
            <a:ext cx="3372865" cy="3646170"/>
          </a:xfrm>
          <a:prstGeom prst="rect">
            <a:avLst/>
          </a:prstGeom>
        </p:spPr>
        <p:txBody>
          <a:bodyPr wrap="square" numCol="1" spcCol="360000">
            <a:spAutoFit/>
          </a:bodyPr>
          <a:lstStyle/>
          <a:p>
            <a:pPr defTabSz="609600">
              <a:lnSpc>
                <a:spcPct val="13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不要将动态网页和页面内容是否有动感(动画、滚动字幕)混为一谈。</a:t>
            </a:r>
            <a:endParaRPr lang="zh-CN" altLang="en-US" sz="1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09600">
              <a:lnSpc>
                <a:spcPct val="130000"/>
              </a:lnSpc>
            </a:pPr>
            <a:endParaRPr lang="zh-CN" altLang="en-US" sz="1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09600">
              <a:lnSpc>
                <a:spcPct val="13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服务器根据不同的情况返回不同的页面</a:t>
            </a:r>
            <a:endParaRPr lang="zh-CN" altLang="en-US" sz="1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09600">
              <a:lnSpc>
                <a:spcPct val="130000"/>
              </a:lnSpc>
            </a:pPr>
            <a:endParaRPr lang="zh-CN" altLang="en-US" sz="1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09600">
              <a:lnSpc>
                <a:spcPct val="13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结合了程序设计语言和数据库技术等生成的网页</a:t>
            </a:r>
            <a:endParaRPr lang="zh-CN" altLang="en-US" sz="1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09600">
              <a:lnSpc>
                <a:spcPct val="130000"/>
              </a:lnSpc>
            </a:pPr>
            <a:endParaRPr lang="zh-CN" altLang="en-US" sz="1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09600">
              <a:lnSpc>
                <a:spcPct val="13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动态网页也可以是纯文字内容的，也可以是包含各种动感的内容，这些只是网页具体内容的表现形式</a:t>
            </a:r>
            <a:endParaRPr lang="zh-CN" altLang="en-US" sz="1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09600">
              <a:lnSpc>
                <a:spcPct val="130000"/>
              </a:lnSpc>
            </a:pPr>
            <a:endParaRPr lang="zh-CN" altLang="en-US" sz="1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09600">
              <a:lnSpc>
                <a:spcPct val="130000"/>
              </a:lnSpc>
            </a:pPr>
            <a:endParaRPr lang="zh-CN" altLang="en-US" sz="1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30" name="组 29"/>
          <p:cNvGrpSpPr/>
          <p:nvPr/>
        </p:nvGrpSpPr>
        <p:grpSpPr>
          <a:xfrm>
            <a:off x="1529536" y="5089680"/>
            <a:ext cx="4610007" cy="1159228"/>
            <a:chOff x="1529536" y="3385826"/>
            <a:chExt cx="4610007" cy="1159228"/>
          </a:xfrm>
        </p:grpSpPr>
        <p:sp>
          <p:nvSpPr>
            <p:cNvPr id="31" name="文本框 30"/>
            <p:cNvSpPr txBox="1"/>
            <p:nvPr/>
          </p:nvSpPr>
          <p:spPr>
            <a:xfrm>
              <a:off x="1529536" y="3385826"/>
              <a:ext cx="1085555" cy="115922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zh-CN" sz="6935" b="1" dirty="0" smtClean="0">
                  <a:solidFill>
                    <a:schemeClr val="accent1"/>
                  </a:solidFill>
                  <a:latin typeface="Calibri" panose="020F0502020204030204"/>
                  <a:ea typeface="宋体" panose="02010600030101010101" pitchFamily="2" charset="-122"/>
                </a:rPr>
                <a:t>05</a:t>
              </a:r>
              <a:endParaRPr kumimoji="1" lang="zh-CN" altLang="en-US" sz="6935" b="1" dirty="0">
                <a:solidFill>
                  <a:schemeClr val="accent1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2671075" y="3560945"/>
              <a:ext cx="3468468" cy="80899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zh-CN" altLang="en-US" sz="2800" b="1" dirty="0" smtClean="0">
                  <a:solidFill>
                    <a:schemeClr val="accent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web框架技术</a:t>
              </a:r>
              <a:endParaRPr lang="zh-CN" altLang="en-US" sz="2800" b="1" dirty="0" smtClean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r>
                <a:rPr lang="en-US" altLang="zh-CN" sz="1865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/>
                  <a:ea typeface="宋体" panose="02010600030101010101" pitchFamily="2" charset="-122"/>
                </a:rPr>
                <a:t>FRAMEWORK</a:t>
              </a:r>
              <a:endParaRPr lang="en-US" altLang="zh-CN" sz="1865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710042" y="1851645"/>
            <a:ext cx="2771914" cy="31547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9900" b="1" dirty="0">
                <a:solidFill>
                  <a:schemeClr val="accent1"/>
                </a:solidFill>
                <a:latin typeface="Calibri" panose="020F0502020204030204"/>
                <a:ea typeface="宋体" panose="02010600030101010101" pitchFamily="2" charset="-122"/>
              </a:rPr>
              <a:t>01</a:t>
            </a:r>
            <a:endParaRPr kumimoji="1" lang="zh-CN" altLang="en-US" sz="19900" b="1" dirty="0">
              <a:solidFill>
                <a:schemeClr val="accent1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481956" y="2613978"/>
            <a:ext cx="3468468" cy="163004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zh-CN" altLang="en-US" sz="3600" b="1" dirty="0" smtClean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CGI规范</a:t>
            </a:r>
            <a:endParaRPr lang="zh-CN" altLang="en-US" sz="3600" b="1" dirty="0" smtClean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>
              <a:buClrTx/>
              <a:buSzTx/>
              <a:buFontTx/>
            </a:pPr>
            <a:r>
              <a:rPr lang="en-US" altLang="zh-CN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SPECIFICATION</a:t>
            </a:r>
            <a:endParaRPr lang="en-US" altLang="zh-CN" sz="36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endParaRPr kumimoji="1"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1" t="853" r="1992" b="1266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effectLst/>
        </p:spPr>
      </p:pic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sz="2800" dirty="0">
                <a:solidFill>
                  <a:srgbClr val="00B050"/>
                </a:solidFill>
              </a:rPr>
              <a:t>01 </a:t>
            </a:r>
            <a:r>
              <a:rPr lang="zh-CN" altLang="en-US" sz="2800" dirty="0" smtClean="0">
                <a:solidFill>
                  <a:srgbClr val="00B050"/>
                </a:solidFill>
                <a:sym typeface="+mn-ea"/>
              </a:rPr>
              <a:t>CGI规范</a:t>
            </a:r>
            <a:endParaRPr kumimoji="1" lang="zh-CN" altLang="en-US" sz="2800" dirty="0" smtClean="0">
              <a:solidFill>
                <a:srgbClr val="00B050"/>
              </a:solidFill>
              <a:sym typeface="+mn-ea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6371590" y="2165350"/>
            <a:ext cx="5820410" cy="6066790"/>
          </a:xfrm>
          <a:prstGeom prst="ellipse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Segoe Print" panose="02000600000000000000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181215" y="4352925"/>
            <a:ext cx="4635500" cy="1691640"/>
          </a:xfrm>
          <a:prstGeom prst="rect">
            <a:avLst/>
          </a:prstGeom>
        </p:spPr>
        <p:txBody>
          <a:bodyPr wrap="square" numCol="1" spcCol="360000">
            <a:spAutoFit/>
          </a:bodyPr>
          <a:lstStyle/>
          <a:p>
            <a:pPr defTabSz="609600">
              <a:lnSpc>
                <a:spcPct val="13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CGI是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Common Gateway Interface的缩写，其意义为公用网关接口,无论你使用任何语言编写，都必须输出HTML格式的数据信息.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任意形状 10"/>
          <p:cNvSpPr/>
          <p:nvPr/>
        </p:nvSpPr>
        <p:spPr>
          <a:xfrm rot="12600000" flipH="1">
            <a:off x="8481043" y="4687671"/>
            <a:ext cx="18788731" cy="1340014"/>
          </a:xfrm>
          <a:custGeom>
            <a:avLst/>
            <a:gdLst>
              <a:gd name="connsiteX0" fmla="*/ 298448 w 8369299"/>
              <a:gd name="connsiteY0" fmla="*/ 0 h 596900"/>
              <a:gd name="connsiteX1" fmla="*/ 298450 w 8369299"/>
              <a:gd name="connsiteY1" fmla="*/ 0 h 596900"/>
              <a:gd name="connsiteX2" fmla="*/ 8369299 w 8369299"/>
              <a:gd name="connsiteY2" fmla="*/ 0 h 596900"/>
              <a:gd name="connsiteX3" fmla="*/ 8369299 w 8369299"/>
              <a:gd name="connsiteY3" fmla="*/ 596899 h 596900"/>
              <a:gd name="connsiteX4" fmla="*/ 298460 w 8369299"/>
              <a:gd name="connsiteY4" fmla="*/ 596899 h 596900"/>
              <a:gd name="connsiteX5" fmla="*/ 298450 w 8369299"/>
              <a:gd name="connsiteY5" fmla="*/ 596900 h 596900"/>
              <a:gd name="connsiteX6" fmla="*/ 0 w 8369299"/>
              <a:gd name="connsiteY6" fmla="*/ 298450 h 596900"/>
              <a:gd name="connsiteX7" fmla="*/ 238302 w 8369299"/>
              <a:gd name="connsiteY7" fmla="*/ 6064 h 596900"/>
              <a:gd name="connsiteX8" fmla="*/ 298448 w 8369299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69299" h="596900">
                <a:moveTo>
                  <a:pt x="298448" y="0"/>
                </a:moveTo>
                <a:lnTo>
                  <a:pt x="298450" y="0"/>
                </a:lnTo>
                <a:lnTo>
                  <a:pt x="8369299" y="0"/>
                </a:lnTo>
                <a:lnTo>
                  <a:pt x="8369299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8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85000">
                <a:schemeClr val="bg1">
                  <a:alpha val="50000"/>
                </a:schemeClr>
              </a:gs>
              <a:gs pos="23000">
                <a:schemeClr val="accent1">
                  <a:lumMod val="97000"/>
                  <a:lumOff val="3000"/>
                  <a:alpha val="40000"/>
                </a:schemeClr>
              </a:gs>
              <a:gs pos="100000">
                <a:schemeClr val="bg1">
                  <a:alpha val="5000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>
              <a:latin typeface="Segoe Print" panose="02000600000000000000" charset="0"/>
            </a:endParaRPr>
          </a:p>
        </p:txBody>
      </p:sp>
      <p:sp>
        <p:nvSpPr>
          <p:cNvPr id="12" name="任意形状 11"/>
          <p:cNvSpPr/>
          <p:nvPr/>
        </p:nvSpPr>
        <p:spPr>
          <a:xfrm rot="12600000" flipH="1">
            <a:off x="8971423" y="6865381"/>
            <a:ext cx="18034378" cy="1286213"/>
          </a:xfrm>
          <a:custGeom>
            <a:avLst/>
            <a:gdLst>
              <a:gd name="connsiteX0" fmla="*/ 298448 w 8369299"/>
              <a:gd name="connsiteY0" fmla="*/ 0 h 596900"/>
              <a:gd name="connsiteX1" fmla="*/ 298450 w 8369299"/>
              <a:gd name="connsiteY1" fmla="*/ 0 h 596900"/>
              <a:gd name="connsiteX2" fmla="*/ 8369299 w 8369299"/>
              <a:gd name="connsiteY2" fmla="*/ 0 h 596900"/>
              <a:gd name="connsiteX3" fmla="*/ 8369299 w 8369299"/>
              <a:gd name="connsiteY3" fmla="*/ 596899 h 596900"/>
              <a:gd name="connsiteX4" fmla="*/ 298460 w 8369299"/>
              <a:gd name="connsiteY4" fmla="*/ 596899 h 596900"/>
              <a:gd name="connsiteX5" fmla="*/ 298450 w 8369299"/>
              <a:gd name="connsiteY5" fmla="*/ 596900 h 596900"/>
              <a:gd name="connsiteX6" fmla="*/ 0 w 8369299"/>
              <a:gd name="connsiteY6" fmla="*/ 298450 h 596900"/>
              <a:gd name="connsiteX7" fmla="*/ 238302 w 8369299"/>
              <a:gd name="connsiteY7" fmla="*/ 6064 h 596900"/>
              <a:gd name="connsiteX8" fmla="*/ 298448 w 8369299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69299" h="596900">
                <a:moveTo>
                  <a:pt x="298448" y="0"/>
                </a:moveTo>
                <a:lnTo>
                  <a:pt x="298450" y="0"/>
                </a:lnTo>
                <a:lnTo>
                  <a:pt x="8369299" y="0"/>
                </a:lnTo>
                <a:lnTo>
                  <a:pt x="8369299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8" y="0"/>
                </a:lnTo>
                <a:close/>
              </a:path>
            </a:pathLst>
          </a:custGeom>
          <a:gradFill flip="none" rotWithShape="1">
            <a:gsLst>
              <a:gs pos="0">
                <a:schemeClr val="accent2"/>
              </a:gs>
              <a:gs pos="85000">
                <a:schemeClr val="bg1">
                  <a:alpha val="50000"/>
                </a:schemeClr>
              </a:gs>
              <a:gs pos="22000">
                <a:schemeClr val="accent2">
                  <a:alpha val="50000"/>
                </a:schemeClr>
              </a:gs>
              <a:gs pos="100000">
                <a:schemeClr val="bg1">
                  <a:alpha val="5000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>
              <a:latin typeface="Segoe Print" panose="02000600000000000000" charset="0"/>
            </a:endParaRPr>
          </a:p>
        </p:txBody>
      </p:sp>
      <p:sp>
        <p:nvSpPr>
          <p:cNvPr id="13" name="任意形状 12"/>
          <p:cNvSpPr/>
          <p:nvPr/>
        </p:nvSpPr>
        <p:spPr>
          <a:xfrm rot="12600000" flipH="1" flipV="1">
            <a:off x="10423453" y="3540372"/>
            <a:ext cx="7107131" cy="506881"/>
          </a:xfrm>
          <a:custGeom>
            <a:avLst/>
            <a:gdLst>
              <a:gd name="connsiteX0" fmla="*/ 298448 w 8369299"/>
              <a:gd name="connsiteY0" fmla="*/ 0 h 596900"/>
              <a:gd name="connsiteX1" fmla="*/ 298450 w 8369299"/>
              <a:gd name="connsiteY1" fmla="*/ 0 h 596900"/>
              <a:gd name="connsiteX2" fmla="*/ 8369299 w 8369299"/>
              <a:gd name="connsiteY2" fmla="*/ 0 h 596900"/>
              <a:gd name="connsiteX3" fmla="*/ 8369299 w 8369299"/>
              <a:gd name="connsiteY3" fmla="*/ 596899 h 596900"/>
              <a:gd name="connsiteX4" fmla="*/ 298460 w 8369299"/>
              <a:gd name="connsiteY4" fmla="*/ 596899 h 596900"/>
              <a:gd name="connsiteX5" fmla="*/ 298450 w 8369299"/>
              <a:gd name="connsiteY5" fmla="*/ 596900 h 596900"/>
              <a:gd name="connsiteX6" fmla="*/ 0 w 8369299"/>
              <a:gd name="connsiteY6" fmla="*/ 298450 h 596900"/>
              <a:gd name="connsiteX7" fmla="*/ 238302 w 8369299"/>
              <a:gd name="connsiteY7" fmla="*/ 6064 h 596900"/>
              <a:gd name="connsiteX8" fmla="*/ 298448 w 8369299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69299" h="596900">
                <a:moveTo>
                  <a:pt x="298448" y="0"/>
                </a:moveTo>
                <a:lnTo>
                  <a:pt x="298450" y="0"/>
                </a:lnTo>
                <a:lnTo>
                  <a:pt x="8369299" y="0"/>
                </a:lnTo>
                <a:lnTo>
                  <a:pt x="8369299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8" y="0"/>
                </a:lnTo>
                <a:close/>
              </a:path>
            </a:pathLst>
          </a:custGeom>
          <a:gradFill flip="none" rotWithShape="1">
            <a:gsLst>
              <a:gs pos="0">
                <a:schemeClr val="accent2"/>
              </a:gs>
              <a:gs pos="85000">
                <a:schemeClr val="bg1">
                  <a:alpha val="50000"/>
                </a:schemeClr>
              </a:gs>
              <a:gs pos="22000">
                <a:schemeClr val="accent2">
                  <a:alpha val="50000"/>
                </a:schemeClr>
              </a:gs>
              <a:gs pos="100000">
                <a:schemeClr val="bg1">
                  <a:alpha val="5000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Segoe Print" panose="02000600000000000000" charset="0"/>
            </a:endParaRPr>
          </a:p>
        </p:txBody>
      </p:sp>
      <p:sp>
        <p:nvSpPr>
          <p:cNvPr id="14" name="任意形状 13"/>
          <p:cNvSpPr/>
          <p:nvPr/>
        </p:nvSpPr>
        <p:spPr>
          <a:xfrm rot="12600000" flipH="1" flipV="1">
            <a:off x="11048587" y="989528"/>
            <a:ext cx="2774220" cy="197858"/>
          </a:xfrm>
          <a:custGeom>
            <a:avLst/>
            <a:gdLst>
              <a:gd name="connsiteX0" fmla="*/ 298448 w 8369299"/>
              <a:gd name="connsiteY0" fmla="*/ 0 h 596900"/>
              <a:gd name="connsiteX1" fmla="*/ 298450 w 8369299"/>
              <a:gd name="connsiteY1" fmla="*/ 0 h 596900"/>
              <a:gd name="connsiteX2" fmla="*/ 8369299 w 8369299"/>
              <a:gd name="connsiteY2" fmla="*/ 0 h 596900"/>
              <a:gd name="connsiteX3" fmla="*/ 8369299 w 8369299"/>
              <a:gd name="connsiteY3" fmla="*/ 596899 h 596900"/>
              <a:gd name="connsiteX4" fmla="*/ 298460 w 8369299"/>
              <a:gd name="connsiteY4" fmla="*/ 596899 h 596900"/>
              <a:gd name="connsiteX5" fmla="*/ 298450 w 8369299"/>
              <a:gd name="connsiteY5" fmla="*/ 596900 h 596900"/>
              <a:gd name="connsiteX6" fmla="*/ 0 w 8369299"/>
              <a:gd name="connsiteY6" fmla="*/ 298450 h 596900"/>
              <a:gd name="connsiteX7" fmla="*/ 238302 w 8369299"/>
              <a:gd name="connsiteY7" fmla="*/ 6064 h 596900"/>
              <a:gd name="connsiteX8" fmla="*/ 298448 w 8369299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69299" h="596900">
                <a:moveTo>
                  <a:pt x="298448" y="0"/>
                </a:moveTo>
                <a:lnTo>
                  <a:pt x="298450" y="0"/>
                </a:lnTo>
                <a:lnTo>
                  <a:pt x="8369299" y="0"/>
                </a:lnTo>
                <a:lnTo>
                  <a:pt x="8369299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8" y="0"/>
                </a:lnTo>
                <a:close/>
              </a:path>
            </a:pathLst>
          </a:custGeom>
          <a:gradFill flip="none" rotWithShape="1">
            <a:gsLst>
              <a:gs pos="0">
                <a:schemeClr val="accent2"/>
              </a:gs>
              <a:gs pos="85000">
                <a:schemeClr val="bg1">
                  <a:alpha val="50000"/>
                </a:schemeClr>
              </a:gs>
              <a:gs pos="22000">
                <a:schemeClr val="accent2">
                  <a:alpha val="50000"/>
                </a:schemeClr>
              </a:gs>
              <a:gs pos="100000">
                <a:schemeClr val="bg1">
                  <a:alpha val="5000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Segoe Print" panose="02000600000000000000" charset="0"/>
            </a:endParaRPr>
          </a:p>
        </p:txBody>
      </p:sp>
      <p:sp>
        <p:nvSpPr>
          <p:cNvPr id="15" name="任意形状 14"/>
          <p:cNvSpPr/>
          <p:nvPr/>
        </p:nvSpPr>
        <p:spPr>
          <a:xfrm rot="12600000" flipH="1">
            <a:off x="-2921190" y="7510784"/>
            <a:ext cx="18034378" cy="1286213"/>
          </a:xfrm>
          <a:custGeom>
            <a:avLst/>
            <a:gdLst>
              <a:gd name="connsiteX0" fmla="*/ 298448 w 8369299"/>
              <a:gd name="connsiteY0" fmla="*/ 0 h 596900"/>
              <a:gd name="connsiteX1" fmla="*/ 298450 w 8369299"/>
              <a:gd name="connsiteY1" fmla="*/ 0 h 596900"/>
              <a:gd name="connsiteX2" fmla="*/ 8369299 w 8369299"/>
              <a:gd name="connsiteY2" fmla="*/ 0 h 596900"/>
              <a:gd name="connsiteX3" fmla="*/ 8369299 w 8369299"/>
              <a:gd name="connsiteY3" fmla="*/ 596899 h 596900"/>
              <a:gd name="connsiteX4" fmla="*/ 298460 w 8369299"/>
              <a:gd name="connsiteY4" fmla="*/ 596899 h 596900"/>
              <a:gd name="connsiteX5" fmla="*/ 298450 w 8369299"/>
              <a:gd name="connsiteY5" fmla="*/ 596900 h 596900"/>
              <a:gd name="connsiteX6" fmla="*/ 0 w 8369299"/>
              <a:gd name="connsiteY6" fmla="*/ 298450 h 596900"/>
              <a:gd name="connsiteX7" fmla="*/ 238302 w 8369299"/>
              <a:gd name="connsiteY7" fmla="*/ 6064 h 596900"/>
              <a:gd name="connsiteX8" fmla="*/ 298448 w 8369299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69299" h="596900">
                <a:moveTo>
                  <a:pt x="298448" y="0"/>
                </a:moveTo>
                <a:lnTo>
                  <a:pt x="298450" y="0"/>
                </a:lnTo>
                <a:lnTo>
                  <a:pt x="8369299" y="0"/>
                </a:lnTo>
                <a:lnTo>
                  <a:pt x="8369299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8" y="0"/>
                </a:lnTo>
                <a:close/>
              </a:path>
            </a:pathLst>
          </a:custGeom>
          <a:gradFill flip="none" rotWithShape="1">
            <a:gsLst>
              <a:gs pos="0">
                <a:schemeClr val="accent2"/>
              </a:gs>
              <a:gs pos="85000">
                <a:schemeClr val="bg1">
                  <a:alpha val="50000"/>
                </a:schemeClr>
              </a:gs>
              <a:gs pos="22000">
                <a:schemeClr val="accent2">
                  <a:alpha val="50000"/>
                </a:schemeClr>
              </a:gs>
              <a:gs pos="100000">
                <a:schemeClr val="bg1">
                  <a:alpha val="5000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>
              <a:latin typeface="Segoe Print" panose="02000600000000000000" charset="0"/>
            </a:endParaRPr>
          </a:p>
        </p:txBody>
      </p:sp>
      <p:sp>
        <p:nvSpPr>
          <p:cNvPr id="16" name="任意形状 15"/>
          <p:cNvSpPr/>
          <p:nvPr/>
        </p:nvSpPr>
        <p:spPr>
          <a:xfrm rot="12600000" flipH="1" flipV="1">
            <a:off x="3733394" y="6400068"/>
            <a:ext cx="2774220" cy="197858"/>
          </a:xfrm>
          <a:custGeom>
            <a:avLst/>
            <a:gdLst>
              <a:gd name="connsiteX0" fmla="*/ 298448 w 8369299"/>
              <a:gd name="connsiteY0" fmla="*/ 0 h 596900"/>
              <a:gd name="connsiteX1" fmla="*/ 298450 w 8369299"/>
              <a:gd name="connsiteY1" fmla="*/ 0 h 596900"/>
              <a:gd name="connsiteX2" fmla="*/ 8369299 w 8369299"/>
              <a:gd name="connsiteY2" fmla="*/ 0 h 596900"/>
              <a:gd name="connsiteX3" fmla="*/ 8369299 w 8369299"/>
              <a:gd name="connsiteY3" fmla="*/ 596899 h 596900"/>
              <a:gd name="connsiteX4" fmla="*/ 298460 w 8369299"/>
              <a:gd name="connsiteY4" fmla="*/ 596899 h 596900"/>
              <a:gd name="connsiteX5" fmla="*/ 298450 w 8369299"/>
              <a:gd name="connsiteY5" fmla="*/ 596900 h 596900"/>
              <a:gd name="connsiteX6" fmla="*/ 0 w 8369299"/>
              <a:gd name="connsiteY6" fmla="*/ 298450 h 596900"/>
              <a:gd name="connsiteX7" fmla="*/ 238302 w 8369299"/>
              <a:gd name="connsiteY7" fmla="*/ 6064 h 596900"/>
              <a:gd name="connsiteX8" fmla="*/ 298448 w 8369299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69299" h="596900">
                <a:moveTo>
                  <a:pt x="298448" y="0"/>
                </a:moveTo>
                <a:lnTo>
                  <a:pt x="298450" y="0"/>
                </a:lnTo>
                <a:lnTo>
                  <a:pt x="8369299" y="0"/>
                </a:lnTo>
                <a:lnTo>
                  <a:pt x="8369299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8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85000">
                <a:schemeClr val="bg1">
                  <a:alpha val="50000"/>
                </a:schemeClr>
              </a:gs>
              <a:gs pos="23000">
                <a:schemeClr val="accent1">
                  <a:lumMod val="97000"/>
                  <a:lumOff val="3000"/>
                  <a:alpha val="40000"/>
                </a:schemeClr>
              </a:gs>
              <a:gs pos="100000">
                <a:schemeClr val="bg1">
                  <a:alpha val="5000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Segoe Print" panose="02000600000000000000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618354" y="2233295"/>
            <a:ext cx="2744470" cy="31534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p>
            <a:pPr algn="ctr"/>
            <a:r>
              <a:rPr kumimoji="1" lang="en-US" altLang="zh-CN" sz="19900" b="1" dirty="0">
                <a:solidFill>
                  <a:schemeClr val="accent1">
                    <a:lumMod val="7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02</a:t>
            </a:r>
            <a:endParaRPr kumimoji="1" lang="en-US" altLang="zh-CN" sz="19900" b="1" dirty="0">
              <a:solidFill>
                <a:schemeClr val="accent1">
                  <a:lumMod val="75000"/>
                </a:scheme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205345" y="2995295"/>
            <a:ext cx="4514850" cy="1630045"/>
          </a:xfrm>
          <a:prstGeom prst="rect">
            <a:avLst/>
          </a:prstGeom>
        </p:spPr>
        <p:txBody>
          <a:bodyPr wrap="square" anchor="ctr">
            <a:spAutoFit/>
          </a:bodyPr>
          <a:p>
            <a:r>
              <a:rPr lang="zh-CN" altLang="zh-CN" sz="3600" b="1" dirty="0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SERVLET与</a:t>
            </a:r>
            <a:r>
              <a:rPr lang="en-US" altLang="zh-CN" sz="3600" b="1" dirty="0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JSP</a:t>
            </a:r>
            <a:r>
              <a:rPr lang="zh-CN" altLang="zh-CN" sz="3600" b="1" dirty="0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技术</a:t>
            </a:r>
            <a:endParaRPr lang="en-US" altLang="zh-CN" sz="3600" b="1" dirty="0">
              <a:solidFill>
                <a:srgbClr val="00B05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3600" dirty="0" smtClean="0">
                <a:solidFill>
                  <a:srgbClr val="92D050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TECHNOLOGY</a:t>
            </a:r>
            <a:endParaRPr lang="en-US" altLang="zh-CN" sz="3600" dirty="0" smtClean="0">
              <a:solidFill>
                <a:srgbClr val="00B050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endParaRPr kumimoji="1" lang="en-US" altLang="zh-CN" sz="3600" dirty="0" smtClean="0">
              <a:solidFill>
                <a:srgbClr val="00B050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1" t="853" r="1992" b="1266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effectLst/>
        </p:spPr>
      </p:pic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sz="2800" dirty="0">
                <a:solidFill>
                  <a:srgbClr val="00B050"/>
                </a:solidFill>
              </a:rPr>
              <a:t>02 </a:t>
            </a:r>
            <a:r>
              <a:rPr lang="zh-CN" altLang="zh-CN" sz="2800" dirty="0">
                <a:solidFill>
                  <a:srgbClr val="00B050"/>
                </a:solidFill>
                <a:sym typeface="+mn-ea"/>
              </a:rPr>
              <a:t>SERVLET与</a:t>
            </a:r>
            <a:r>
              <a:rPr lang="en-US" altLang="zh-CN" sz="2800" dirty="0">
                <a:solidFill>
                  <a:srgbClr val="00B050"/>
                </a:solidFill>
                <a:sym typeface="+mn-ea"/>
              </a:rPr>
              <a:t>JSP</a:t>
            </a:r>
            <a:r>
              <a:rPr lang="zh-CN" altLang="zh-CN" sz="2800" dirty="0">
                <a:solidFill>
                  <a:srgbClr val="00B050"/>
                </a:solidFill>
                <a:sym typeface="+mn-ea"/>
              </a:rPr>
              <a:t>技术</a:t>
            </a:r>
            <a:endParaRPr kumimoji="1" lang="zh-CN" altLang="en-US" sz="2800" dirty="0" smtClean="0">
              <a:solidFill>
                <a:srgbClr val="00B050"/>
              </a:solidFill>
              <a:sym typeface="+mn-ea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6371590" y="2165350"/>
            <a:ext cx="5820410" cy="6066790"/>
          </a:xfrm>
          <a:prstGeom prst="ellipse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Segoe Print" panose="02000600000000000000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990715" y="3743325"/>
            <a:ext cx="4635500" cy="3291840"/>
          </a:xfrm>
          <a:prstGeom prst="rect">
            <a:avLst/>
          </a:prstGeom>
        </p:spPr>
        <p:txBody>
          <a:bodyPr wrap="square" numCol="1" spcCol="360000">
            <a:spAutoFit/>
          </a:bodyPr>
          <a:lstStyle/>
          <a:p>
            <a:pPr defTabSz="609600">
              <a:lnSpc>
                <a:spcPct val="13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Servlet是Java技术中最早的Web解决方案。</a:t>
            </a:r>
            <a:r>
              <a:rPr lang="zh-CN" altLang="en-US" sz="2000" dirty="0">
                <a:solidFill>
                  <a:schemeClr val="accent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在代码中写html.</a:t>
            </a:r>
            <a:endParaRPr lang="zh-CN" altLang="en-US" sz="2000" dirty="0">
              <a:solidFill>
                <a:schemeClr val="accent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09600">
              <a:lnSpc>
                <a:spcPct val="130000"/>
              </a:lnSpc>
            </a:pPr>
            <a:endParaRPr lang="zh-CN" altLang="en-US" sz="2000" dirty="0">
              <a:solidFill>
                <a:schemeClr val="accent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 defTabSz="609600">
              <a:lnSpc>
                <a:spcPct val="130000"/>
              </a:lnSpc>
              <a:buClrTx/>
              <a:buSzTx/>
              <a:buFontTx/>
            </a:pPr>
            <a:r>
              <a:rPr lang="zh-CN" altLang="en-US" sz="2000" dirty="0">
                <a:solidFill>
                  <a:schemeClr val="accent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JSP技术在html中写代码，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网站的输入、输出、处理、控制全部夹杂在一起，维护不方便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09600">
              <a:lnSpc>
                <a:spcPct val="130000"/>
              </a:lnSpc>
            </a:pP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09600">
              <a:lnSpc>
                <a:spcPct val="130000"/>
              </a:lnSpc>
            </a:pP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任意形状 10"/>
          <p:cNvSpPr/>
          <p:nvPr/>
        </p:nvSpPr>
        <p:spPr>
          <a:xfrm rot="12600000" flipH="1">
            <a:off x="8481043" y="4687671"/>
            <a:ext cx="18788731" cy="1340014"/>
          </a:xfrm>
          <a:custGeom>
            <a:avLst/>
            <a:gdLst>
              <a:gd name="connsiteX0" fmla="*/ 298448 w 8369299"/>
              <a:gd name="connsiteY0" fmla="*/ 0 h 596900"/>
              <a:gd name="connsiteX1" fmla="*/ 298450 w 8369299"/>
              <a:gd name="connsiteY1" fmla="*/ 0 h 596900"/>
              <a:gd name="connsiteX2" fmla="*/ 8369299 w 8369299"/>
              <a:gd name="connsiteY2" fmla="*/ 0 h 596900"/>
              <a:gd name="connsiteX3" fmla="*/ 8369299 w 8369299"/>
              <a:gd name="connsiteY3" fmla="*/ 596899 h 596900"/>
              <a:gd name="connsiteX4" fmla="*/ 298460 w 8369299"/>
              <a:gd name="connsiteY4" fmla="*/ 596899 h 596900"/>
              <a:gd name="connsiteX5" fmla="*/ 298450 w 8369299"/>
              <a:gd name="connsiteY5" fmla="*/ 596900 h 596900"/>
              <a:gd name="connsiteX6" fmla="*/ 0 w 8369299"/>
              <a:gd name="connsiteY6" fmla="*/ 298450 h 596900"/>
              <a:gd name="connsiteX7" fmla="*/ 238302 w 8369299"/>
              <a:gd name="connsiteY7" fmla="*/ 6064 h 596900"/>
              <a:gd name="connsiteX8" fmla="*/ 298448 w 8369299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69299" h="596900">
                <a:moveTo>
                  <a:pt x="298448" y="0"/>
                </a:moveTo>
                <a:lnTo>
                  <a:pt x="298450" y="0"/>
                </a:lnTo>
                <a:lnTo>
                  <a:pt x="8369299" y="0"/>
                </a:lnTo>
                <a:lnTo>
                  <a:pt x="8369299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8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85000">
                <a:schemeClr val="bg1">
                  <a:alpha val="50000"/>
                </a:schemeClr>
              </a:gs>
              <a:gs pos="23000">
                <a:schemeClr val="accent1">
                  <a:lumMod val="97000"/>
                  <a:lumOff val="3000"/>
                  <a:alpha val="40000"/>
                </a:schemeClr>
              </a:gs>
              <a:gs pos="100000">
                <a:schemeClr val="bg1">
                  <a:alpha val="5000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>
              <a:latin typeface="Segoe Print" panose="02000600000000000000" charset="0"/>
            </a:endParaRPr>
          </a:p>
        </p:txBody>
      </p:sp>
      <p:sp>
        <p:nvSpPr>
          <p:cNvPr id="12" name="任意形状 11"/>
          <p:cNvSpPr/>
          <p:nvPr/>
        </p:nvSpPr>
        <p:spPr>
          <a:xfrm rot="12600000" flipH="1">
            <a:off x="8971423" y="6865381"/>
            <a:ext cx="18034378" cy="1286213"/>
          </a:xfrm>
          <a:custGeom>
            <a:avLst/>
            <a:gdLst>
              <a:gd name="connsiteX0" fmla="*/ 298448 w 8369299"/>
              <a:gd name="connsiteY0" fmla="*/ 0 h 596900"/>
              <a:gd name="connsiteX1" fmla="*/ 298450 w 8369299"/>
              <a:gd name="connsiteY1" fmla="*/ 0 h 596900"/>
              <a:gd name="connsiteX2" fmla="*/ 8369299 w 8369299"/>
              <a:gd name="connsiteY2" fmla="*/ 0 h 596900"/>
              <a:gd name="connsiteX3" fmla="*/ 8369299 w 8369299"/>
              <a:gd name="connsiteY3" fmla="*/ 596899 h 596900"/>
              <a:gd name="connsiteX4" fmla="*/ 298460 w 8369299"/>
              <a:gd name="connsiteY4" fmla="*/ 596899 h 596900"/>
              <a:gd name="connsiteX5" fmla="*/ 298450 w 8369299"/>
              <a:gd name="connsiteY5" fmla="*/ 596900 h 596900"/>
              <a:gd name="connsiteX6" fmla="*/ 0 w 8369299"/>
              <a:gd name="connsiteY6" fmla="*/ 298450 h 596900"/>
              <a:gd name="connsiteX7" fmla="*/ 238302 w 8369299"/>
              <a:gd name="connsiteY7" fmla="*/ 6064 h 596900"/>
              <a:gd name="connsiteX8" fmla="*/ 298448 w 8369299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69299" h="596900">
                <a:moveTo>
                  <a:pt x="298448" y="0"/>
                </a:moveTo>
                <a:lnTo>
                  <a:pt x="298450" y="0"/>
                </a:lnTo>
                <a:lnTo>
                  <a:pt x="8369299" y="0"/>
                </a:lnTo>
                <a:lnTo>
                  <a:pt x="8369299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8" y="0"/>
                </a:lnTo>
                <a:close/>
              </a:path>
            </a:pathLst>
          </a:custGeom>
          <a:gradFill flip="none" rotWithShape="1">
            <a:gsLst>
              <a:gs pos="0">
                <a:schemeClr val="accent2"/>
              </a:gs>
              <a:gs pos="85000">
                <a:schemeClr val="bg1">
                  <a:alpha val="50000"/>
                </a:schemeClr>
              </a:gs>
              <a:gs pos="22000">
                <a:schemeClr val="accent2">
                  <a:alpha val="50000"/>
                </a:schemeClr>
              </a:gs>
              <a:gs pos="100000">
                <a:schemeClr val="bg1">
                  <a:alpha val="5000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>
              <a:latin typeface="Segoe Print" panose="02000600000000000000" charset="0"/>
            </a:endParaRPr>
          </a:p>
        </p:txBody>
      </p:sp>
      <p:sp>
        <p:nvSpPr>
          <p:cNvPr id="13" name="任意形状 12"/>
          <p:cNvSpPr/>
          <p:nvPr/>
        </p:nvSpPr>
        <p:spPr>
          <a:xfrm rot="12600000" flipH="1" flipV="1">
            <a:off x="10423453" y="3540372"/>
            <a:ext cx="7107131" cy="506881"/>
          </a:xfrm>
          <a:custGeom>
            <a:avLst/>
            <a:gdLst>
              <a:gd name="connsiteX0" fmla="*/ 298448 w 8369299"/>
              <a:gd name="connsiteY0" fmla="*/ 0 h 596900"/>
              <a:gd name="connsiteX1" fmla="*/ 298450 w 8369299"/>
              <a:gd name="connsiteY1" fmla="*/ 0 h 596900"/>
              <a:gd name="connsiteX2" fmla="*/ 8369299 w 8369299"/>
              <a:gd name="connsiteY2" fmla="*/ 0 h 596900"/>
              <a:gd name="connsiteX3" fmla="*/ 8369299 w 8369299"/>
              <a:gd name="connsiteY3" fmla="*/ 596899 h 596900"/>
              <a:gd name="connsiteX4" fmla="*/ 298460 w 8369299"/>
              <a:gd name="connsiteY4" fmla="*/ 596899 h 596900"/>
              <a:gd name="connsiteX5" fmla="*/ 298450 w 8369299"/>
              <a:gd name="connsiteY5" fmla="*/ 596900 h 596900"/>
              <a:gd name="connsiteX6" fmla="*/ 0 w 8369299"/>
              <a:gd name="connsiteY6" fmla="*/ 298450 h 596900"/>
              <a:gd name="connsiteX7" fmla="*/ 238302 w 8369299"/>
              <a:gd name="connsiteY7" fmla="*/ 6064 h 596900"/>
              <a:gd name="connsiteX8" fmla="*/ 298448 w 8369299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69299" h="596900">
                <a:moveTo>
                  <a:pt x="298448" y="0"/>
                </a:moveTo>
                <a:lnTo>
                  <a:pt x="298450" y="0"/>
                </a:lnTo>
                <a:lnTo>
                  <a:pt x="8369299" y="0"/>
                </a:lnTo>
                <a:lnTo>
                  <a:pt x="8369299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8" y="0"/>
                </a:lnTo>
                <a:close/>
              </a:path>
            </a:pathLst>
          </a:custGeom>
          <a:gradFill flip="none" rotWithShape="1">
            <a:gsLst>
              <a:gs pos="0">
                <a:schemeClr val="accent2"/>
              </a:gs>
              <a:gs pos="85000">
                <a:schemeClr val="bg1">
                  <a:alpha val="50000"/>
                </a:schemeClr>
              </a:gs>
              <a:gs pos="22000">
                <a:schemeClr val="accent2">
                  <a:alpha val="50000"/>
                </a:schemeClr>
              </a:gs>
              <a:gs pos="100000">
                <a:schemeClr val="bg1">
                  <a:alpha val="5000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Segoe Print" panose="02000600000000000000" charset="0"/>
            </a:endParaRPr>
          </a:p>
        </p:txBody>
      </p:sp>
      <p:sp>
        <p:nvSpPr>
          <p:cNvPr id="14" name="任意形状 13"/>
          <p:cNvSpPr/>
          <p:nvPr/>
        </p:nvSpPr>
        <p:spPr>
          <a:xfrm rot="12600000" flipH="1" flipV="1">
            <a:off x="11048587" y="989528"/>
            <a:ext cx="2774220" cy="197858"/>
          </a:xfrm>
          <a:custGeom>
            <a:avLst/>
            <a:gdLst>
              <a:gd name="connsiteX0" fmla="*/ 298448 w 8369299"/>
              <a:gd name="connsiteY0" fmla="*/ 0 h 596900"/>
              <a:gd name="connsiteX1" fmla="*/ 298450 w 8369299"/>
              <a:gd name="connsiteY1" fmla="*/ 0 h 596900"/>
              <a:gd name="connsiteX2" fmla="*/ 8369299 w 8369299"/>
              <a:gd name="connsiteY2" fmla="*/ 0 h 596900"/>
              <a:gd name="connsiteX3" fmla="*/ 8369299 w 8369299"/>
              <a:gd name="connsiteY3" fmla="*/ 596899 h 596900"/>
              <a:gd name="connsiteX4" fmla="*/ 298460 w 8369299"/>
              <a:gd name="connsiteY4" fmla="*/ 596899 h 596900"/>
              <a:gd name="connsiteX5" fmla="*/ 298450 w 8369299"/>
              <a:gd name="connsiteY5" fmla="*/ 596900 h 596900"/>
              <a:gd name="connsiteX6" fmla="*/ 0 w 8369299"/>
              <a:gd name="connsiteY6" fmla="*/ 298450 h 596900"/>
              <a:gd name="connsiteX7" fmla="*/ 238302 w 8369299"/>
              <a:gd name="connsiteY7" fmla="*/ 6064 h 596900"/>
              <a:gd name="connsiteX8" fmla="*/ 298448 w 8369299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69299" h="596900">
                <a:moveTo>
                  <a:pt x="298448" y="0"/>
                </a:moveTo>
                <a:lnTo>
                  <a:pt x="298450" y="0"/>
                </a:lnTo>
                <a:lnTo>
                  <a:pt x="8369299" y="0"/>
                </a:lnTo>
                <a:lnTo>
                  <a:pt x="8369299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8" y="0"/>
                </a:lnTo>
                <a:close/>
              </a:path>
            </a:pathLst>
          </a:custGeom>
          <a:gradFill flip="none" rotWithShape="1">
            <a:gsLst>
              <a:gs pos="0">
                <a:schemeClr val="accent2"/>
              </a:gs>
              <a:gs pos="85000">
                <a:schemeClr val="bg1">
                  <a:alpha val="50000"/>
                </a:schemeClr>
              </a:gs>
              <a:gs pos="22000">
                <a:schemeClr val="accent2">
                  <a:alpha val="50000"/>
                </a:schemeClr>
              </a:gs>
              <a:gs pos="100000">
                <a:schemeClr val="bg1">
                  <a:alpha val="5000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Segoe Print" panose="02000600000000000000" charset="0"/>
            </a:endParaRPr>
          </a:p>
        </p:txBody>
      </p:sp>
      <p:sp>
        <p:nvSpPr>
          <p:cNvPr id="15" name="任意形状 14"/>
          <p:cNvSpPr/>
          <p:nvPr/>
        </p:nvSpPr>
        <p:spPr>
          <a:xfrm rot="12600000" flipH="1">
            <a:off x="-2921190" y="7510784"/>
            <a:ext cx="18034378" cy="1286213"/>
          </a:xfrm>
          <a:custGeom>
            <a:avLst/>
            <a:gdLst>
              <a:gd name="connsiteX0" fmla="*/ 298448 w 8369299"/>
              <a:gd name="connsiteY0" fmla="*/ 0 h 596900"/>
              <a:gd name="connsiteX1" fmla="*/ 298450 w 8369299"/>
              <a:gd name="connsiteY1" fmla="*/ 0 h 596900"/>
              <a:gd name="connsiteX2" fmla="*/ 8369299 w 8369299"/>
              <a:gd name="connsiteY2" fmla="*/ 0 h 596900"/>
              <a:gd name="connsiteX3" fmla="*/ 8369299 w 8369299"/>
              <a:gd name="connsiteY3" fmla="*/ 596899 h 596900"/>
              <a:gd name="connsiteX4" fmla="*/ 298460 w 8369299"/>
              <a:gd name="connsiteY4" fmla="*/ 596899 h 596900"/>
              <a:gd name="connsiteX5" fmla="*/ 298450 w 8369299"/>
              <a:gd name="connsiteY5" fmla="*/ 596900 h 596900"/>
              <a:gd name="connsiteX6" fmla="*/ 0 w 8369299"/>
              <a:gd name="connsiteY6" fmla="*/ 298450 h 596900"/>
              <a:gd name="connsiteX7" fmla="*/ 238302 w 8369299"/>
              <a:gd name="connsiteY7" fmla="*/ 6064 h 596900"/>
              <a:gd name="connsiteX8" fmla="*/ 298448 w 8369299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69299" h="596900">
                <a:moveTo>
                  <a:pt x="298448" y="0"/>
                </a:moveTo>
                <a:lnTo>
                  <a:pt x="298450" y="0"/>
                </a:lnTo>
                <a:lnTo>
                  <a:pt x="8369299" y="0"/>
                </a:lnTo>
                <a:lnTo>
                  <a:pt x="8369299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8" y="0"/>
                </a:lnTo>
                <a:close/>
              </a:path>
            </a:pathLst>
          </a:custGeom>
          <a:gradFill flip="none" rotWithShape="1">
            <a:gsLst>
              <a:gs pos="0">
                <a:schemeClr val="accent2"/>
              </a:gs>
              <a:gs pos="85000">
                <a:schemeClr val="bg1">
                  <a:alpha val="50000"/>
                </a:schemeClr>
              </a:gs>
              <a:gs pos="22000">
                <a:schemeClr val="accent2">
                  <a:alpha val="50000"/>
                </a:schemeClr>
              </a:gs>
              <a:gs pos="100000">
                <a:schemeClr val="bg1">
                  <a:alpha val="5000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>
              <a:latin typeface="Segoe Print" panose="02000600000000000000" charset="0"/>
            </a:endParaRPr>
          </a:p>
        </p:txBody>
      </p:sp>
      <p:sp>
        <p:nvSpPr>
          <p:cNvPr id="16" name="任意形状 15"/>
          <p:cNvSpPr/>
          <p:nvPr/>
        </p:nvSpPr>
        <p:spPr>
          <a:xfrm rot="12600000" flipH="1" flipV="1">
            <a:off x="3733394" y="6400068"/>
            <a:ext cx="2774220" cy="197858"/>
          </a:xfrm>
          <a:custGeom>
            <a:avLst/>
            <a:gdLst>
              <a:gd name="connsiteX0" fmla="*/ 298448 w 8369299"/>
              <a:gd name="connsiteY0" fmla="*/ 0 h 596900"/>
              <a:gd name="connsiteX1" fmla="*/ 298450 w 8369299"/>
              <a:gd name="connsiteY1" fmla="*/ 0 h 596900"/>
              <a:gd name="connsiteX2" fmla="*/ 8369299 w 8369299"/>
              <a:gd name="connsiteY2" fmla="*/ 0 h 596900"/>
              <a:gd name="connsiteX3" fmla="*/ 8369299 w 8369299"/>
              <a:gd name="connsiteY3" fmla="*/ 596899 h 596900"/>
              <a:gd name="connsiteX4" fmla="*/ 298460 w 8369299"/>
              <a:gd name="connsiteY4" fmla="*/ 596899 h 596900"/>
              <a:gd name="connsiteX5" fmla="*/ 298450 w 8369299"/>
              <a:gd name="connsiteY5" fmla="*/ 596900 h 596900"/>
              <a:gd name="connsiteX6" fmla="*/ 0 w 8369299"/>
              <a:gd name="connsiteY6" fmla="*/ 298450 h 596900"/>
              <a:gd name="connsiteX7" fmla="*/ 238302 w 8369299"/>
              <a:gd name="connsiteY7" fmla="*/ 6064 h 596900"/>
              <a:gd name="connsiteX8" fmla="*/ 298448 w 8369299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69299" h="596900">
                <a:moveTo>
                  <a:pt x="298448" y="0"/>
                </a:moveTo>
                <a:lnTo>
                  <a:pt x="298450" y="0"/>
                </a:lnTo>
                <a:lnTo>
                  <a:pt x="8369299" y="0"/>
                </a:lnTo>
                <a:lnTo>
                  <a:pt x="8369299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8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85000">
                <a:schemeClr val="bg1">
                  <a:alpha val="50000"/>
                </a:schemeClr>
              </a:gs>
              <a:gs pos="23000">
                <a:schemeClr val="accent1">
                  <a:lumMod val="97000"/>
                  <a:lumOff val="3000"/>
                  <a:alpha val="40000"/>
                </a:schemeClr>
              </a:gs>
              <a:gs pos="100000">
                <a:schemeClr val="bg1">
                  <a:alpha val="5000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Segoe Print" panose="02000600000000000000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723764" y="2252345"/>
            <a:ext cx="2744470" cy="31534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9900" b="1" dirty="0">
                <a:solidFill>
                  <a:schemeClr val="accent1"/>
                </a:solidFill>
                <a:latin typeface="Calibri" panose="020F0502020204030204"/>
                <a:ea typeface="宋体" panose="02010600030101010101" pitchFamily="2" charset="-122"/>
              </a:rPr>
              <a:t>03</a:t>
            </a:r>
            <a:endParaRPr kumimoji="1" lang="zh-CN" altLang="en-US" sz="19900" b="1" dirty="0">
              <a:solidFill>
                <a:schemeClr val="accent1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482205" y="3014345"/>
            <a:ext cx="4476750" cy="163004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zh-CN" altLang="en-US" sz="3600" b="1" dirty="0" smtClean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JSP+JavaBean组合</a:t>
            </a:r>
            <a:endParaRPr lang="zh-CN" altLang="en-US" sz="3600" b="1" dirty="0" smtClean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COMBINATION</a:t>
            </a:r>
            <a:endParaRPr lang="en-US" altLang="zh-CN" sz="36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endParaRPr kumimoji="1"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1" t="853" r="1992" b="1266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effectLst/>
        </p:spPr>
      </p:pic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sz="2800" dirty="0">
                <a:solidFill>
                  <a:srgbClr val="00B050"/>
                </a:solidFill>
              </a:rPr>
              <a:t>03 </a:t>
            </a:r>
            <a:r>
              <a:rPr kumimoji="1" lang="en-US" sz="2800" dirty="0">
                <a:solidFill>
                  <a:srgbClr val="00B050"/>
                </a:solidFill>
                <a:sym typeface="+mn-ea"/>
              </a:rPr>
              <a:t>JSP+JavaBean组合</a:t>
            </a:r>
            <a:endParaRPr kumimoji="1" lang="en-US" sz="2800" dirty="0">
              <a:solidFill>
                <a:srgbClr val="00B050"/>
              </a:solidFill>
              <a:sym typeface="+mn-ea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6371590" y="2165350"/>
            <a:ext cx="5820410" cy="6066790"/>
          </a:xfrm>
          <a:prstGeom prst="ellipse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Segoe Print" panose="02000600000000000000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869430" y="3352800"/>
            <a:ext cx="4825365" cy="4092575"/>
          </a:xfrm>
          <a:prstGeom prst="rect">
            <a:avLst/>
          </a:prstGeom>
        </p:spPr>
        <p:txBody>
          <a:bodyPr wrap="square" numCol="1" spcCol="360000">
            <a:spAutoFit/>
          </a:bodyPr>
          <a:lstStyle/>
          <a:p>
            <a:pPr defTabSz="609600">
              <a:lnSpc>
                <a:spcPct val="13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JavaBean是一个Java类。JavaBean会把网站中处理过程（业务逻辑）进行封装。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09600">
              <a:lnSpc>
                <a:spcPct val="130000"/>
              </a:lnSpc>
            </a:pP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09600">
              <a:lnSpc>
                <a:spcPct val="13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然后在JSP中调用JavaBean的功能。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09600">
              <a:lnSpc>
                <a:spcPct val="130000"/>
              </a:lnSpc>
            </a:pP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09600">
              <a:lnSpc>
                <a:spcPct val="13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在JSP文件中仅仅是输入输出和控制功能，处理过程放在JavaBean中，页面中仍然有用于控制的代码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09600">
              <a:lnSpc>
                <a:spcPct val="130000"/>
              </a:lnSpc>
            </a:pP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09600">
              <a:lnSpc>
                <a:spcPct val="130000"/>
              </a:lnSpc>
            </a:pP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任意形状 10"/>
          <p:cNvSpPr/>
          <p:nvPr/>
        </p:nvSpPr>
        <p:spPr>
          <a:xfrm rot="12600000" flipH="1">
            <a:off x="8481043" y="4687671"/>
            <a:ext cx="18788731" cy="1340014"/>
          </a:xfrm>
          <a:custGeom>
            <a:avLst/>
            <a:gdLst>
              <a:gd name="connsiteX0" fmla="*/ 298448 w 8369299"/>
              <a:gd name="connsiteY0" fmla="*/ 0 h 596900"/>
              <a:gd name="connsiteX1" fmla="*/ 298450 w 8369299"/>
              <a:gd name="connsiteY1" fmla="*/ 0 h 596900"/>
              <a:gd name="connsiteX2" fmla="*/ 8369299 w 8369299"/>
              <a:gd name="connsiteY2" fmla="*/ 0 h 596900"/>
              <a:gd name="connsiteX3" fmla="*/ 8369299 w 8369299"/>
              <a:gd name="connsiteY3" fmla="*/ 596899 h 596900"/>
              <a:gd name="connsiteX4" fmla="*/ 298460 w 8369299"/>
              <a:gd name="connsiteY4" fmla="*/ 596899 h 596900"/>
              <a:gd name="connsiteX5" fmla="*/ 298450 w 8369299"/>
              <a:gd name="connsiteY5" fmla="*/ 596900 h 596900"/>
              <a:gd name="connsiteX6" fmla="*/ 0 w 8369299"/>
              <a:gd name="connsiteY6" fmla="*/ 298450 h 596900"/>
              <a:gd name="connsiteX7" fmla="*/ 238302 w 8369299"/>
              <a:gd name="connsiteY7" fmla="*/ 6064 h 596900"/>
              <a:gd name="connsiteX8" fmla="*/ 298448 w 8369299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69299" h="596900">
                <a:moveTo>
                  <a:pt x="298448" y="0"/>
                </a:moveTo>
                <a:lnTo>
                  <a:pt x="298450" y="0"/>
                </a:lnTo>
                <a:lnTo>
                  <a:pt x="8369299" y="0"/>
                </a:lnTo>
                <a:lnTo>
                  <a:pt x="8369299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8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85000">
                <a:schemeClr val="bg1">
                  <a:alpha val="50000"/>
                </a:schemeClr>
              </a:gs>
              <a:gs pos="23000">
                <a:schemeClr val="accent1">
                  <a:lumMod val="97000"/>
                  <a:lumOff val="3000"/>
                  <a:alpha val="40000"/>
                </a:schemeClr>
              </a:gs>
              <a:gs pos="100000">
                <a:schemeClr val="bg1">
                  <a:alpha val="5000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>
              <a:latin typeface="Segoe Print" panose="02000600000000000000" charset="0"/>
            </a:endParaRPr>
          </a:p>
        </p:txBody>
      </p:sp>
      <p:sp>
        <p:nvSpPr>
          <p:cNvPr id="12" name="任意形状 11"/>
          <p:cNvSpPr/>
          <p:nvPr/>
        </p:nvSpPr>
        <p:spPr>
          <a:xfrm rot="12600000" flipH="1">
            <a:off x="8971423" y="6865381"/>
            <a:ext cx="18034378" cy="1286213"/>
          </a:xfrm>
          <a:custGeom>
            <a:avLst/>
            <a:gdLst>
              <a:gd name="connsiteX0" fmla="*/ 298448 w 8369299"/>
              <a:gd name="connsiteY0" fmla="*/ 0 h 596900"/>
              <a:gd name="connsiteX1" fmla="*/ 298450 w 8369299"/>
              <a:gd name="connsiteY1" fmla="*/ 0 h 596900"/>
              <a:gd name="connsiteX2" fmla="*/ 8369299 w 8369299"/>
              <a:gd name="connsiteY2" fmla="*/ 0 h 596900"/>
              <a:gd name="connsiteX3" fmla="*/ 8369299 w 8369299"/>
              <a:gd name="connsiteY3" fmla="*/ 596899 h 596900"/>
              <a:gd name="connsiteX4" fmla="*/ 298460 w 8369299"/>
              <a:gd name="connsiteY4" fmla="*/ 596899 h 596900"/>
              <a:gd name="connsiteX5" fmla="*/ 298450 w 8369299"/>
              <a:gd name="connsiteY5" fmla="*/ 596900 h 596900"/>
              <a:gd name="connsiteX6" fmla="*/ 0 w 8369299"/>
              <a:gd name="connsiteY6" fmla="*/ 298450 h 596900"/>
              <a:gd name="connsiteX7" fmla="*/ 238302 w 8369299"/>
              <a:gd name="connsiteY7" fmla="*/ 6064 h 596900"/>
              <a:gd name="connsiteX8" fmla="*/ 298448 w 8369299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69299" h="596900">
                <a:moveTo>
                  <a:pt x="298448" y="0"/>
                </a:moveTo>
                <a:lnTo>
                  <a:pt x="298450" y="0"/>
                </a:lnTo>
                <a:lnTo>
                  <a:pt x="8369299" y="0"/>
                </a:lnTo>
                <a:lnTo>
                  <a:pt x="8369299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8" y="0"/>
                </a:lnTo>
                <a:close/>
              </a:path>
            </a:pathLst>
          </a:custGeom>
          <a:gradFill flip="none" rotWithShape="1">
            <a:gsLst>
              <a:gs pos="0">
                <a:schemeClr val="accent2"/>
              </a:gs>
              <a:gs pos="85000">
                <a:schemeClr val="bg1">
                  <a:alpha val="50000"/>
                </a:schemeClr>
              </a:gs>
              <a:gs pos="22000">
                <a:schemeClr val="accent2">
                  <a:alpha val="50000"/>
                </a:schemeClr>
              </a:gs>
              <a:gs pos="100000">
                <a:schemeClr val="bg1">
                  <a:alpha val="5000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>
              <a:latin typeface="Segoe Print" panose="02000600000000000000" charset="0"/>
            </a:endParaRPr>
          </a:p>
        </p:txBody>
      </p:sp>
      <p:sp>
        <p:nvSpPr>
          <p:cNvPr id="13" name="任意形状 12"/>
          <p:cNvSpPr/>
          <p:nvPr/>
        </p:nvSpPr>
        <p:spPr>
          <a:xfrm rot="12600000" flipH="1" flipV="1">
            <a:off x="10423453" y="3540372"/>
            <a:ext cx="7107131" cy="506881"/>
          </a:xfrm>
          <a:custGeom>
            <a:avLst/>
            <a:gdLst>
              <a:gd name="connsiteX0" fmla="*/ 298448 w 8369299"/>
              <a:gd name="connsiteY0" fmla="*/ 0 h 596900"/>
              <a:gd name="connsiteX1" fmla="*/ 298450 w 8369299"/>
              <a:gd name="connsiteY1" fmla="*/ 0 h 596900"/>
              <a:gd name="connsiteX2" fmla="*/ 8369299 w 8369299"/>
              <a:gd name="connsiteY2" fmla="*/ 0 h 596900"/>
              <a:gd name="connsiteX3" fmla="*/ 8369299 w 8369299"/>
              <a:gd name="connsiteY3" fmla="*/ 596899 h 596900"/>
              <a:gd name="connsiteX4" fmla="*/ 298460 w 8369299"/>
              <a:gd name="connsiteY4" fmla="*/ 596899 h 596900"/>
              <a:gd name="connsiteX5" fmla="*/ 298450 w 8369299"/>
              <a:gd name="connsiteY5" fmla="*/ 596900 h 596900"/>
              <a:gd name="connsiteX6" fmla="*/ 0 w 8369299"/>
              <a:gd name="connsiteY6" fmla="*/ 298450 h 596900"/>
              <a:gd name="connsiteX7" fmla="*/ 238302 w 8369299"/>
              <a:gd name="connsiteY7" fmla="*/ 6064 h 596900"/>
              <a:gd name="connsiteX8" fmla="*/ 298448 w 8369299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69299" h="596900">
                <a:moveTo>
                  <a:pt x="298448" y="0"/>
                </a:moveTo>
                <a:lnTo>
                  <a:pt x="298450" y="0"/>
                </a:lnTo>
                <a:lnTo>
                  <a:pt x="8369299" y="0"/>
                </a:lnTo>
                <a:lnTo>
                  <a:pt x="8369299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8" y="0"/>
                </a:lnTo>
                <a:close/>
              </a:path>
            </a:pathLst>
          </a:custGeom>
          <a:gradFill flip="none" rotWithShape="1">
            <a:gsLst>
              <a:gs pos="0">
                <a:schemeClr val="accent2"/>
              </a:gs>
              <a:gs pos="85000">
                <a:schemeClr val="bg1">
                  <a:alpha val="50000"/>
                </a:schemeClr>
              </a:gs>
              <a:gs pos="22000">
                <a:schemeClr val="accent2">
                  <a:alpha val="50000"/>
                </a:schemeClr>
              </a:gs>
              <a:gs pos="100000">
                <a:schemeClr val="bg1">
                  <a:alpha val="5000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Segoe Print" panose="02000600000000000000" charset="0"/>
            </a:endParaRPr>
          </a:p>
        </p:txBody>
      </p:sp>
      <p:sp>
        <p:nvSpPr>
          <p:cNvPr id="14" name="任意形状 13"/>
          <p:cNvSpPr/>
          <p:nvPr/>
        </p:nvSpPr>
        <p:spPr>
          <a:xfrm rot="12600000" flipH="1" flipV="1">
            <a:off x="11048587" y="989528"/>
            <a:ext cx="2774220" cy="197858"/>
          </a:xfrm>
          <a:custGeom>
            <a:avLst/>
            <a:gdLst>
              <a:gd name="connsiteX0" fmla="*/ 298448 w 8369299"/>
              <a:gd name="connsiteY0" fmla="*/ 0 h 596900"/>
              <a:gd name="connsiteX1" fmla="*/ 298450 w 8369299"/>
              <a:gd name="connsiteY1" fmla="*/ 0 h 596900"/>
              <a:gd name="connsiteX2" fmla="*/ 8369299 w 8369299"/>
              <a:gd name="connsiteY2" fmla="*/ 0 h 596900"/>
              <a:gd name="connsiteX3" fmla="*/ 8369299 w 8369299"/>
              <a:gd name="connsiteY3" fmla="*/ 596899 h 596900"/>
              <a:gd name="connsiteX4" fmla="*/ 298460 w 8369299"/>
              <a:gd name="connsiteY4" fmla="*/ 596899 h 596900"/>
              <a:gd name="connsiteX5" fmla="*/ 298450 w 8369299"/>
              <a:gd name="connsiteY5" fmla="*/ 596900 h 596900"/>
              <a:gd name="connsiteX6" fmla="*/ 0 w 8369299"/>
              <a:gd name="connsiteY6" fmla="*/ 298450 h 596900"/>
              <a:gd name="connsiteX7" fmla="*/ 238302 w 8369299"/>
              <a:gd name="connsiteY7" fmla="*/ 6064 h 596900"/>
              <a:gd name="connsiteX8" fmla="*/ 298448 w 8369299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69299" h="596900">
                <a:moveTo>
                  <a:pt x="298448" y="0"/>
                </a:moveTo>
                <a:lnTo>
                  <a:pt x="298450" y="0"/>
                </a:lnTo>
                <a:lnTo>
                  <a:pt x="8369299" y="0"/>
                </a:lnTo>
                <a:lnTo>
                  <a:pt x="8369299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8" y="0"/>
                </a:lnTo>
                <a:close/>
              </a:path>
            </a:pathLst>
          </a:custGeom>
          <a:gradFill flip="none" rotWithShape="1">
            <a:gsLst>
              <a:gs pos="0">
                <a:schemeClr val="accent2"/>
              </a:gs>
              <a:gs pos="85000">
                <a:schemeClr val="bg1">
                  <a:alpha val="50000"/>
                </a:schemeClr>
              </a:gs>
              <a:gs pos="22000">
                <a:schemeClr val="accent2">
                  <a:alpha val="50000"/>
                </a:schemeClr>
              </a:gs>
              <a:gs pos="100000">
                <a:schemeClr val="bg1">
                  <a:alpha val="5000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Segoe Print" panose="02000600000000000000" charset="0"/>
            </a:endParaRPr>
          </a:p>
        </p:txBody>
      </p:sp>
      <p:sp>
        <p:nvSpPr>
          <p:cNvPr id="15" name="任意形状 14"/>
          <p:cNvSpPr/>
          <p:nvPr/>
        </p:nvSpPr>
        <p:spPr>
          <a:xfrm rot="12600000" flipH="1">
            <a:off x="-2921190" y="7510784"/>
            <a:ext cx="18034378" cy="1286213"/>
          </a:xfrm>
          <a:custGeom>
            <a:avLst/>
            <a:gdLst>
              <a:gd name="connsiteX0" fmla="*/ 298448 w 8369299"/>
              <a:gd name="connsiteY0" fmla="*/ 0 h 596900"/>
              <a:gd name="connsiteX1" fmla="*/ 298450 w 8369299"/>
              <a:gd name="connsiteY1" fmla="*/ 0 h 596900"/>
              <a:gd name="connsiteX2" fmla="*/ 8369299 w 8369299"/>
              <a:gd name="connsiteY2" fmla="*/ 0 h 596900"/>
              <a:gd name="connsiteX3" fmla="*/ 8369299 w 8369299"/>
              <a:gd name="connsiteY3" fmla="*/ 596899 h 596900"/>
              <a:gd name="connsiteX4" fmla="*/ 298460 w 8369299"/>
              <a:gd name="connsiteY4" fmla="*/ 596899 h 596900"/>
              <a:gd name="connsiteX5" fmla="*/ 298450 w 8369299"/>
              <a:gd name="connsiteY5" fmla="*/ 596900 h 596900"/>
              <a:gd name="connsiteX6" fmla="*/ 0 w 8369299"/>
              <a:gd name="connsiteY6" fmla="*/ 298450 h 596900"/>
              <a:gd name="connsiteX7" fmla="*/ 238302 w 8369299"/>
              <a:gd name="connsiteY7" fmla="*/ 6064 h 596900"/>
              <a:gd name="connsiteX8" fmla="*/ 298448 w 8369299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69299" h="596900">
                <a:moveTo>
                  <a:pt x="298448" y="0"/>
                </a:moveTo>
                <a:lnTo>
                  <a:pt x="298450" y="0"/>
                </a:lnTo>
                <a:lnTo>
                  <a:pt x="8369299" y="0"/>
                </a:lnTo>
                <a:lnTo>
                  <a:pt x="8369299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8" y="0"/>
                </a:lnTo>
                <a:close/>
              </a:path>
            </a:pathLst>
          </a:custGeom>
          <a:gradFill flip="none" rotWithShape="1">
            <a:gsLst>
              <a:gs pos="0">
                <a:schemeClr val="accent2"/>
              </a:gs>
              <a:gs pos="85000">
                <a:schemeClr val="bg1">
                  <a:alpha val="50000"/>
                </a:schemeClr>
              </a:gs>
              <a:gs pos="22000">
                <a:schemeClr val="accent2">
                  <a:alpha val="50000"/>
                </a:schemeClr>
              </a:gs>
              <a:gs pos="100000">
                <a:schemeClr val="bg1">
                  <a:alpha val="5000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>
              <a:latin typeface="Segoe Print" panose="02000600000000000000" charset="0"/>
            </a:endParaRPr>
          </a:p>
        </p:txBody>
      </p:sp>
      <p:sp>
        <p:nvSpPr>
          <p:cNvPr id="16" name="任意形状 15"/>
          <p:cNvSpPr/>
          <p:nvPr/>
        </p:nvSpPr>
        <p:spPr>
          <a:xfrm rot="12600000" flipH="1" flipV="1">
            <a:off x="3733394" y="6400068"/>
            <a:ext cx="2774220" cy="197858"/>
          </a:xfrm>
          <a:custGeom>
            <a:avLst/>
            <a:gdLst>
              <a:gd name="connsiteX0" fmla="*/ 298448 w 8369299"/>
              <a:gd name="connsiteY0" fmla="*/ 0 h 596900"/>
              <a:gd name="connsiteX1" fmla="*/ 298450 w 8369299"/>
              <a:gd name="connsiteY1" fmla="*/ 0 h 596900"/>
              <a:gd name="connsiteX2" fmla="*/ 8369299 w 8369299"/>
              <a:gd name="connsiteY2" fmla="*/ 0 h 596900"/>
              <a:gd name="connsiteX3" fmla="*/ 8369299 w 8369299"/>
              <a:gd name="connsiteY3" fmla="*/ 596899 h 596900"/>
              <a:gd name="connsiteX4" fmla="*/ 298460 w 8369299"/>
              <a:gd name="connsiteY4" fmla="*/ 596899 h 596900"/>
              <a:gd name="connsiteX5" fmla="*/ 298450 w 8369299"/>
              <a:gd name="connsiteY5" fmla="*/ 596900 h 596900"/>
              <a:gd name="connsiteX6" fmla="*/ 0 w 8369299"/>
              <a:gd name="connsiteY6" fmla="*/ 298450 h 596900"/>
              <a:gd name="connsiteX7" fmla="*/ 238302 w 8369299"/>
              <a:gd name="connsiteY7" fmla="*/ 6064 h 596900"/>
              <a:gd name="connsiteX8" fmla="*/ 298448 w 8369299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69299" h="596900">
                <a:moveTo>
                  <a:pt x="298448" y="0"/>
                </a:moveTo>
                <a:lnTo>
                  <a:pt x="298450" y="0"/>
                </a:lnTo>
                <a:lnTo>
                  <a:pt x="8369299" y="0"/>
                </a:lnTo>
                <a:lnTo>
                  <a:pt x="8369299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8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85000">
                <a:schemeClr val="bg1">
                  <a:alpha val="50000"/>
                </a:schemeClr>
              </a:gs>
              <a:gs pos="23000">
                <a:schemeClr val="accent1">
                  <a:lumMod val="97000"/>
                  <a:lumOff val="3000"/>
                  <a:alpha val="40000"/>
                </a:schemeClr>
              </a:gs>
              <a:gs pos="100000">
                <a:schemeClr val="bg1">
                  <a:alpha val="5000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Segoe Print" panose="02000600000000000000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93234" y="2099945"/>
            <a:ext cx="2744470" cy="31534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p>
            <a:pPr algn="ctr"/>
            <a:r>
              <a:rPr kumimoji="1" lang="en-US" altLang="zh-CN" sz="19900" b="1" dirty="0">
                <a:solidFill>
                  <a:schemeClr val="accent1">
                    <a:lumMod val="7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04</a:t>
            </a:r>
            <a:endParaRPr kumimoji="1" lang="en-US" altLang="zh-CN" sz="19900" b="1" dirty="0">
              <a:solidFill>
                <a:schemeClr val="accent1">
                  <a:lumMod val="75000"/>
                </a:scheme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730365" y="2899410"/>
            <a:ext cx="5517515" cy="1630045"/>
          </a:xfrm>
          <a:prstGeom prst="rect">
            <a:avLst/>
          </a:prstGeom>
        </p:spPr>
        <p:txBody>
          <a:bodyPr wrap="square" anchor="ctr">
            <a:spAutoFit/>
          </a:bodyPr>
          <a:p>
            <a:r>
              <a:rPr lang="zh-CN" altLang="en-US" sz="3600" b="1" dirty="0" smtClean="0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JSP+JavaBean+Servlet</a:t>
            </a:r>
            <a:endParaRPr lang="zh-CN" altLang="en-US" sz="3600" b="1" dirty="0" smtClean="0">
              <a:solidFill>
                <a:srgbClr val="00B05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sz="3600" dirty="0" smtClean="0">
                <a:solidFill>
                  <a:srgbClr val="92D050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SIMPLE MVC</a:t>
            </a:r>
            <a:endParaRPr lang="en-US" altLang="zh-CN" sz="3600" dirty="0" smtClean="0">
              <a:solidFill>
                <a:srgbClr val="92D050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endParaRPr kumimoji="1" lang="en-US" altLang="zh-CN" sz="3600" dirty="0" smtClean="0">
              <a:solidFill>
                <a:srgbClr val="92D050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DOC_GUID" val="{c4ae097a-8423-484c-b37e-9b479df9c299}"/>
</p:tagLst>
</file>

<file path=ppt/theme/theme1.xml><?xml version="1.0" encoding="utf-8"?>
<a:theme xmlns:a="http://schemas.openxmlformats.org/drawingml/2006/main" name="Office 主题">
  <a:themeElements>
    <a:clrScheme name="自定义 90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5B32AB"/>
      </a:accent1>
      <a:accent2>
        <a:srgbClr val="D0E9CE"/>
      </a:accent2>
      <a:accent3>
        <a:srgbClr val="D2D2D2"/>
      </a:accent3>
      <a:accent4>
        <a:srgbClr val="F8F8F8"/>
      </a:accent4>
      <a:accent5>
        <a:srgbClr val="E4DBCD"/>
      </a:accent5>
      <a:accent6>
        <a:srgbClr val="515151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1074</Words>
  <Application>WPS 演示</Application>
  <PresentationFormat>宽屏</PresentationFormat>
  <Paragraphs>144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8" baseType="lpstr">
      <vt:lpstr>Arial</vt:lpstr>
      <vt:lpstr>宋体</vt:lpstr>
      <vt:lpstr>Wingdings</vt:lpstr>
      <vt:lpstr>Segoe Print</vt:lpstr>
      <vt:lpstr>微软雅黑</vt:lpstr>
      <vt:lpstr>Segoe UI Light</vt:lpstr>
      <vt:lpstr>Segoe UI Light</vt:lpstr>
      <vt:lpstr>Calibri</vt:lpstr>
      <vt:lpstr>Arial Black</vt:lpstr>
      <vt:lpstr>Arial Unicode MS</vt:lpstr>
      <vt:lpstr>Century Gothic</vt:lpstr>
      <vt:lpstr>Arial Black</vt:lpstr>
      <vt:lpstr>Calibri</vt:lpstr>
      <vt:lpstr>Sakkal Majalla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OfficePLUS</dc:creator>
  <cp:lastModifiedBy>SunShìne</cp:lastModifiedBy>
  <cp:revision>228</cp:revision>
  <dcterms:created xsi:type="dcterms:W3CDTF">2015-08-18T02:51:00Z</dcterms:created>
  <dcterms:modified xsi:type="dcterms:W3CDTF">2019-03-21T23:16:38Z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2052-11.1.0.8527</vt:lpwstr>
  </property>
</Properties>
</file>