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5"/>
  </p:handoutMasterIdLst>
  <p:sldIdLst>
    <p:sldId id="294" r:id="rId3"/>
    <p:sldId id="275" r:id="rId4"/>
    <p:sldId id="264" r:id="rId5"/>
    <p:sldId id="261" r:id="rId6"/>
    <p:sldId id="303" r:id="rId8"/>
    <p:sldId id="304" r:id="rId9"/>
    <p:sldId id="306" r:id="rId10"/>
    <p:sldId id="307" r:id="rId11"/>
    <p:sldId id="308" r:id="rId12"/>
    <p:sldId id="278" r:id="rId13"/>
    <p:sldId id="28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03154"/>
    <a:srgbClr val="00BFC3"/>
    <a:srgbClr val="FF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>
        <p:scale>
          <a:sx n="66" d="100"/>
          <a:sy n="66" d="100"/>
        </p:scale>
        <p:origin x="5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00BFC3"/>
              </a:solidFill>
            </c:spPr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Lbls>
            <c:delete val="1"/>
          </c:dLbls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53319" y="265691"/>
            <a:ext cx="4675881" cy="524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altLang="zh-CN" dirty="0" smtClean="0"/>
              <a:t>ADD YOUR TLTLE</a:t>
            </a:r>
            <a:endParaRPr lang="en-US" altLang="zh-CN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3320" y="621032"/>
            <a:ext cx="2322646" cy="387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49772" y="233704"/>
            <a:ext cx="11092456" cy="2022689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600"/>
            <a:endParaRPr kumimoji="1"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49772" y="265721"/>
            <a:ext cx="11092456" cy="5120416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600"/>
            <a:endParaRPr kumimoji="1"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23019" y="1948520"/>
            <a:ext cx="12876462" cy="267847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828844" y="2817273"/>
            <a:ext cx="2050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zh-CN" sz="40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简介</a:t>
            </a:r>
            <a:endParaRPr kumimoji="1" lang="zh-CN" altLang="zh-CN" sz="40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5314" y="2127530"/>
            <a:ext cx="33477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44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版本</a:t>
            </a:r>
            <a:r>
              <a:rPr lang="en-US" altLang="zh-CN" sz="40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控制系统</a:t>
            </a:r>
            <a:endParaRPr kumimoji="1" lang="zh-CN" altLang="en-US" sz="4000" b="1" dirty="0">
              <a:solidFill>
                <a:schemeClr val="bg1"/>
              </a:solidFill>
              <a:latin typeface="+mj-lt"/>
              <a:cs typeface="Arial Black" panose="020B0A040201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0260" y="3788410"/>
            <a:ext cx="248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后端组   鲜虎</a:t>
            </a:r>
            <a:endParaRPr kumimoji="1" lang="zh-CN" altLang="en-US" sz="24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7682" y="2908025"/>
            <a:ext cx="1099468" cy="64625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07" tIns="60953" rIns="121907" bIns="60953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617662" y="670313"/>
            <a:ext cx="5273200" cy="52732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057" y="-129177"/>
            <a:ext cx="1578446" cy="15784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71120" y="637794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1845526" y="1700359"/>
            <a:ext cx="3339008" cy="2853078"/>
            <a:chOff x="1202" y="1274"/>
            <a:chExt cx="3023" cy="2497"/>
          </a:xfrm>
        </p:grpSpPr>
        <p:sp>
          <p:nvSpPr>
            <p:cNvPr id="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05" y="1277"/>
              <a:ext cx="3017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984" y="3695"/>
              <a:ext cx="1529" cy="61"/>
            </a:xfrm>
            <a:custGeom>
              <a:avLst/>
              <a:gdLst>
                <a:gd name="T0" fmla="*/ 457 w 552"/>
                <a:gd name="T1" fmla="*/ 0 h 22"/>
                <a:gd name="T2" fmla="*/ 457 w 552"/>
                <a:gd name="T3" fmla="*/ 6 h 22"/>
                <a:gd name="T4" fmla="*/ 92 w 552"/>
                <a:gd name="T5" fmla="*/ 7 h 22"/>
                <a:gd name="T6" fmla="*/ 92 w 552"/>
                <a:gd name="T7" fmla="*/ 1 h 22"/>
                <a:gd name="T8" fmla="*/ 0 w 552"/>
                <a:gd name="T9" fmla="*/ 11 h 22"/>
                <a:gd name="T10" fmla="*/ 254 w 552"/>
                <a:gd name="T11" fmla="*/ 22 h 22"/>
                <a:gd name="T12" fmla="*/ 276 w 552"/>
                <a:gd name="T13" fmla="*/ 22 h 22"/>
                <a:gd name="T14" fmla="*/ 552 w 552"/>
                <a:gd name="T15" fmla="*/ 9 h 22"/>
                <a:gd name="T16" fmla="*/ 457 w 55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22">
                  <a:moveTo>
                    <a:pt x="457" y="0"/>
                  </a:moveTo>
                  <a:cubicBezTo>
                    <a:pt x="457" y="6"/>
                    <a:pt x="457" y="6"/>
                    <a:pt x="457" y="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35" y="4"/>
                    <a:pt x="0" y="7"/>
                    <a:pt x="0" y="11"/>
                  </a:cubicBezTo>
                  <a:cubicBezTo>
                    <a:pt x="0" y="17"/>
                    <a:pt x="112" y="22"/>
                    <a:pt x="254" y="22"/>
                  </a:cubicBezTo>
                  <a:cubicBezTo>
                    <a:pt x="261" y="22"/>
                    <a:pt x="268" y="22"/>
                    <a:pt x="276" y="22"/>
                  </a:cubicBezTo>
                  <a:cubicBezTo>
                    <a:pt x="428" y="21"/>
                    <a:pt x="552" y="15"/>
                    <a:pt x="552" y="9"/>
                  </a:cubicBezTo>
                  <a:cubicBezTo>
                    <a:pt x="552" y="5"/>
                    <a:pt x="515" y="2"/>
                    <a:pt x="45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1202" y="1274"/>
              <a:ext cx="3020" cy="1835"/>
            </a:xfrm>
            <a:custGeom>
              <a:avLst/>
              <a:gdLst>
                <a:gd name="T0" fmla="*/ 2 w 1090"/>
                <a:gd name="T1" fmla="*/ 662 h 662"/>
                <a:gd name="T2" fmla="*/ 0 w 1090"/>
                <a:gd name="T3" fmla="*/ 28 h 662"/>
                <a:gd name="T4" fmla="*/ 24 w 1090"/>
                <a:gd name="T5" fmla="*/ 3 h 662"/>
                <a:gd name="T6" fmla="*/ 1063 w 1090"/>
                <a:gd name="T7" fmla="*/ 0 h 662"/>
                <a:gd name="T8" fmla="*/ 1088 w 1090"/>
                <a:gd name="T9" fmla="*/ 24 h 662"/>
                <a:gd name="T10" fmla="*/ 1090 w 1090"/>
                <a:gd name="T11" fmla="*/ 659 h 662"/>
                <a:gd name="T12" fmla="*/ 2 w 1090"/>
                <a:gd name="T13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662">
                  <a:moveTo>
                    <a:pt x="2" y="66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1" y="3"/>
                    <a:pt x="24" y="3"/>
                  </a:cubicBezTo>
                  <a:cubicBezTo>
                    <a:pt x="1063" y="0"/>
                    <a:pt x="1063" y="0"/>
                    <a:pt x="1063" y="0"/>
                  </a:cubicBezTo>
                  <a:cubicBezTo>
                    <a:pt x="1077" y="0"/>
                    <a:pt x="1088" y="11"/>
                    <a:pt x="1088" y="24"/>
                  </a:cubicBezTo>
                  <a:cubicBezTo>
                    <a:pt x="1090" y="659"/>
                    <a:pt x="1090" y="659"/>
                    <a:pt x="1090" y="659"/>
                  </a:cubicBezTo>
                  <a:lnTo>
                    <a:pt x="2" y="662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/>
            <p:nvPr/>
          </p:nvSpPr>
          <p:spPr bwMode="auto">
            <a:xfrm>
              <a:off x="1208" y="3100"/>
              <a:ext cx="3017" cy="283"/>
            </a:xfrm>
            <a:custGeom>
              <a:avLst/>
              <a:gdLst>
                <a:gd name="T0" fmla="*/ 1064 w 1089"/>
                <a:gd name="T1" fmla="*/ 98 h 102"/>
                <a:gd name="T2" fmla="*/ 25 w 1089"/>
                <a:gd name="T3" fmla="*/ 101 h 102"/>
                <a:gd name="T4" fmla="*/ 0 w 1089"/>
                <a:gd name="T5" fmla="*/ 77 h 102"/>
                <a:gd name="T6" fmla="*/ 0 w 1089"/>
                <a:gd name="T7" fmla="*/ 3 h 102"/>
                <a:gd name="T8" fmla="*/ 1088 w 1089"/>
                <a:gd name="T9" fmla="*/ 0 h 102"/>
                <a:gd name="T10" fmla="*/ 1089 w 1089"/>
                <a:gd name="T11" fmla="*/ 73 h 102"/>
                <a:gd name="T12" fmla="*/ 1064 w 1089"/>
                <a:gd name="T13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02">
                  <a:moveTo>
                    <a:pt x="1064" y="98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2"/>
                    <a:pt x="0" y="91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089" y="73"/>
                    <a:pt x="1089" y="73"/>
                    <a:pt x="1089" y="73"/>
                  </a:cubicBezTo>
                  <a:cubicBezTo>
                    <a:pt x="1089" y="87"/>
                    <a:pt x="1078" y="98"/>
                    <a:pt x="1064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/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2"/>
            <p:cNvSpPr/>
            <p:nvPr/>
          </p:nvSpPr>
          <p:spPr bwMode="auto">
            <a:xfrm>
              <a:off x="2695" y="1327"/>
              <a:ext cx="42" cy="33"/>
            </a:xfrm>
            <a:custGeom>
              <a:avLst/>
              <a:gdLst>
                <a:gd name="T0" fmla="*/ 6 w 11"/>
                <a:gd name="T1" fmla="*/ 0 h 12"/>
                <a:gd name="T2" fmla="*/ 11 w 11"/>
                <a:gd name="T3" fmla="*/ 6 h 12"/>
                <a:gd name="T4" fmla="*/ 6 w 11"/>
                <a:gd name="T5" fmla="*/ 12 h 12"/>
                <a:gd name="T6" fmla="*/ 0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184011" y="1319246"/>
            <a:ext cx="39007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03154"/>
                </a:solidFill>
              </a:rPr>
              <a:t>git config --global user.name 用户名</a:t>
            </a:r>
            <a:endParaRPr lang="zh-CN" altLang="en-US" sz="16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03154"/>
                </a:solidFill>
              </a:rPr>
              <a:t>git config --global user.email 电子邮件</a:t>
            </a:r>
            <a:endParaRPr lang="en-US" altLang="zh-CN" sz="1600" dirty="0">
              <a:solidFill>
                <a:srgbClr val="10315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84011" y="2953914"/>
            <a:ext cx="39007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03154"/>
                </a:solidFill>
              </a:rPr>
              <a:t>工作目录中初始化仓库(git init)</a:t>
            </a:r>
            <a:endParaRPr lang="zh-CN" altLang="en-US" sz="16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03154"/>
                </a:solidFill>
              </a:rPr>
              <a:t>从已有项目中克隆 (git clone)</a:t>
            </a:r>
            <a:endParaRPr lang="zh-CN" altLang="en-US" sz="1600" dirty="0">
              <a:solidFill>
                <a:srgbClr val="10315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4011" y="4379262"/>
            <a:ext cx="390075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 status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 add ./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 log -n5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 commit -m'</a:t>
            </a:r>
            <a:r>
              <a:rPr lang="zh-CN" altLang="zh-CN" sz="1400" dirty="0">
                <a:solidFill>
                  <a:srgbClr val="103154"/>
                </a:solidFill>
              </a:rPr>
              <a:t>说明</a:t>
            </a:r>
            <a:r>
              <a:rPr lang="en-US" altLang="zh-CN" sz="1400" dirty="0">
                <a:solidFill>
                  <a:srgbClr val="103154"/>
                </a:solidFill>
              </a:rPr>
              <a:t>'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</a:t>
            </a:r>
            <a:r>
              <a:rPr lang="zh-CN" altLang="zh-CN" sz="1400" dirty="0">
                <a:solidFill>
                  <a:srgbClr val="103154"/>
                </a:solidFill>
              </a:rPr>
              <a:t> </a:t>
            </a:r>
            <a:r>
              <a:rPr lang="en-US" altLang="zh-CN" sz="1400" dirty="0">
                <a:solidFill>
                  <a:srgbClr val="103154"/>
                </a:solidFill>
              </a:rPr>
              <a:t>pull</a:t>
            </a:r>
            <a:endParaRPr lang="en-US" altLang="zh-CN" sz="1400" dirty="0">
              <a:solidFill>
                <a:srgbClr val="103154"/>
              </a:solidFill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03154"/>
                </a:solidFill>
              </a:rPr>
              <a:t>git push</a:t>
            </a:r>
            <a:endParaRPr lang="en-US" altLang="zh-CN" sz="1400" dirty="0">
              <a:solidFill>
                <a:srgbClr val="103154"/>
              </a:solidFill>
            </a:endParaRPr>
          </a:p>
        </p:txBody>
      </p:sp>
      <p:pic>
        <p:nvPicPr>
          <p:cNvPr id="21" name="图片 20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564" y="1811410"/>
            <a:ext cx="3045254" cy="1908965"/>
          </a:xfrm>
          <a:prstGeom prst="rect">
            <a:avLst/>
          </a:prstGeom>
        </p:spPr>
      </p:pic>
      <p:sp>
        <p:nvSpPr>
          <p:cNvPr id="22" name="矩形 39"/>
          <p:cNvSpPr/>
          <p:nvPr/>
        </p:nvSpPr>
        <p:spPr>
          <a:xfrm>
            <a:off x="2705593" y="4744559"/>
            <a:ext cx="1682750" cy="489585"/>
          </a:xfrm>
          <a:prstGeom prst="rect">
            <a:avLst/>
          </a:prstGeom>
          <a:solidFill>
            <a:srgbClr val="00BFC3"/>
          </a:solidFill>
        </p:spPr>
        <p:txBody>
          <a:bodyPr wrap="none" lIns="121899" tIns="60949" rIns="121899" bIns="60949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的安装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3755" y="518795"/>
            <a:ext cx="2355215" cy="489585"/>
          </a:xfrm>
          <a:prstGeom prst="rect">
            <a:avLst/>
          </a:prstGeom>
          <a:solidFill>
            <a:srgbClr val="00BFC3"/>
          </a:solidFill>
        </p:spPr>
        <p:txBody>
          <a:bodyPr wrap="square" lIns="121899" tIns="60949" rIns="121899" bIns="60949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的基本配置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5" name="矩形 24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8</a:t>
              </a:r>
              <a:endParaRPr 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07599" y="499110"/>
            <a:ext cx="17957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第四部分 实战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endParaRPr kumimoji="1" lang="en-US" altLang="zh-CN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575" y="5450205"/>
            <a:ext cx="476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参考官网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https://git-scm.com/book/zh/v2/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83755" y="2256155"/>
            <a:ext cx="2355215" cy="489585"/>
          </a:xfrm>
          <a:prstGeom prst="rect">
            <a:avLst/>
          </a:prstGeom>
          <a:solidFill>
            <a:srgbClr val="00BFC3"/>
          </a:solidFill>
        </p:spPr>
        <p:txBody>
          <a:bodyPr wrap="square" lIns="121899" tIns="60949" rIns="121899" bIns="60949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创建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GIT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版本库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3755" y="3891280"/>
            <a:ext cx="3561080" cy="489585"/>
          </a:xfrm>
          <a:prstGeom prst="rect">
            <a:avLst/>
          </a:prstGeom>
          <a:solidFill>
            <a:srgbClr val="00BFC3"/>
          </a:solidFill>
        </p:spPr>
        <p:txBody>
          <a:bodyPr wrap="square" lIns="121899" tIns="60949" rIns="121899" bIns="60949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使用频率最高的命令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57015" y="4366989"/>
            <a:ext cx="2022689" cy="2022689"/>
          </a:xfrm>
          <a:prstGeom prst="ellipse">
            <a:avLst/>
          </a:prstGeom>
          <a:solidFill>
            <a:srgbClr val="00BF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600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63" y="1983650"/>
            <a:ext cx="1926590" cy="1136015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 defTabSz="609600"/>
            <a:r>
              <a:rPr lang="zh-CN" altLang="en-US" sz="6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谢谢</a:t>
            </a:r>
            <a:endParaRPr lang="zh-CN" altLang="en-US" sz="6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" name="图片 2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4130040"/>
            <a:ext cx="2402840" cy="2402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边形 3"/>
          <p:cNvSpPr/>
          <p:nvPr/>
        </p:nvSpPr>
        <p:spPr>
          <a:xfrm>
            <a:off x="6924812" y="-2546441"/>
            <a:ext cx="5817164" cy="5224899"/>
          </a:xfrm>
          <a:prstGeom prst="heptagon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1050" y="990826"/>
            <a:ext cx="373761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09600"/>
            <a:r>
              <a:rPr kumimoji="1" lang="zh-CN" altLang="en-US" sz="1865" b="1" dirty="0">
                <a:solidFill>
                  <a:srgbClr val="00BFC3"/>
                </a:solidFill>
              </a:rPr>
              <a:t>第一部分 </a:t>
            </a:r>
            <a:r>
              <a:rPr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什么是版本控制</a:t>
            </a:r>
            <a:r>
              <a:rPr lang="zh-CN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（VCS）</a:t>
            </a:r>
            <a:endParaRPr lang="zh-CN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4380" y="1312542"/>
            <a:ext cx="2497709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1335" dirty="0">
                <a:solidFill>
                  <a:srgbClr val="103154"/>
                </a:solidFill>
              </a:rPr>
              <a:t>      </a:t>
            </a:r>
            <a:r>
              <a:rPr lang="zh-CN" altLang="en-US" sz="1335" dirty="0">
                <a:solidFill>
                  <a:srgbClr val="103154"/>
                </a:solidFill>
              </a:rPr>
              <a:t>版本控制是一种记录一个或若干文件内容变化，以便将来查阅特定版本修订情况的系统</a:t>
            </a:r>
            <a:endParaRPr lang="zh-CN" altLang="en-US" sz="1335" dirty="0">
              <a:solidFill>
                <a:srgbClr val="103154"/>
              </a:solidFill>
            </a:endParaRPr>
          </a:p>
        </p:txBody>
      </p:sp>
      <p:grpSp>
        <p:nvGrpSpPr>
          <p:cNvPr id="7" name="组 8"/>
          <p:cNvGrpSpPr/>
          <p:nvPr/>
        </p:nvGrpSpPr>
        <p:grpSpPr>
          <a:xfrm>
            <a:off x="850302" y="978761"/>
            <a:ext cx="390296" cy="390296"/>
            <a:chOff x="2199942" y="2750198"/>
            <a:chExt cx="1183598" cy="1183598"/>
          </a:xfrm>
        </p:grpSpPr>
        <p:sp>
          <p:nvSpPr>
            <p:cNvPr id="8" name="椭圆 7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59645" y="2817579"/>
            <a:ext cx="220599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09600"/>
            <a:r>
              <a:rPr kumimoji="1" lang="zh-CN" altLang="en-US" sz="1865" b="1" dirty="0">
                <a:solidFill>
                  <a:srgbClr val="00BFC3"/>
                </a:solidFill>
              </a:rPr>
              <a:t>第二部分 </a:t>
            </a:r>
            <a:r>
              <a:rPr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Git是什么</a:t>
            </a:r>
            <a:endParaRPr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1905" y="3207875"/>
            <a:ext cx="2497708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1335" dirty="0">
                <a:solidFill>
                  <a:srgbClr val="103154"/>
                </a:solidFill>
              </a:rPr>
              <a:t>      </a:t>
            </a:r>
            <a:r>
              <a:rPr lang="zh-CN" altLang="en-US" sz="1335" dirty="0">
                <a:solidFill>
                  <a:srgbClr val="103154"/>
                </a:solidFill>
              </a:rPr>
              <a:t>Git是目前世界上最NB的分布式版本控制系统,开发者Linux之父 Linus Torvalds</a:t>
            </a:r>
            <a:endParaRPr lang="zh-CN" altLang="en-US" sz="1335" dirty="0">
              <a:solidFill>
                <a:srgbClr val="103154"/>
              </a:solidFill>
            </a:endParaRPr>
          </a:p>
        </p:txBody>
      </p:sp>
      <p:grpSp>
        <p:nvGrpSpPr>
          <p:cNvPr id="12" name="组 12"/>
          <p:cNvGrpSpPr/>
          <p:nvPr/>
        </p:nvGrpSpPr>
        <p:grpSpPr>
          <a:xfrm>
            <a:off x="1363382" y="2817579"/>
            <a:ext cx="390296" cy="390296"/>
            <a:chOff x="2199942" y="2750198"/>
            <a:chExt cx="1183598" cy="1183598"/>
          </a:xfrm>
        </p:grpSpPr>
        <p:sp>
          <p:nvSpPr>
            <p:cNvPr id="13" name="椭圆 12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54449" y="3863978"/>
            <a:ext cx="2781935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kumimoji="1" lang="zh-CN" altLang="en-US" sz="1865" b="1" dirty="0">
                <a:solidFill>
                  <a:srgbClr val="00BFC3"/>
                </a:solidFill>
              </a:rPr>
              <a:t>第三部分 </a:t>
            </a:r>
            <a:r>
              <a:rPr kumimoji="1" lang="en-US" altLang="zh-CN" sz="1865" b="1" dirty="0">
                <a:solidFill>
                  <a:srgbClr val="00BFC3"/>
                </a:solidFill>
              </a:rPr>
              <a:t>GIT</a:t>
            </a:r>
            <a:r>
              <a:rPr kumimoji="1" lang="zh-CN" altLang="en-US" sz="1865" b="1" dirty="0">
                <a:solidFill>
                  <a:srgbClr val="00BFC3"/>
                </a:solidFill>
              </a:rPr>
              <a:t>的工作原理</a:t>
            </a:r>
            <a:endParaRPr kumimoji="1" lang="zh-CN" altLang="en-US" sz="1865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7509" y="4254274"/>
            <a:ext cx="2497708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1335" dirty="0">
                <a:solidFill>
                  <a:srgbClr val="103154"/>
                </a:solidFill>
              </a:rPr>
              <a:t>      </a:t>
            </a:r>
            <a:r>
              <a:rPr lang="zh-CN" altLang="en-US" sz="1335" dirty="0">
                <a:solidFill>
                  <a:srgbClr val="103154"/>
                </a:solidFill>
              </a:rPr>
              <a:t>以当时的全部文件为单位，记录一个快照，非记录各个文件的差异</a:t>
            </a:r>
            <a:endParaRPr lang="zh-CN" altLang="en-US" sz="1335" dirty="0">
              <a:solidFill>
                <a:srgbClr val="103154"/>
              </a:solidFill>
            </a:endParaRPr>
          </a:p>
        </p:txBody>
      </p:sp>
      <p:grpSp>
        <p:nvGrpSpPr>
          <p:cNvPr id="17" name="组 19"/>
          <p:cNvGrpSpPr/>
          <p:nvPr/>
        </p:nvGrpSpPr>
        <p:grpSpPr>
          <a:xfrm>
            <a:off x="4458186" y="3863978"/>
            <a:ext cx="390296" cy="390296"/>
            <a:chOff x="2199942" y="2750198"/>
            <a:chExt cx="1183598" cy="1183598"/>
          </a:xfrm>
        </p:grpSpPr>
        <p:sp>
          <p:nvSpPr>
            <p:cNvPr id="18" name="椭圆 17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242453" y="4689478"/>
            <a:ext cx="2069465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kumimoji="1" lang="zh-CN" altLang="en-US" sz="1865" b="1" dirty="0">
                <a:solidFill>
                  <a:srgbClr val="00BFC3"/>
                </a:solidFill>
              </a:rPr>
              <a:t>第四部分 实战</a:t>
            </a:r>
            <a:r>
              <a:rPr kumimoji="1" lang="en-US" altLang="zh-CN" sz="1865" b="1" dirty="0">
                <a:solidFill>
                  <a:srgbClr val="00BFC3"/>
                </a:solidFill>
              </a:rPr>
              <a:t>GIT</a:t>
            </a:r>
            <a:endParaRPr kumimoji="1" lang="en-US" altLang="zh-CN" sz="1865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65513" y="5079774"/>
            <a:ext cx="2497707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1335" dirty="0">
                <a:solidFill>
                  <a:srgbClr val="103154"/>
                </a:solidFill>
              </a:rPr>
              <a:t>    </a:t>
            </a:r>
            <a:r>
              <a:rPr lang="zh-CN" altLang="en-US" sz="1335" dirty="0">
                <a:solidFill>
                  <a:srgbClr val="103154"/>
                </a:solidFill>
              </a:rPr>
              <a:t>带你一起飞</a:t>
            </a:r>
            <a:endParaRPr lang="zh-CN" altLang="en-US" sz="1335" dirty="0">
              <a:solidFill>
                <a:srgbClr val="103154"/>
              </a:solidFill>
            </a:endParaRPr>
          </a:p>
        </p:txBody>
      </p:sp>
      <p:grpSp>
        <p:nvGrpSpPr>
          <p:cNvPr id="22" name="组 26"/>
          <p:cNvGrpSpPr/>
          <p:nvPr/>
        </p:nvGrpSpPr>
        <p:grpSpPr>
          <a:xfrm>
            <a:off x="7909690" y="4689478"/>
            <a:ext cx="390296" cy="390296"/>
            <a:chOff x="2199942" y="2750198"/>
            <a:chExt cx="1183598" cy="1183598"/>
          </a:xfrm>
        </p:grpSpPr>
        <p:sp>
          <p:nvSpPr>
            <p:cNvPr id="23" name="椭圆 22"/>
            <p:cNvSpPr/>
            <p:nvPr/>
          </p:nvSpPr>
          <p:spPr>
            <a:xfrm>
              <a:off x="2287968" y="2838224"/>
              <a:ext cx="1007546" cy="1007546"/>
            </a:xfrm>
            <a:prstGeom prst="ellipse">
              <a:avLst/>
            </a:prstGeom>
            <a:solidFill>
              <a:srgbClr val="00BF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199942" y="2750198"/>
              <a:ext cx="1183598" cy="1183598"/>
            </a:xfrm>
            <a:prstGeom prst="ellipse">
              <a:avLst/>
            </a:prstGeom>
            <a:noFill/>
            <a:ln>
              <a:solidFill>
                <a:srgbClr val="00BFC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>
            <a:endCxn id="4" idx="4"/>
          </p:cNvCxnSpPr>
          <p:nvPr/>
        </p:nvCxnSpPr>
        <p:spPr>
          <a:xfrm flipV="1">
            <a:off x="4866640" y="813435"/>
            <a:ext cx="2058035" cy="332105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267200" y="1575764"/>
            <a:ext cx="3317379" cy="140624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504214" y="1941886"/>
            <a:ext cx="1392126" cy="193575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9241574" y="2698623"/>
            <a:ext cx="314913" cy="1735983"/>
          </a:xfrm>
          <a:prstGeom prst="line">
            <a:avLst/>
          </a:prstGeom>
          <a:ln>
            <a:solidFill>
              <a:srgbClr val="00BF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84579" y="33590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讲解内容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71120" y="637794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0" y="2831454"/>
            <a:ext cx="12192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25928" y="2672611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18" name="组 17"/>
          <p:cNvGrpSpPr/>
          <p:nvPr/>
        </p:nvGrpSpPr>
        <p:grpSpPr>
          <a:xfrm>
            <a:off x="3723809" y="1874515"/>
            <a:ext cx="1327912" cy="608160"/>
            <a:chOff x="3370097" y="698930"/>
            <a:chExt cx="995934" cy="456120"/>
          </a:xfrm>
        </p:grpSpPr>
        <p:sp>
          <p:nvSpPr>
            <p:cNvPr id="15" name="圆角矩形 14"/>
            <p:cNvSpPr/>
            <p:nvPr/>
          </p:nvSpPr>
          <p:spPr>
            <a:xfrm>
              <a:off x="3370097" y="698930"/>
              <a:ext cx="995934" cy="367389"/>
            </a:xfrm>
            <a:prstGeom prst="roundRect">
              <a:avLst/>
            </a:prstGeom>
            <a:solidFill>
              <a:srgbClr val="FF7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5" b="1" dirty="0"/>
                <a:t>201</a:t>
              </a:r>
              <a:r>
                <a:rPr kumimoji="1" lang="en-US" sz="1865" b="1" dirty="0"/>
                <a:t>7</a:t>
              </a:r>
              <a:endParaRPr kumimoji="1" lang="en-US" sz="1865" b="1" dirty="0"/>
            </a:p>
          </p:txBody>
        </p:sp>
        <p:sp>
          <p:nvSpPr>
            <p:cNvPr id="17" name="等腰三角形 16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6678456" y="2672611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0" name="组 19"/>
          <p:cNvGrpSpPr/>
          <p:nvPr/>
        </p:nvGrpSpPr>
        <p:grpSpPr>
          <a:xfrm>
            <a:off x="6576337" y="1859910"/>
            <a:ext cx="1327912" cy="608160"/>
            <a:chOff x="3370097" y="698930"/>
            <a:chExt cx="995934" cy="456120"/>
          </a:xfrm>
        </p:grpSpPr>
        <p:sp>
          <p:nvSpPr>
            <p:cNvPr id="21" name="圆角矩形 20"/>
            <p:cNvSpPr/>
            <p:nvPr/>
          </p:nvSpPr>
          <p:spPr>
            <a:xfrm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5" b="1" dirty="0"/>
                <a:t>2019</a:t>
              </a:r>
              <a:endParaRPr kumimoji="1" lang="zh-CN" altLang="en-US" sz="1865" b="1" dirty="0"/>
            </a:p>
          </p:txBody>
        </p:sp>
        <p:sp>
          <p:nvSpPr>
            <p:cNvPr id="22" name="等腰三角形 21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23" name="椭圆 22"/>
          <p:cNvSpPr/>
          <p:nvPr/>
        </p:nvSpPr>
        <p:spPr>
          <a:xfrm>
            <a:off x="5252192" y="2671280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4" name="组 23"/>
          <p:cNvGrpSpPr/>
          <p:nvPr/>
        </p:nvGrpSpPr>
        <p:grpSpPr>
          <a:xfrm flipV="1">
            <a:off x="5150073" y="3181361"/>
            <a:ext cx="1327912" cy="608160"/>
            <a:chOff x="3370097" y="698930"/>
            <a:chExt cx="995934" cy="456120"/>
          </a:xfrm>
        </p:grpSpPr>
        <p:sp>
          <p:nvSpPr>
            <p:cNvPr id="25" name="圆角矩形 24"/>
            <p:cNvSpPr/>
            <p:nvPr/>
          </p:nvSpPr>
          <p:spPr>
            <a:xfrm flipV="1"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5" b="1" dirty="0"/>
                <a:t>2018</a:t>
              </a:r>
              <a:endParaRPr kumimoji="1" lang="zh-CN" altLang="en-US" sz="1865" b="1" dirty="0"/>
            </a:p>
          </p:txBody>
        </p:sp>
        <p:sp>
          <p:nvSpPr>
            <p:cNvPr id="26" name="等腰三角形 25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28" name="椭圆 27"/>
          <p:cNvSpPr/>
          <p:nvPr/>
        </p:nvSpPr>
        <p:spPr>
          <a:xfrm>
            <a:off x="8104719" y="2672622"/>
            <a:ext cx="317691" cy="317688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29" name="组 28"/>
          <p:cNvGrpSpPr/>
          <p:nvPr/>
        </p:nvGrpSpPr>
        <p:grpSpPr>
          <a:xfrm flipV="1">
            <a:off x="8002600" y="3182703"/>
            <a:ext cx="1327912" cy="608160"/>
            <a:chOff x="3370097" y="698930"/>
            <a:chExt cx="995934" cy="456120"/>
          </a:xfrm>
        </p:grpSpPr>
        <p:sp>
          <p:nvSpPr>
            <p:cNvPr id="30" name="圆角矩形 29"/>
            <p:cNvSpPr/>
            <p:nvPr/>
          </p:nvSpPr>
          <p:spPr>
            <a:xfrm flipV="1">
              <a:off x="3370097" y="698930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865" b="1" dirty="0"/>
                <a:t>现在</a:t>
              </a:r>
              <a:endParaRPr kumimoji="1" lang="zh-CN" altLang="en-US" sz="1865" b="1" dirty="0"/>
            </a:p>
          </p:txBody>
        </p:sp>
        <p:sp>
          <p:nvSpPr>
            <p:cNvPr id="31" name="等腰三角形 30"/>
            <p:cNvSpPr/>
            <p:nvPr/>
          </p:nvSpPr>
          <p:spPr>
            <a:xfrm flipH="1" flipV="1">
              <a:off x="3485078" y="1018798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-41981" y="4674640"/>
            <a:ext cx="12314445" cy="2309325"/>
          </a:xfrm>
          <a:custGeom>
            <a:avLst/>
            <a:gdLst>
              <a:gd name="connsiteX0" fmla="*/ 0 w 9235834"/>
              <a:gd name="connsiteY0" fmla="*/ 1291123 h 1731994"/>
              <a:gd name="connsiteX1" fmla="*/ 2036082 w 9235834"/>
              <a:gd name="connsiteY1" fmla="*/ 1007706 h 1731994"/>
              <a:gd name="connsiteX2" fmla="*/ 3788791 w 9235834"/>
              <a:gd name="connsiteY2" fmla="*/ 1301620 h 1731994"/>
              <a:gd name="connsiteX3" fmla="*/ 5226642 w 9235834"/>
              <a:gd name="connsiteY3" fmla="*/ 682301 h 1731994"/>
              <a:gd name="connsiteX4" fmla="*/ 6339141 w 9235834"/>
              <a:gd name="connsiteY4" fmla="*/ 1249135 h 1731994"/>
              <a:gd name="connsiteX5" fmla="*/ 7902935 w 9235834"/>
              <a:gd name="connsiteY5" fmla="*/ 0 h 1731994"/>
              <a:gd name="connsiteX6" fmla="*/ 9235834 w 9235834"/>
              <a:gd name="connsiteY6" fmla="*/ 1249135 h 1731994"/>
              <a:gd name="connsiteX7" fmla="*/ 9235834 w 9235834"/>
              <a:gd name="connsiteY7" fmla="*/ 1731994 h 1731994"/>
              <a:gd name="connsiteX8" fmla="*/ 0 w 9235834"/>
              <a:gd name="connsiteY8" fmla="*/ 1731994 h 1731994"/>
              <a:gd name="connsiteX9" fmla="*/ 0 w 9235834"/>
              <a:gd name="connsiteY9" fmla="*/ 1291123 h 173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5834" h="1731994">
                <a:moveTo>
                  <a:pt x="0" y="1291123"/>
                </a:moveTo>
                <a:lnTo>
                  <a:pt x="2036082" y="1007706"/>
                </a:lnTo>
                <a:lnTo>
                  <a:pt x="3788791" y="1301620"/>
                </a:lnTo>
                <a:lnTo>
                  <a:pt x="5226642" y="682301"/>
                </a:lnTo>
                <a:lnTo>
                  <a:pt x="6339141" y="1249135"/>
                </a:lnTo>
                <a:lnTo>
                  <a:pt x="7902935" y="0"/>
                </a:lnTo>
                <a:lnTo>
                  <a:pt x="9235834" y="1249135"/>
                </a:lnTo>
                <a:lnTo>
                  <a:pt x="9235834" y="1731994"/>
                </a:lnTo>
                <a:lnTo>
                  <a:pt x="0" y="1731994"/>
                </a:lnTo>
                <a:lnTo>
                  <a:pt x="0" y="1291123"/>
                </a:lnTo>
                <a:close/>
              </a:path>
            </a:pathLst>
          </a:cu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9" name="椭圆 38"/>
          <p:cNvSpPr/>
          <p:nvPr/>
        </p:nvSpPr>
        <p:spPr>
          <a:xfrm>
            <a:off x="9852472" y="2424891"/>
            <a:ext cx="813154" cy="813149"/>
          </a:xfrm>
          <a:prstGeom prst="ellipse">
            <a:avLst/>
          </a:prstGeom>
          <a:solidFill>
            <a:srgbClr val="00B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 b="1" dirty="0"/>
          </a:p>
        </p:txBody>
      </p:sp>
      <p:grpSp>
        <p:nvGrpSpPr>
          <p:cNvPr id="40" name="组 39"/>
          <p:cNvGrpSpPr/>
          <p:nvPr/>
        </p:nvGrpSpPr>
        <p:grpSpPr>
          <a:xfrm>
            <a:off x="9998085" y="1603983"/>
            <a:ext cx="1327912" cy="608160"/>
            <a:chOff x="3370097" y="506977"/>
            <a:chExt cx="995934" cy="456120"/>
          </a:xfrm>
        </p:grpSpPr>
        <p:sp>
          <p:nvSpPr>
            <p:cNvPr id="41" name="圆角矩形 40"/>
            <p:cNvSpPr/>
            <p:nvPr/>
          </p:nvSpPr>
          <p:spPr>
            <a:xfrm>
              <a:off x="3370097" y="506977"/>
              <a:ext cx="995934" cy="3673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65" b="1" dirty="0"/>
                <a:t>2020</a:t>
              </a:r>
              <a:endParaRPr kumimoji="1" lang="zh-CN" altLang="en-US" sz="1865" b="1" dirty="0"/>
            </a:p>
          </p:txBody>
        </p:sp>
        <p:sp>
          <p:nvSpPr>
            <p:cNvPr id="42" name="等腰三角形 41"/>
            <p:cNvSpPr/>
            <p:nvPr/>
          </p:nvSpPr>
          <p:spPr>
            <a:xfrm flipH="1" flipV="1">
              <a:off x="3485078" y="826845"/>
              <a:ext cx="158052" cy="1362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3720" y="4763135"/>
            <a:ext cx="8107045" cy="44005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rgbClr val="103154"/>
                </a:solidFill>
                <a:sym typeface="+mn-ea"/>
              </a:rPr>
              <a:t>版本控制是一种记录一个或若干文件内容变化，以便将来查阅特定版本修订情况的系统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53" name="矩形 52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六边形 1"/>
          <p:cNvSpPr/>
          <p:nvPr/>
        </p:nvSpPr>
        <p:spPr>
          <a:xfrm rot="5400000">
            <a:off x="235619" y="1465625"/>
            <a:ext cx="3130962" cy="2841482"/>
          </a:xfrm>
          <a:prstGeom prst="hexagon">
            <a:avLst/>
          </a:prstGeom>
          <a:solidFill>
            <a:srgbClr val="00BF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44"/>
          <p:cNvSpPr/>
          <p:nvPr/>
        </p:nvSpPr>
        <p:spPr>
          <a:xfrm rot="5400000">
            <a:off x="426544" y="1638592"/>
            <a:ext cx="2749367" cy="2495169"/>
          </a:xfrm>
          <a:prstGeom prst="hexagon">
            <a:avLst/>
          </a:prstGeom>
          <a:solidFill>
            <a:srgbClr val="103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187"/>
          <p:cNvSpPr>
            <a:spLocks noEditPoints="1"/>
          </p:cNvSpPr>
          <p:nvPr/>
        </p:nvSpPr>
        <p:spPr bwMode="auto">
          <a:xfrm>
            <a:off x="1137782" y="2164344"/>
            <a:ext cx="1258084" cy="909601"/>
          </a:xfrm>
          <a:custGeom>
            <a:avLst/>
            <a:gdLst/>
            <a:ahLst/>
            <a:cxnLst>
              <a:cxn ang="0">
                <a:pos x="408" y="260"/>
              </a:cxn>
              <a:cxn ang="0">
                <a:pos x="398" y="256"/>
              </a:cxn>
              <a:cxn ang="0">
                <a:pos x="352" y="250"/>
              </a:cxn>
              <a:cxn ang="0">
                <a:pos x="314" y="248"/>
              </a:cxn>
              <a:cxn ang="0">
                <a:pos x="294" y="250"/>
              </a:cxn>
              <a:cxn ang="0">
                <a:pos x="264" y="258"/>
              </a:cxn>
              <a:cxn ang="0">
                <a:pos x="222" y="280"/>
              </a:cxn>
              <a:cxn ang="0">
                <a:pos x="214" y="288"/>
              </a:cxn>
              <a:cxn ang="0">
                <a:pos x="214" y="286"/>
              </a:cxn>
              <a:cxn ang="0">
                <a:pos x="214" y="288"/>
              </a:cxn>
              <a:cxn ang="0">
                <a:pos x="214" y="286"/>
              </a:cxn>
              <a:cxn ang="0">
                <a:pos x="188" y="270"/>
              </a:cxn>
              <a:cxn ang="0">
                <a:pos x="148" y="254"/>
              </a:cxn>
              <a:cxn ang="0">
                <a:pos x="132" y="250"/>
              </a:cxn>
              <a:cxn ang="0">
                <a:pos x="94" y="248"/>
              </a:cxn>
              <a:cxn ang="0">
                <a:pos x="54" y="252"/>
              </a:cxn>
              <a:cxn ang="0">
                <a:pos x="12" y="260"/>
              </a:cxn>
              <a:cxn ang="0">
                <a:pos x="12" y="30"/>
              </a:cxn>
              <a:cxn ang="0">
                <a:pos x="0" y="278"/>
              </a:cxn>
              <a:cxn ang="0">
                <a:pos x="12" y="276"/>
              </a:cxn>
              <a:cxn ang="0">
                <a:pos x="66" y="268"/>
              </a:cxn>
              <a:cxn ang="0">
                <a:pos x="110" y="266"/>
              </a:cxn>
              <a:cxn ang="0">
                <a:pos x="130" y="268"/>
              </a:cxn>
              <a:cxn ang="0">
                <a:pos x="166" y="280"/>
              </a:cxn>
              <a:cxn ang="0">
                <a:pos x="192" y="292"/>
              </a:cxn>
              <a:cxn ang="0">
                <a:pos x="214" y="308"/>
              </a:cxn>
              <a:cxn ang="0">
                <a:pos x="220" y="304"/>
              </a:cxn>
              <a:cxn ang="0">
                <a:pos x="248" y="286"/>
              </a:cxn>
              <a:cxn ang="0">
                <a:pos x="280" y="274"/>
              </a:cxn>
              <a:cxn ang="0">
                <a:pos x="298" y="268"/>
              </a:cxn>
              <a:cxn ang="0">
                <a:pos x="340" y="266"/>
              </a:cxn>
              <a:cxn ang="0">
                <a:pos x="382" y="270"/>
              </a:cxn>
              <a:cxn ang="0">
                <a:pos x="426" y="278"/>
              </a:cxn>
              <a:cxn ang="0">
                <a:pos x="426" y="32"/>
              </a:cxn>
              <a:cxn ang="0">
                <a:pos x="408" y="30"/>
              </a:cxn>
              <a:cxn ang="0">
                <a:pos x="128" y="228"/>
              </a:cxn>
              <a:cxn ang="0">
                <a:pos x="158" y="236"/>
              </a:cxn>
              <a:cxn ang="0">
                <a:pos x="198" y="256"/>
              </a:cxn>
              <a:cxn ang="0">
                <a:pos x="204" y="34"/>
              </a:cxn>
              <a:cxn ang="0">
                <a:pos x="198" y="30"/>
              </a:cxn>
              <a:cxn ang="0">
                <a:pos x="158" y="10"/>
              </a:cxn>
              <a:cxn ang="0">
                <a:pos x="128" y="2"/>
              </a:cxn>
              <a:cxn ang="0">
                <a:pos x="112" y="0"/>
              </a:cxn>
              <a:cxn ang="0">
                <a:pos x="62" y="2"/>
              </a:cxn>
              <a:cxn ang="0">
                <a:pos x="30" y="10"/>
              </a:cxn>
              <a:cxn ang="0">
                <a:pos x="30" y="236"/>
              </a:cxn>
              <a:cxn ang="0">
                <a:pos x="62" y="228"/>
              </a:cxn>
              <a:cxn ang="0">
                <a:pos x="112" y="226"/>
              </a:cxn>
              <a:cxn ang="0">
                <a:pos x="128" y="228"/>
              </a:cxn>
              <a:cxn ang="0">
                <a:pos x="392" y="10"/>
              </a:cxn>
              <a:cxn ang="0">
                <a:pos x="384" y="8"/>
              </a:cxn>
              <a:cxn ang="0">
                <a:pos x="330" y="0"/>
              </a:cxn>
              <a:cxn ang="0">
                <a:pos x="298" y="2"/>
              </a:cxn>
              <a:cxn ang="0">
                <a:pos x="282" y="6"/>
              </a:cxn>
              <a:cxn ang="0">
                <a:pos x="244" y="22"/>
              </a:cxn>
              <a:cxn ang="0">
                <a:pos x="220" y="36"/>
              </a:cxn>
              <a:cxn ang="0">
                <a:pos x="220" y="260"/>
              </a:cxn>
              <a:cxn ang="0">
                <a:pos x="242" y="248"/>
              </a:cxn>
              <a:cxn ang="0">
                <a:pos x="282" y="232"/>
              </a:cxn>
              <a:cxn ang="0">
                <a:pos x="298" y="228"/>
              </a:cxn>
              <a:cxn ang="0">
                <a:pos x="330" y="226"/>
              </a:cxn>
              <a:cxn ang="0">
                <a:pos x="384" y="234"/>
              </a:cxn>
              <a:cxn ang="0">
                <a:pos x="392" y="236"/>
              </a:cxn>
            </a:cxnLst>
            <a:rect l="0" t="0" r="r" b="b"/>
            <a:pathLst>
              <a:path w="426" h="308">
                <a:moveTo>
                  <a:pt x="408" y="30"/>
                </a:moveTo>
                <a:lnTo>
                  <a:pt x="408" y="260"/>
                </a:lnTo>
                <a:lnTo>
                  <a:pt x="408" y="260"/>
                </a:lnTo>
                <a:lnTo>
                  <a:pt x="398" y="256"/>
                </a:lnTo>
                <a:lnTo>
                  <a:pt x="370" y="252"/>
                </a:lnTo>
                <a:lnTo>
                  <a:pt x="352" y="250"/>
                </a:lnTo>
                <a:lnTo>
                  <a:pt x="334" y="248"/>
                </a:lnTo>
                <a:lnTo>
                  <a:pt x="314" y="248"/>
                </a:lnTo>
                <a:lnTo>
                  <a:pt x="294" y="250"/>
                </a:lnTo>
                <a:lnTo>
                  <a:pt x="294" y="250"/>
                </a:lnTo>
                <a:lnTo>
                  <a:pt x="280" y="254"/>
                </a:lnTo>
                <a:lnTo>
                  <a:pt x="264" y="258"/>
                </a:lnTo>
                <a:lnTo>
                  <a:pt x="240" y="270"/>
                </a:lnTo>
                <a:lnTo>
                  <a:pt x="222" y="280"/>
                </a:lnTo>
                <a:lnTo>
                  <a:pt x="214" y="286"/>
                </a:lnTo>
                <a:lnTo>
                  <a:pt x="214" y="288"/>
                </a:lnTo>
                <a:lnTo>
                  <a:pt x="214" y="288"/>
                </a:lnTo>
                <a:lnTo>
                  <a:pt x="214" y="286"/>
                </a:lnTo>
                <a:lnTo>
                  <a:pt x="214" y="286"/>
                </a:lnTo>
                <a:lnTo>
                  <a:pt x="214" y="288"/>
                </a:lnTo>
                <a:lnTo>
                  <a:pt x="214" y="286"/>
                </a:lnTo>
                <a:lnTo>
                  <a:pt x="214" y="286"/>
                </a:lnTo>
                <a:lnTo>
                  <a:pt x="204" y="280"/>
                </a:lnTo>
                <a:lnTo>
                  <a:pt x="188" y="270"/>
                </a:lnTo>
                <a:lnTo>
                  <a:pt x="162" y="258"/>
                </a:lnTo>
                <a:lnTo>
                  <a:pt x="148" y="254"/>
                </a:lnTo>
                <a:lnTo>
                  <a:pt x="132" y="250"/>
                </a:lnTo>
                <a:lnTo>
                  <a:pt x="132" y="250"/>
                </a:lnTo>
                <a:lnTo>
                  <a:pt x="114" y="248"/>
                </a:lnTo>
                <a:lnTo>
                  <a:pt x="94" y="248"/>
                </a:lnTo>
                <a:lnTo>
                  <a:pt x="74" y="250"/>
                </a:lnTo>
                <a:lnTo>
                  <a:pt x="54" y="252"/>
                </a:lnTo>
                <a:lnTo>
                  <a:pt x="24" y="256"/>
                </a:lnTo>
                <a:lnTo>
                  <a:pt x="12" y="260"/>
                </a:lnTo>
                <a:lnTo>
                  <a:pt x="12" y="30"/>
                </a:lnTo>
                <a:lnTo>
                  <a:pt x="12" y="30"/>
                </a:lnTo>
                <a:lnTo>
                  <a:pt x="0" y="32"/>
                </a:lnTo>
                <a:lnTo>
                  <a:pt x="0" y="278"/>
                </a:lnTo>
                <a:lnTo>
                  <a:pt x="0" y="278"/>
                </a:lnTo>
                <a:lnTo>
                  <a:pt x="12" y="276"/>
                </a:lnTo>
                <a:lnTo>
                  <a:pt x="44" y="270"/>
                </a:lnTo>
                <a:lnTo>
                  <a:pt x="66" y="268"/>
                </a:lnTo>
                <a:lnTo>
                  <a:pt x="88" y="266"/>
                </a:lnTo>
                <a:lnTo>
                  <a:pt x="110" y="266"/>
                </a:lnTo>
                <a:lnTo>
                  <a:pt x="130" y="268"/>
                </a:lnTo>
                <a:lnTo>
                  <a:pt x="130" y="268"/>
                </a:lnTo>
                <a:lnTo>
                  <a:pt x="148" y="274"/>
                </a:lnTo>
                <a:lnTo>
                  <a:pt x="166" y="280"/>
                </a:lnTo>
                <a:lnTo>
                  <a:pt x="180" y="286"/>
                </a:lnTo>
                <a:lnTo>
                  <a:pt x="192" y="292"/>
                </a:lnTo>
                <a:lnTo>
                  <a:pt x="208" y="304"/>
                </a:lnTo>
                <a:lnTo>
                  <a:pt x="214" y="308"/>
                </a:lnTo>
                <a:lnTo>
                  <a:pt x="214" y="308"/>
                </a:lnTo>
                <a:lnTo>
                  <a:pt x="220" y="304"/>
                </a:lnTo>
                <a:lnTo>
                  <a:pt x="236" y="292"/>
                </a:lnTo>
                <a:lnTo>
                  <a:pt x="248" y="286"/>
                </a:lnTo>
                <a:lnTo>
                  <a:pt x="262" y="280"/>
                </a:lnTo>
                <a:lnTo>
                  <a:pt x="280" y="274"/>
                </a:lnTo>
                <a:lnTo>
                  <a:pt x="298" y="268"/>
                </a:lnTo>
                <a:lnTo>
                  <a:pt x="298" y="268"/>
                </a:lnTo>
                <a:lnTo>
                  <a:pt x="318" y="266"/>
                </a:lnTo>
                <a:lnTo>
                  <a:pt x="340" y="266"/>
                </a:lnTo>
                <a:lnTo>
                  <a:pt x="362" y="268"/>
                </a:lnTo>
                <a:lnTo>
                  <a:pt x="382" y="270"/>
                </a:lnTo>
                <a:lnTo>
                  <a:pt x="412" y="276"/>
                </a:lnTo>
                <a:lnTo>
                  <a:pt x="426" y="278"/>
                </a:lnTo>
                <a:lnTo>
                  <a:pt x="426" y="32"/>
                </a:lnTo>
                <a:lnTo>
                  <a:pt x="426" y="32"/>
                </a:lnTo>
                <a:lnTo>
                  <a:pt x="408" y="30"/>
                </a:lnTo>
                <a:lnTo>
                  <a:pt x="408" y="30"/>
                </a:lnTo>
                <a:close/>
                <a:moveTo>
                  <a:pt x="128" y="228"/>
                </a:moveTo>
                <a:lnTo>
                  <a:pt x="128" y="228"/>
                </a:lnTo>
                <a:lnTo>
                  <a:pt x="144" y="230"/>
                </a:lnTo>
                <a:lnTo>
                  <a:pt x="158" y="236"/>
                </a:lnTo>
                <a:lnTo>
                  <a:pt x="182" y="246"/>
                </a:lnTo>
                <a:lnTo>
                  <a:pt x="198" y="256"/>
                </a:lnTo>
                <a:lnTo>
                  <a:pt x="204" y="260"/>
                </a:lnTo>
                <a:lnTo>
                  <a:pt x="204" y="34"/>
                </a:lnTo>
                <a:lnTo>
                  <a:pt x="204" y="34"/>
                </a:lnTo>
                <a:lnTo>
                  <a:pt x="198" y="30"/>
                </a:lnTo>
                <a:lnTo>
                  <a:pt x="182" y="22"/>
                </a:lnTo>
                <a:lnTo>
                  <a:pt x="158" y="10"/>
                </a:lnTo>
                <a:lnTo>
                  <a:pt x="144" y="6"/>
                </a:lnTo>
                <a:lnTo>
                  <a:pt x="128" y="2"/>
                </a:lnTo>
                <a:lnTo>
                  <a:pt x="128" y="2"/>
                </a:lnTo>
                <a:lnTo>
                  <a:pt x="112" y="0"/>
                </a:lnTo>
                <a:lnTo>
                  <a:pt x="94" y="0"/>
                </a:lnTo>
                <a:lnTo>
                  <a:pt x="62" y="2"/>
                </a:lnTo>
                <a:lnTo>
                  <a:pt x="38" y="8"/>
                </a:lnTo>
                <a:lnTo>
                  <a:pt x="30" y="10"/>
                </a:lnTo>
                <a:lnTo>
                  <a:pt x="30" y="236"/>
                </a:lnTo>
                <a:lnTo>
                  <a:pt x="30" y="236"/>
                </a:lnTo>
                <a:lnTo>
                  <a:pt x="38" y="232"/>
                </a:lnTo>
                <a:lnTo>
                  <a:pt x="62" y="228"/>
                </a:lnTo>
                <a:lnTo>
                  <a:pt x="94" y="224"/>
                </a:lnTo>
                <a:lnTo>
                  <a:pt x="112" y="226"/>
                </a:lnTo>
                <a:lnTo>
                  <a:pt x="128" y="228"/>
                </a:lnTo>
                <a:lnTo>
                  <a:pt x="128" y="228"/>
                </a:lnTo>
                <a:close/>
                <a:moveTo>
                  <a:pt x="392" y="236"/>
                </a:moveTo>
                <a:lnTo>
                  <a:pt x="392" y="10"/>
                </a:lnTo>
                <a:lnTo>
                  <a:pt x="392" y="10"/>
                </a:lnTo>
                <a:lnTo>
                  <a:pt x="384" y="8"/>
                </a:lnTo>
                <a:lnTo>
                  <a:pt x="360" y="4"/>
                </a:lnTo>
                <a:lnTo>
                  <a:pt x="330" y="0"/>
                </a:lnTo>
                <a:lnTo>
                  <a:pt x="314" y="0"/>
                </a:lnTo>
                <a:lnTo>
                  <a:pt x="298" y="2"/>
                </a:lnTo>
                <a:lnTo>
                  <a:pt x="298" y="2"/>
                </a:lnTo>
                <a:lnTo>
                  <a:pt x="282" y="6"/>
                </a:lnTo>
                <a:lnTo>
                  <a:pt x="268" y="12"/>
                </a:lnTo>
                <a:lnTo>
                  <a:pt x="244" y="22"/>
                </a:lnTo>
                <a:lnTo>
                  <a:pt x="226" y="32"/>
                </a:lnTo>
                <a:lnTo>
                  <a:pt x="220" y="36"/>
                </a:lnTo>
                <a:lnTo>
                  <a:pt x="220" y="260"/>
                </a:lnTo>
                <a:lnTo>
                  <a:pt x="220" y="260"/>
                </a:lnTo>
                <a:lnTo>
                  <a:pt x="226" y="256"/>
                </a:lnTo>
                <a:lnTo>
                  <a:pt x="242" y="248"/>
                </a:lnTo>
                <a:lnTo>
                  <a:pt x="268" y="236"/>
                </a:lnTo>
                <a:lnTo>
                  <a:pt x="282" y="232"/>
                </a:lnTo>
                <a:lnTo>
                  <a:pt x="298" y="228"/>
                </a:lnTo>
                <a:lnTo>
                  <a:pt x="298" y="228"/>
                </a:lnTo>
                <a:lnTo>
                  <a:pt x="314" y="226"/>
                </a:lnTo>
                <a:lnTo>
                  <a:pt x="330" y="226"/>
                </a:lnTo>
                <a:lnTo>
                  <a:pt x="360" y="228"/>
                </a:lnTo>
                <a:lnTo>
                  <a:pt x="384" y="234"/>
                </a:lnTo>
                <a:lnTo>
                  <a:pt x="392" y="236"/>
                </a:lnTo>
                <a:lnTo>
                  <a:pt x="392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109" y="360692"/>
            <a:ext cx="3350895" cy="52070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第一部分</a:t>
            </a:r>
            <a:r>
              <a:rPr kumimoji="1" lang="zh-CN" altLang="en-US" sz="2800" b="1" dirty="0">
                <a:solidFill>
                  <a:srgbClr val="00BFC3"/>
                </a:solidFill>
                <a:sym typeface="+mn-ea"/>
              </a:rPr>
              <a:t> </a:t>
            </a:r>
            <a:r>
              <a:rPr sz="1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什么是版本控制</a:t>
            </a:r>
            <a:r>
              <a:rPr lang="zh-CN" sz="1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1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VCS</a:t>
            </a:r>
            <a:r>
              <a:rPr lang="zh-CN" sz="1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endParaRPr lang="zh-CN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1120" y="6509385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39"/>
          <p:cNvSpPr/>
          <p:nvPr/>
        </p:nvSpPr>
        <p:spPr>
          <a:xfrm>
            <a:off x="614731" y="3138209"/>
            <a:ext cx="2020570" cy="427990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一切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变更的管理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24260" y="343535"/>
            <a:ext cx="96774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109" y="360692"/>
            <a:ext cx="1989455" cy="52070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第二部分</a:t>
            </a:r>
            <a:r>
              <a:rPr kumimoji="1" lang="zh-CN" altLang="en-US" sz="2800" b="1" dirty="0">
                <a:solidFill>
                  <a:srgbClr val="00BFC3"/>
                </a:solidFill>
                <a:sym typeface="+mn-ea"/>
              </a:rPr>
              <a:t> </a:t>
            </a:r>
            <a:r>
              <a:rPr sz="1600" b="1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Git是什么</a:t>
            </a:r>
            <a:endParaRPr lang="zh-CN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37540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502695" y="405355"/>
            <a:ext cx="352425" cy="460375"/>
          </a:xfrm>
          <a:prstGeom prst="rect">
            <a:avLst/>
          </a:prstGeom>
          <a:solidFill>
            <a:srgbClr val="103154"/>
          </a:solidFill>
        </p:spPr>
        <p:txBody>
          <a:bodyPr wrap="none" rtlCol="0">
            <a:spAutoFit/>
          </a:bodyPr>
          <a:p>
            <a:pPr defTabSz="914400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78280" y="1562735"/>
            <a:ext cx="92354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rgbClr val="2F2F2F"/>
                </a:solidFill>
                <a:ea typeface="宋体" panose="02010600030101010101" pitchFamily="2" charset="-122"/>
              </a:rPr>
              <a:t>Git是目前世界上最</a:t>
            </a:r>
            <a:r>
              <a:rPr lang="en-US" b="1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NB</a:t>
            </a:r>
            <a:r>
              <a:rPr lang="zh-CN" b="1">
                <a:solidFill>
                  <a:srgbClr val="2F2F2F"/>
                </a:solidFill>
                <a:ea typeface="宋体" panose="02010600030101010101" pitchFamily="2" charset="-122"/>
              </a:rPr>
              <a:t>的分布式版本控制系统</a:t>
            </a:r>
            <a:r>
              <a:rPr lang="en-US" b="1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b="1">
                <a:solidFill>
                  <a:srgbClr val="2F2F2F"/>
                </a:solidFill>
                <a:ea typeface="宋体" panose="02010600030101010101" pitchFamily="2" charset="-122"/>
              </a:rPr>
              <a:t>开发者Linux之父 Linus Torvalds</a:t>
            </a:r>
            <a:endParaRPr lang="zh-CN" b="0">
              <a:solidFill>
                <a:srgbClr val="2F2F2F"/>
              </a:solidFill>
              <a:ea typeface="宋体" panose="02010600030101010101" pitchFamily="2" charset="-122"/>
            </a:endParaRPr>
          </a:p>
          <a:p>
            <a:pPr indent="0"/>
            <a:endParaRPr lang="zh-CN" altLang="en-US"/>
          </a:p>
          <a:p>
            <a:pPr indent="0"/>
            <a:r>
              <a:rPr lang="zh-CN" altLang="zh-CN"/>
              <a:t>优缺点：</a:t>
            </a:r>
            <a:endParaRPr lang="zh-CN" altLang="zh-CN"/>
          </a:p>
        </p:txBody>
      </p:sp>
      <p:sp>
        <p:nvSpPr>
          <p:cNvPr id="10" name="任意多边形 9"/>
          <p:cNvSpPr/>
          <p:nvPr/>
        </p:nvSpPr>
        <p:spPr>
          <a:xfrm>
            <a:off x="884506" y="248488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</a:rPr>
              <a:t>分布式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</a:rPr>
              <a:t>开源</a:t>
            </a:r>
            <a:r>
              <a:rPr lang="zh-CN" altLang="en-US" sz="2000" b="1" dirty="0">
                <a:solidFill>
                  <a:schemeClr val="bg1"/>
                </a:solidFill>
              </a:rPr>
              <a:t>免费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436955" y="248488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p>
            <a:pPr algn="ctr" defTabSz="1421765">
              <a:lnSpc>
                <a:spcPct val="150000"/>
              </a:lnSpc>
              <a:spcAft>
                <a:spcPct val="3500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⽀持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 defTabSz="1421765">
              <a:lnSpc>
                <a:spcPct val="150000"/>
              </a:lnSpc>
              <a:spcAft>
                <a:spcPct val="3500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离线工作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019883" y="248488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强大的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 defTabSz="1421765">
              <a:lnSpc>
                <a:spcPct val="150000"/>
              </a:lnSpc>
              <a:spcAft>
                <a:spcPct val="3500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分支管理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 defTabSz="1421765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8571063" y="2499490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p>
            <a:pPr algn="ctr" defTabSz="1421765">
              <a:lnSpc>
                <a:spcPct val="150000"/>
              </a:lnSpc>
              <a:spcAft>
                <a:spcPct val="3500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学习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 defTabSz="1421765">
              <a:lnSpc>
                <a:spcPct val="150000"/>
              </a:lnSpc>
              <a:spcAft>
                <a:spcPct val="3500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成本高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conveyor dir="l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 noEditPoints="1"/>
          </p:cNvSpPr>
          <p:nvPr/>
        </p:nvSpPr>
        <p:spPr bwMode="auto">
          <a:xfrm>
            <a:off x="6205989" y="2042518"/>
            <a:ext cx="2270125" cy="2263184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</a:ln>
          <a:effectLst/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3" name="Freeform 4"/>
          <p:cNvSpPr>
            <a:spLocks noEditPoints="1"/>
          </p:cNvSpPr>
          <p:nvPr/>
        </p:nvSpPr>
        <p:spPr bwMode="auto">
          <a:xfrm>
            <a:off x="2891735" y="2092512"/>
            <a:ext cx="3523207" cy="3544033"/>
          </a:xfrm>
          <a:custGeom>
            <a:avLst/>
            <a:gdLst>
              <a:gd name="T0" fmla="*/ 191 w 1052"/>
              <a:gd name="T1" fmla="*/ 580 h 1057"/>
              <a:gd name="T2" fmla="*/ 208 w 1052"/>
              <a:gd name="T3" fmla="*/ 646 h 1057"/>
              <a:gd name="T4" fmla="*/ 228 w 1052"/>
              <a:gd name="T5" fmla="*/ 690 h 1057"/>
              <a:gd name="T6" fmla="*/ 274 w 1052"/>
              <a:gd name="T7" fmla="*/ 757 h 1057"/>
              <a:gd name="T8" fmla="*/ 323 w 1052"/>
              <a:gd name="T9" fmla="*/ 800 h 1057"/>
              <a:gd name="T10" fmla="*/ 393 w 1052"/>
              <a:gd name="T11" fmla="*/ 841 h 1057"/>
              <a:gd name="T12" fmla="*/ 440 w 1052"/>
              <a:gd name="T13" fmla="*/ 857 h 1057"/>
              <a:gd name="T14" fmla="*/ 508 w 1052"/>
              <a:gd name="T15" fmla="*/ 867 h 1057"/>
              <a:gd name="T16" fmla="*/ 576 w 1052"/>
              <a:gd name="T17" fmla="*/ 864 h 1057"/>
              <a:gd name="T18" fmla="*/ 641 w 1052"/>
              <a:gd name="T19" fmla="*/ 847 h 1057"/>
              <a:gd name="T20" fmla="*/ 686 w 1052"/>
              <a:gd name="T21" fmla="*/ 827 h 1057"/>
              <a:gd name="T22" fmla="*/ 753 w 1052"/>
              <a:gd name="T23" fmla="*/ 780 h 1057"/>
              <a:gd name="T24" fmla="*/ 796 w 1052"/>
              <a:gd name="T25" fmla="*/ 732 h 1057"/>
              <a:gd name="T26" fmla="*/ 836 w 1052"/>
              <a:gd name="T27" fmla="*/ 661 h 1057"/>
              <a:gd name="T28" fmla="*/ 852 w 1052"/>
              <a:gd name="T29" fmla="*/ 613 h 1057"/>
              <a:gd name="T30" fmla="*/ 862 w 1052"/>
              <a:gd name="T31" fmla="*/ 545 h 1057"/>
              <a:gd name="T32" fmla="*/ 859 w 1052"/>
              <a:gd name="T33" fmla="*/ 477 h 1057"/>
              <a:gd name="T34" fmla="*/ 842 w 1052"/>
              <a:gd name="T35" fmla="*/ 412 h 1057"/>
              <a:gd name="T36" fmla="*/ 822 w 1052"/>
              <a:gd name="T37" fmla="*/ 366 h 1057"/>
              <a:gd name="T38" fmla="*/ 776 w 1052"/>
              <a:gd name="T39" fmla="*/ 300 h 1057"/>
              <a:gd name="T40" fmla="*/ 727 w 1052"/>
              <a:gd name="T41" fmla="*/ 256 h 1057"/>
              <a:gd name="T42" fmla="*/ 657 w 1052"/>
              <a:gd name="T43" fmla="*/ 216 h 1057"/>
              <a:gd name="T44" fmla="*/ 610 w 1052"/>
              <a:gd name="T45" fmla="*/ 199 h 1057"/>
              <a:gd name="T46" fmla="*/ 542 w 1052"/>
              <a:gd name="T47" fmla="*/ 189 h 1057"/>
              <a:gd name="T48" fmla="*/ 474 w 1052"/>
              <a:gd name="T49" fmla="*/ 192 h 1057"/>
              <a:gd name="T50" fmla="*/ 409 w 1052"/>
              <a:gd name="T51" fmla="*/ 209 h 1057"/>
              <a:gd name="T52" fmla="*/ 364 w 1052"/>
              <a:gd name="T53" fmla="*/ 230 h 1057"/>
              <a:gd name="T54" fmla="*/ 298 w 1052"/>
              <a:gd name="T55" fmla="*/ 276 h 1057"/>
              <a:gd name="T56" fmla="*/ 254 w 1052"/>
              <a:gd name="T57" fmla="*/ 325 h 1057"/>
              <a:gd name="T58" fmla="*/ 214 w 1052"/>
              <a:gd name="T59" fmla="*/ 396 h 1057"/>
              <a:gd name="T60" fmla="*/ 198 w 1052"/>
              <a:gd name="T61" fmla="*/ 443 h 1057"/>
              <a:gd name="T62" fmla="*/ 188 w 1052"/>
              <a:gd name="T63" fmla="*/ 511 h 1057"/>
              <a:gd name="T64" fmla="*/ 780 w 1052"/>
              <a:gd name="T65" fmla="*/ 923 h 1057"/>
              <a:gd name="T66" fmla="*/ 670 w 1052"/>
              <a:gd name="T67" fmla="*/ 975 h 1057"/>
              <a:gd name="T68" fmla="*/ 550 w 1052"/>
              <a:gd name="T69" fmla="*/ 998 h 1057"/>
              <a:gd name="T70" fmla="*/ 425 w 1052"/>
              <a:gd name="T71" fmla="*/ 1051 h 1057"/>
              <a:gd name="T72" fmla="*/ 300 w 1052"/>
              <a:gd name="T73" fmla="*/ 1011 h 1057"/>
              <a:gd name="T74" fmla="*/ 240 w 1052"/>
              <a:gd name="T75" fmla="*/ 902 h 1057"/>
              <a:gd name="T76" fmla="*/ 162 w 1052"/>
              <a:gd name="T77" fmla="*/ 825 h 1057"/>
              <a:gd name="T78" fmla="*/ 45 w 1052"/>
              <a:gd name="T79" fmla="*/ 755 h 1057"/>
              <a:gd name="T80" fmla="*/ 5 w 1052"/>
              <a:gd name="T81" fmla="*/ 628 h 1057"/>
              <a:gd name="T82" fmla="*/ 0 w 1052"/>
              <a:gd name="T83" fmla="*/ 461 h 1057"/>
              <a:gd name="T84" fmla="*/ 84 w 1052"/>
              <a:gd name="T85" fmla="*/ 371 h 1057"/>
              <a:gd name="T86" fmla="*/ 132 w 1052"/>
              <a:gd name="T87" fmla="*/ 272 h 1057"/>
              <a:gd name="T88" fmla="*/ 151 w 1052"/>
              <a:gd name="T89" fmla="*/ 152 h 1057"/>
              <a:gd name="T90" fmla="*/ 269 w 1052"/>
              <a:gd name="T91" fmla="*/ 62 h 1057"/>
              <a:gd name="T92" fmla="*/ 392 w 1052"/>
              <a:gd name="T93" fmla="*/ 77 h 1057"/>
              <a:gd name="T94" fmla="*/ 525 w 1052"/>
              <a:gd name="T95" fmla="*/ 58 h 1057"/>
              <a:gd name="T96" fmla="*/ 646 w 1052"/>
              <a:gd name="T97" fmla="*/ 74 h 1057"/>
              <a:gd name="T98" fmla="*/ 766 w 1052"/>
              <a:gd name="T99" fmla="*/ 54 h 1057"/>
              <a:gd name="T100" fmla="*/ 820 w 1052"/>
              <a:gd name="T101" fmla="*/ 163 h 1057"/>
              <a:gd name="T102" fmla="*/ 904 w 1052"/>
              <a:gd name="T103" fmla="*/ 252 h 1057"/>
              <a:gd name="T104" fmla="*/ 962 w 1052"/>
              <a:gd name="T105" fmla="*/ 359 h 1057"/>
              <a:gd name="T106" fmla="*/ 1052 w 1052"/>
              <a:gd name="T107" fmla="*/ 461 h 1057"/>
              <a:gd name="T108" fmla="*/ 1049 w 1052"/>
              <a:gd name="T109" fmla="*/ 611 h 1057"/>
              <a:gd name="T110" fmla="*/ 962 w 1052"/>
              <a:gd name="T111" fmla="*/ 697 h 1057"/>
              <a:gd name="T112" fmla="*/ 904 w 1052"/>
              <a:gd name="T113" fmla="*/ 804 h 1057"/>
              <a:gd name="T114" fmla="*/ 887 w 1052"/>
              <a:gd name="T115" fmla="*/ 917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2" h="1057">
                <a:moveTo>
                  <a:pt x="187" y="528"/>
                </a:moveTo>
                <a:lnTo>
                  <a:pt x="188" y="545"/>
                </a:lnTo>
                <a:lnTo>
                  <a:pt x="189" y="563"/>
                </a:lnTo>
                <a:lnTo>
                  <a:pt x="190" y="572"/>
                </a:lnTo>
                <a:lnTo>
                  <a:pt x="191" y="580"/>
                </a:lnTo>
                <a:lnTo>
                  <a:pt x="194" y="597"/>
                </a:lnTo>
                <a:lnTo>
                  <a:pt x="196" y="605"/>
                </a:lnTo>
                <a:lnTo>
                  <a:pt x="198" y="613"/>
                </a:lnTo>
                <a:lnTo>
                  <a:pt x="202" y="629"/>
                </a:lnTo>
                <a:lnTo>
                  <a:pt x="208" y="646"/>
                </a:lnTo>
                <a:lnTo>
                  <a:pt x="214" y="661"/>
                </a:lnTo>
                <a:lnTo>
                  <a:pt x="217" y="668"/>
                </a:lnTo>
                <a:lnTo>
                  <a:pt x="220" y="676"/>
                </a:lnTo>
                <a:lnTo>
                  <a:pt x="224" y="683"/>
                </a:lnTo>
                <a:lnTo>
                  <a:pt x="228" y="690"/>
                </a:lnTo>
                <a:lnTo>
                  <a:pt x="236" y="704"/>
                </a:lnTo>
                <a:lnTo>
                  <a:pt x="245" y="718"/>
                </a:lnTo>
                <a:lnTo>
                  <a:pt x="254" y="732"/>
                </a:lnTo>
                <a:lnTo>
                  <a:pt x="264" y="745"/>
                </a:lnTo>
                <a:lnTo>
                  <a:pt x="274" y="757"/>
                </a:lnTo>
                <a:lnTo>
                  <a:pt x="286" y="768"/>
                </a:lnTo>
                <a:lnTo>
                  <a:pt x="298" y="780"/>
                </a:lnTo>
                <a:lnTo>
                  <a:pt x="304" y="785"/>
                </a:lnTo>
                <a:lnTo>
                  <a:pt x="310" y="790"/>
                </a:lnTo>
                <a:lnTo>
                  <a:pt x="323" y="800"/>
                </a:lnTo>
                <a:lnTo>
                  <a:pt x="336" y="809"/>
                </a:lnTo>
                <a:lnTo>
                  <a:pt x="350" y="819"/>
                </a:lnTo>
                <a:lnTo>
                  <a:pt x="364" y="827"/>
                </a:lnTo>
                <a:lnTo>
                  <a:pt x="378" y="835"/>
                </a:lnTo>
                <a:lnTo>
                  <a:pt x="393" y="841"/>
                </a:lnTo>
                <a:lnTo>
                  <a:pt x="401" y="845"/>
                </a:lnTo>
                <a:lnTo>
                  <a:pt x="409" y="847"/>
                </a:lnTo>
                <a:lnTo>
                  <a:pt x="424" y="853"/>
                </a:lnTo>
                <a:lnTo>
                  <a:pt x="432" y="855"/>
                </a:lnTo>
                <a:lnTo>
                  <a:pt x="440" y="857"/>
                </a:lnTo>
                <a:lnTo>
                  <a:pt x="449" y="859"/>
                </a:lnTo>
                <a:lnTo>
                  <a:pt x="457" y="861"/>
                </a:lnTo>
                <a:lnTo>
                  <a:pt x="474" y="864"/>
                </a:lnTo>
                <a:lnTo>
                  <a:pt x="491" y="866"/>
                </a:lnTo>
                <a:lnTo>
                  <a:pt x="508" y="867"/>
                </a:lnTo>
                <a:lnTo>
                  <a:pt x="525" y="868"/>
                </a:lnTo>
                <a:lnTo>
                  <a:pt x="542" y="867"/>
                </a:lnTo>
                <a:lnTo>
                  <a:pt x="559" y="866"/>
                </a:lnTo>
                <a:lnTo>
                  <a:pt x="568" y="865"/>
                </a:lnTo>
                <a:lnTo>
                  <a:pt x="576" y="864"/>
                </a:lnTo>
                <a:lnTo>
                  <a:pt x="593" y="861"/>
                </a:lnTo>
                <a:lnTo>
                  <a:pt x="602" y="859"/>
                </a:lnTo>
                <a:lnTo>
                  <a:pt x="610" y="857"/>
                </a:lnTo>
                <a:lnTo>
                  <a:pt x="626" y="853"/>
                </a:lnTo>
                <a:lnTo>
                  <a:pt x="641" y="847"/>
                </a:lnTo>
                <a:lnTo>
                  <a:pt x="657" y="841"/>
                </a:lnTo>
                <a:lnTo>
                  <a:pt x="664" y="838"/>
                </a:lnTo>
                <a:lnTo>
                  <a:pt x="672" y="835"/>
                </a:lnTo>
                <a:lnTo>
                  <a:pt x="679" y="831"/>
                </a:lnTo>
                <a:lnTo>
                  <a:pt x="686" y="827"/>
                </a:lnTo>
                <a:lnTo>
                  <a:pt x="700" y="819"/>
                </a:lnTo>
                <a:lnTo>
                  <a:pt x="714" y="809"/>
                </a:lnTo>
                <a:lnTo>
                  <a:pt x="727" y="800"/>
                </a:lnTo>
                <a:lnTo>
                  <a:pt x="740" y="790"/>
                </a:lnTo>
                <a:lnTo>
                  <a:pt x="753" y="780"/>
                </a:lnTo>
                <a:lnTo>
                  <a:pt x="764" y="768"/>
                </a:lnTo>
                <a:lnTo>
                  <a:pt x="776" y="757"/>
                </a:lnTo>
                <a:lnTo>
                  <a:pt x="781" y="751"/>
                </a:lnTo>
                <a:lnTo>
                  <a:pt x="786" y="745"/>
                </a:lnTo>
                <a:lnTo>
                  <a:pt x="796" y="732"/>
                </a:lnTo>
                <a:lnTo>
                  <a:pt x="805" y="718"/>
                </a:lnTo>
                <a:lnTo>
                  <a:pt x="814" y="704"/>
                </a:lnTo>
                <a:lnTo>
                  <a:pt x="822" y="690"/>
                </a:lnTo>
                <a:lnTo>
                  <a:pt x="830" y="676"/>
                </a:lnTo>
                <a:lnTo>
                  <a:pt x="836" y="661"/>
                </a:lnTo>
                <a:lnTo>
                  <a:pt x="840" y="653"/>
                </a:lnTo>
                <a:lnTo>
                  <a:pt x="842" y="646"/>
                </a:lnTo>
                <a:lnTo>
                  <a:pt x="848" y="629"/>
                </a:lnTo>
                <a:lnTo>
                  <a:pt x="850" y="621"/>
                </a:lnTo>
                <a:lnTo>
                  <a:pt x="852" y="613"/>
                </a:lnTo>
                <a:lnTo>
                  <a:pt x="854" y="605"/>
                </a:lnTo>
                <a:lnTo>
                  <a:pt x="856" y="597"/>
                </a:lnTo>
                <a:lnTo>
                  <a:pt x="859" y="580"/>
                </a:lnTo>
                <a:lnTo>
                  <a:pt x="861" y="563"/>
                </a:lnTo>
                <a:lnTo>
                  <a:pt x="862" y="545"/>
                </a:lnTo>
                <a:lnTo>
                  <a:pt x="863" y="528"/>
                </a:lnTo>
                <a:lnTo>
                  <a:pt x="862" y="511"/>
                </a:lnTo>
                <a:lnTo>
                  <a:pt x="861" y="494"/>
                </a:lnTo>
                <a:lnTo>
                  <a:pt x="860" y="485"/>
                </a:lnTo>
                <a:lnTo>
                  <a:pt x="859" y="477"/>
                </a:lnTo>
                <a:lnTo>
                  <a:pt x="856" y="459"/>
                </a:lnTo>
                <a:lnTo>
                  <a:pt x="854" y="451"/>
                </a:lnTo>
                <a:lnTo>
                  <a:pt x="852" y="443"/>
                </a:lnTo>
                <a:lnTo>
                  <a:pt x="848" y="427"/>
                </a:lnTo>
                <a:lnTo>
                  <a:pt x="842" y="412"/>
                </a:lnTo>
                <a:lnTo>
                  <a:pt x="836" y="396"/>
                </a:lnTo>
                <a:lnTo>
                  <a:pt x="833" y="389"/>
                </a:lnTo>
                <a:lnTo>
                  <a:pt x="830" y="380"/>
                </a:lnTo>
                <a:lnTo>
                  <a:pt x="826" y="373"/>
                </a:lnTo>
                <a:lnTo>
                  <a:pt x="822" y="366"/>
                </a:lnTo>
                <a:lnTo>
                  <a:pt x="814" y="352"/>
                </a:lnTo>
                <a:lnTo>
                  <a:pt x="805" y="338"/>
                </a:lnTo>
                <a:lnTo>
                  <a:pt x="796" y="325"/>
                </a:lnTo>
                <a:lnTo>
                  <a:pt x="786" y="312"/>
                </a:lnTo>
                <a:lnTo>
                  <a:pt x="776" y="300"/>
                </a:lnTo>
                <a:lnTo>
                  <a:pt x="764" y="288"/>
                </a:lnTo>
                <a:lnTo>
                  <a:pt x="753" y="276"/>
                </a:lnTo>
                <a:lnTo>
                  <a:pt x="747" y="271"/>
                </a:lnTo>
                <a:lnTo>
                  <a:pt x="740" y="266"/>
                </a:lnTo>
                <a:lnTo>
                  <a:pt x="727" y="256"/>
                </a:lnTo>
                <a:lnTo>
                  <a:pt x="714" y="247"/>
                </a:lnTo>
                <a:lnTo>
                  <a:pt x="700" y="238"/>
                </a:lnTo>
                <a:lnTo>
                  <a:pt x="686" y="230"/>
                </a:lnTo>
                <a:lnTo>
                  <a:pt x="672" y="222"/>
                </a:lnTo>
                <a:lnTo>
                  <a:pt x="657" y="216"/>
                </a:lnTo>
                <a:lnTo>
                  <a:pt x="649" y="212"/>
                </a:lnTo>
                <a:lnTo>
                  <a:pt x="641" y="209"/>
                </a:lnTo>
                <a:lnTo>
                  <a:pt x="626" y="203"/>
                </a:lnTo>
                <a:lnTo>
                  <a:pt x="618" y="201"/>
                </a:lnTo>
                <a:lnTo>
                  <a:pt x="610" y="199"/>
                </a:lnTo>
                <a:lnTo>
                  <a:pt x="602" y="197"/>
                </a:lnTo>
                <a:lnTo>
                  <a:pt x="593" y="195"/>
                </a:lnTo>
                <a:lnTo>
                  <a:pt x="576" y="192"/>
                </a:lnTo>
                <a:lnTo>
                  <a:pt x="559" y="190"/>
                </a:lnTo>
                <a:lnTo>
                  <a:pt x="542" y="189"/>
                </a:lnTo>
                <a:lnTo>
                  <a:pt x="525" y="188"/>
                </a:lnTo>
                <a:lnTo>
                  <a:pt x="508" y="189"/>
                </a:lnTo>
                <a:lnTo>
                  <a:pt x="491" y="190"/>
                </a:lnTo>
                <a:lnTo>
                  <a:pt x="482" y="191"/>
                </a:lnTo>
                <a:lnTo>
                  <a:pt x="474" y="192"/>
                </a:lnTo>
                <a:lnTo>
                  <a:pt x="457" y="195"/>
                </a:lnTo>
                <a:lnTo>
                  <a:pt x="449" y="197"/>
                </a:lnTo>
                <a:lnTo>
                  <a:pt x="440" y="199"/>
                </a:lnTo>
                <a:lnTo>
                  <a:pt x="424" y="203"/>
                </a:lnTo>
                <a:lnTo>
                  <a:pt x="409" y="209"/>
                </a:lnTo>
                <a:lnTo>
                  <a:pt x="393" y="216"/>
                </a:lnTo>
                <a:lnTo>
                  <a:pt x="386" y="219"/>
                </a:lnTo>
                <a:lnTo>
                  <a:pt x="378" y="222"/>
                </a:lnTo>
                <a:lnTo>
                  <a:pt x="371" y="226"/>
                </a:lnTo>
                <a:lnTo>
                  <a:pt x="364" y="230"/>
                </a:lnTo>
                <a:lnTo>
                  <a:pt x="350" y="238"/>
                </a:lnTo>
                <a:lnTo>
                  <a:pt x="336" y="247"/>
                </a:lnTo>
                <a:lnTo>
                  <a:pt x="323" y="256"/>
                </a:lnTo>
                <a:lnTo>
                  <a:pt x="310" y="266"/>
                </a:lnTo>
                <a:lnTo>
                  <a:pt x="298" y="276"/>
                </a:lnTo>
                <a:lnTo>
                  <a:pt x="286" y="288"/>
                </a:lnTo>
                <a:lnTo>
                  <a:pt x="274" y="300"/>
                </a:lnTo>
                <a:lnTo>
                  <a:pt x="269" y="306"/>
                </a:lnTo>
                <a:lnTo>
                  <a:pt x="264" y="312"/>
                </a:lnTo>
                <a:lnTo>
                  <a:pt x="254" y="325"/>
                </a:lnTo>
                <a:lnTo>
                  <a:pt x="245" y="338"/>
                </a:lnTo>
                <a:lnTo>
                  <a:pt x="236" y="352"/>
                </a:lnTo>
                <a:lnTo>
                  <a:pt x="228" y="366"/>
                </a:lnTo>
                <a:lnTo>
                  <a:pt x="220" y="380"/>
                </a:lnTo>
                <a:lnTo>
                  <a:pt x="214" y="396"/>
                </a:lnTo>
                <a:lnTo>
                  <a:pt x="211" y="404"/>
                </a:lnTo>
                <a:lnTo>
                  <a:pt x="208" y="412"/>
                </a:lnTo>
                <a:lnTo>
                  <a:pt x="202" y="427"/>
                </a:lnTo>
                <a:lnTo>
                  <a:pt x="200" y="435"/>
                </a:lnTo>
                <a:lnTo>
                  <a:pt x="198" y="443"/>
                </a:lnTo>
                <a:lnTo>
                  <a:pt x="196" y="451"/>
                </a:lnTo>
                <a:lnTo>
                  <a:pt x="194" y="459"/>
                </a:lnTo>
                <a:lnTo>
                  <a:pt x="191" y="477"/>
                </a:lnTo>
                <a:lnTo>
                  <a:pt x="189" y="494"/>
                </a:lnTo>
                <a:lnTo>
                  <a:pt x="188" y="511"/>
                </a:lnTo>
                <a:lnTo>
                  <a:pt x="187" y="528"/>
                </a:lnTo>
                <a:close/>
                <a:moveTo>
                  <a:pt x="887" y="917"/>
                </a:moveTo>
                <a:lnTo>
                  <a:pt x="820" y="893"/>
                </a:lnTo>
                <a:lnTo>
                  <a:pt x="800" y="909"/>
                </a:lnTo>
                <a:lnTo>
                  <a:pt x="780" y="923"/>
                </a:lnTo>
                <a:lnTo>
                  <a:pt x="781" y="996"/>
                </a:lnTo>
                <a:lnTo>
                  <a:pt x="766" y="1003"/>
                </a:lnTo>
                <a:lnTo>
                  <a:pt x="751" y="1011"/>
                </a:lnTo>
                <a:lnTo>
                  <a:pt x="693" y="967"/>
                </a:lnTo>
                <a:lnTo>
                  <a:pt x="670" y="975"/>
                </a:lnTo>
                <a:lnTo>
                  <a:pt x="658" y="979"/>
                </a:lnTo>
                <a:lnTo>
                  <a:pt x="646" y="982"/>
                </a:lnTo>
                <a:lnTo>
                  <a:pt x="625" y="1051"/>
                </a:lnTo>
                <a:lnTo>
                  <a:pt x="591" y="1057"/>
                </a:lnTo>
                <a:lnTo>
                  <a:pt x="550" y="998"/>
                </a:lnTo>
                <a:lnTo>
                  <a:pt x="525" y="999"/>
                </a:lnTo>
                <a:lnTo>
                  <a:pt x="500" y="998"/>
                </a:lnTo>
                <a:lnTo>
                  <a:pt x="459" y="1057"/>
                </a:lnTo>
                <a:lnTo>
                  <a:pt x="442" y="1054"/>
                </a:lnTo>
                <a:lnTo>
                  <a:pt x="425" y="1051"/>
                </a:lnTo>
                <a:lnTo>
                  <a:pt x="404" y="982"/>
                </a:lnTo>
                <a:lnTo>
                  <a:pt x="380" y="975"/>
                </a:lnTo>
                <a:lnTo>
                  <a:pt x="369" y="971"/>
                </a:lnTo>
                <a:lnTo>
                  <a:pt x="357" y="967"/>
                </a:lnTo>
                <a:lnTo>
                  <a:pt x="300" y="1011"/>
                </a:lnTo>
                <a:lnTo>
                  <a:pt x="284" y="1003"/>
                </a:lnTo>
                <a:lnTo>
                  <a:pt x="269" y="996"/>
                </a:lnTo>
                <a:lnTo>
                  <a:pt x="270" y="923"/>
                </a:lnTo>
                <a:lnTo>
                  <a:pt x="250" y="909"/>
                </a:lnTo>
                <a:lnTo>
                  <a:pt x="240" y="902"/>
                </a:lnTo>
                <a:lnTo>
                  <a:pt x="230" y="893"/>
                </a:lnTo>
                <a:lnTo>
                  <a:pt x="163" y="917"/>
                </a:lnTo>
                <a:lnTo>
                  <a:pt x="151" y="905"/>
                </a:lnTo>
                <a:lnTo>
                  <a:pt x="138" y="892"/>
                </a:lnTo>
                <a:lnTo>
                  <a:pt x="162" y="825"/>
                </a:lnTo>
                <a:lnTo>
                  <a:pt x="147" y="804"/>
                </a:lnTo>
                <a:lnTo>
                  <a:pt x="132" y="784"/>
                </a:lnTo>
                <a:lnTo>
                  <a:pt x="61" y="785"/>
                </a:lnTo>
                <a:lnTo>
                  <a:pt x="53" y="770"/>
                </a:lnTo>
                <a:lnTo>
                  <a:pt x="45" y="755"/>
                </a:lnTo>
                <a:lnTo>
                  <a:pt x="88" y="697"/>
                </a:lnTo>
                <a:lnTo>
                  <a:pt x="80" y="674"/>
                </a:lnTo>
                <a:lnTo>
                  <a:pt x="76" y="662"/>
                </a:lnTo>
                <a:lnTo>
                  <a:pt x="73" y="650"/>
                </a:lnTo>
                <a:lnTo>
                  <a:pt x="5" y="628"/>
                </a:lnTo>
                <a:lnTo>
                  <a:pt x="0" y="595"/>
                </a:lnTo>
                <a:lnTo>
                  <a:pt x="58" y="553"/>
                </a:lnTo>
                <a:lnTo>
                  <a:pt x="57" y="528"/>
                </a:lnTo>
                <a:lnTo>
                  <a:pt x="58" y="503"/>
                </a:lnTo>
                <a:lnTo>
                  <a:pt x="0" y="461"/>
                </a:lnTo>
                <a:lnTo>
                  <a:pt x="2" y="445"/>
                </a:lnTo>
                <a:lnTo>
                  <a:pt x="5" y="428"/>
                </a:lnTo>
                <a:lnTo>
                  <a:pt x="73" y="407"/>
                </a:lnTo>
                <a:lnTo>
                  <a:pt x="80" y="382"/>
                </a:lnTo>
                <a:lnTo>
                  <a:pt x="84" y="371"/>
                </a:lnTo>
                <a:lnTo>
                  <a:pt x="88" y="359"/>
                </a:lnTo>
                <a:lnTo>
                  <a:pt x="45" y="302"/>
                </a:lnTo>
                <a:lnTo>
                  <a:pt x="53" y="286"/>
                </a:lnTo>
                <a:lnTo>
                  <a:pt x="61" y="271"/>
                </a:lnTo>
                <a:lnTo>
                  <a:pt x="132" y="272"/>
                </a:lnTo>
                <a:lnTo>
                  <a:pt x="147" y="252"/>
                </a:lnTo>
                <a:lnTo>
                  <a:pt x="154" y="242"/>
                </a:lnTo>
                <a:lnTo>
                  <a:pt x="162" y="232"/>
                </a:lnTo>
                <a:lnTo>
                  <a:pt x="138" y="164"/>
                </a:lnTo>
                <a:lnTo>
                  <a:pt x="151" y="152"/>
                </a:lnTo>
                <a:lnTo>
                  <a:pt x="163" y="140"/>
                </a:lnTo>
                <a:lnTo>
                  <a:pt x="230" y="163"/>
                </a:lnTo>
                <a:lnTo>
                  <a:pt x="250" y="148"/>
                </a:lnTo>
                <a:lnTo>
                  <a:pt x="270" y="134"/>
                </a:lnTo>
                <a:lnTo>
                  <a:pt x="269" y="62"/>
                </a:lnTo>
                <a:lnTo>
                  <a:pt x="284" y="54"/>
                </a:lnTo>
                <a:lnTo>
                  <a:pt x="300" y="46"/>
                </a:lnTo>
                <a:lnTo>
                  <a:pt x="357" y="89"/>
                </a:lnTo>
                <a:lnTo>
                  <a:pt x="380" y="81"/>
                </a:lnTo>
                <a:lnTo>
                  <a:pt x="392" y="77"/>
                </a:lnTo>
                <a:lnTo>
                  <a:pt x="404" y="74"/>
                </a:lnTo>
                <a:lnTo>
                  <a:pt x="425" y="5"/>
                </a:lnTo>
                <a:lnTo>
                  <a:pt x="459" y="0"/>
                </a:lnTo>
                <a:lnTo>
                  <a:pt x="500" y="59"/>
                </a:lnTo>
                <a:lnTo>
                  <a:pt x="525" y="58"/>
                </a:lnTo>
                <a:lnTo>
                  <a:pt x="550" y="59"/>
                </a:lnTo>
                <a:lnTo>
                  <a:pt x="591" y="0"/>
                </a:lnTo>
                <a:lnTo>
                  <a:pt x="608" y="2"/>
                </a:lnTo>
                <a:lnTo>
                  <a:pt x="625" y="5"/>
                </a:lnTo>
                <a:lnTo>
                  <a:pt x="646" y="74"/>
                </a:lnTo>
                <a:lnTo>
                  <a:pt x="670" y="81"/>
                </a:lnTo>
                <a:lnTo>
                  <a:pt x="682" y="85"/>
                </a:lnTo>
                <a:lnTo>
                  <a:pt x="693" y="89"/>
                </a:lnTo>
                <a:lnTo>
                  <a:pt x="751" y="46"/>
                </a:lnTo>
                <a:lnTo>
                  <a:pt x="766" y="54"/>
                </a:lnTo>
                <a:lnTo>
                  <a:pt x="781" y="62"/>
                </a:lnTo>
                <a:lnTo>
                  <a:pt x="780" y="134"/>
                </a:lnTo>
                <a:lnTo>
                  <a:pt x="800" y="148"/>
                </a:lnTo>
                <a:lnTo>
                  <a:pt x="810" y="155"/>
                </a:lnTo>
                <a:lnTo>
                  <a:pt x="820" y="163"/>
                </a:lnTo>
                <a:lnTo>
                  <a:pt x="887" y="140"/>
                </a:lnTo>
                <a:lnTo>
                  <a:pt x="900" y="152"/>
                </a:lnTo>
                <a:lnTo>
                  <a:pt x="912" y="164"/>
                </a:lnTo>
                <a:lnTo>
                  <a:pt x="888" y="232"/>
                </a:lnTo>
                <a:lnTo>
                  <a:pt x="904" y="252"/>
                </a:lnTo>
                <a:lnTo>
                  <a:pt x="918" y="272"/>
                </a:lnTo>
                <a:lnTo>
                  <a:pt x="990" y="271"/>
                </a:lnTo>
                <a:lnTo>
                  <a:pt x="997" y="286"/>
                </a:lnTo>
                <a:lnTo>
                  <a:pt x="1005" y="302"/>
                </a:lnTo>
                <a:lnTo>
                  <a:pt x="962" y="359"/>
                </a:lnTo>
                <a:lnTo>
                  <a:pt x="970" y="382"/>
                </a:lnTo>
                <a:lnTo>
                  <a:pt x="974" y="395"/>
                </a:lnTo>
                <a:lnTo>
                  <a:pt x="977" y="407"/>
                </a:lnTo>
                <a:lnTo>
                  <a:pt x="1045" y="428"/>
                </a:lnTo>
                <a:lnTo>
                  <a:pt x="1052" y="461"/>
                </a:lnTo>
                <a:lnTo>
                  <a:pt x="992" y="503"/>
                </a:lnTo>
                <a:lnTo>
                  <a:pt x="993" y="528"/>
                </a:lnTo>
                <a:lnTo>
                  <a:pt x="992" y="553"/>
                </a:lnTo>
                <a:lnTo>
                  <a:pt x="1052" y="595"/>
                </a:lnTo>
                <a:lnTo>
                  <a:pt x="1049" y="611"/>
                </a:lnTo>
                <a:lnTo>
                  <a:pt x="1045" y="628"/>
                </a:lnTo>
                <a:lnTo>
                  <a:pt x="977" y="650"/>
                </a:lnTo>
                <a:lnTo>
                  <a:pt x="970" y="674"/>
                </a:lnTo>
                <a:lnTo>
                  <a:pt x="966" y="686"/>
                </a:lnTo>
                <a:lnTo>
                  <a:pt x="962" y="697"/>
                </a:lnTo>
                <a:lnTo>
                  <a:pt x="1005" y="755"/>
                </a:lnTo>
                <a:lnTo>
                  <a:pt x="997" y="770"/>
                </a:lnTo>
                <a:lnTo>
                  <a:pt x="990" y="785"/>
                </a:lnTo>
                <a:lnTo>
                  <a:pt x="918" y="784"/>
                </a:lnTo>
                <a:lnTo>
                  <a:pt x="904" y="804"/>
                </a:lnTo>
                <a:lnTo>
                  <a:pt x="897" y="814"/>
                </a:lnTo>
                <a:lnTo>
                  <a:pt x="888" y="825"/>
                </a:lnTo>
                <a:lnTo>
                  <a:pt x="912" y="892"/>
                </a:lnTo>
                <a:lnTo>
                  <a:pt x="900" y="905"/>
                </a:lnTo>
                <a:lnTo>
                  <a:pt x="887" y="917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</a:ln>
          <a:effectLst/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1136120" y="1276350"/>
            <a:ext cx="2270125" cy="2263181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</a:ln>
          <a:effectLst/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graphicFrame>
        <p:nvGraphicFramePr>
          <p:cNvPr id="5" name="图表 4"/>
          <p:cNvGraphicFramePr/>
          <p:nvPr/>
        </p:nvGraphicFramePr>
        <p:xfrm>
          <a:off x="1501054" y="1647244"/>
          <a:ext cx="1540276" cy="152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578595" y="2404559"/>
          <a:ext cx="1548615" cy="152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3450236" y="2676193"/>
          <a:ext cx="2406204" cy="237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6971" y="4565745"/>
            <a:ext cx="5449331" cy="83947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1335" b="1" dirty="0">
                <a:solidFill>
                  <a:srgbClr val="103154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rgbClr val="103154"/>
                </a:solidFill>
                <a:sym typeface="+mn-ea"/>
              </a:rPr>
              <a:t>以当时的全部文件为单位，记录一个快照，并非记录各个文件的差异</a:t>
            </a:r>
            <a:endParaRPr lang="en-US" altLang="zh-CN" b="1" dirty="0">
              <a:solidFill>
                <a:srgbClr val="103154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07599" y="499110"/>
            <a:ext cx="24053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第三部分 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的工作原理</a:t>
            </a:r>
            <a:endParaRPr kumimoji="1" lang="zh-CN" altLang="en-US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Freeform 3"/>
          <p:cNvSpPr>
            <a:spLocks noEditPoints="1"/>
          </p:cNvSpPr>
          <p:nvPr/>
        </p:nvSpPr>
        <p:spPr bwMode="auto">
          <a:xfrm rot="21348122">
            <a:off x="5167460" y="1180146"/>
            <a:ext cx="1243286" cy="1239483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</a:ln>
          <a:effectLst/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25" name="Freeform 3"/>
          <p:cNvSpPr>
            <a:spLocks noEditPoints="1"/>
          </p:cNvSpPr>
          <p:nvPr/>
        </p:nvSpPr>
        <p:spPr bwMode="auto">
          <a:xfrm>
            <a:off x="2395042" y="4982843"/>
            <a:ext cx="1243286" cy="1239483"/>
          </a:xfrm>
          <a:custGeom>
            <a:avLst/>
            <a:gdLst>
              <a:gd name="T0" fmla="*/ 137 w 636"/>
              <a:gd name="T1" fmla="*/ 344 h 633"/>
              <a:gd name="T2" fmla="*/ 146 w 636"/>
              <a:gd name="T3" fmla="*/ 379 h 633"/>
              <a:gd name="T4" fmla="*/ 157 w 636"/>
              <a:gd name="T5" fmla="*/ 404 h 633"/>
              <a:gd name="T6" fmla="*/ 177 w 636"/>
              <a:gd name="T7" fmla="*/ 432 h 633"/>
              <a:gd name="T8" fmla="*/ 202 w 636"/>
              <a:gd name="T9" fmla="*/ 457 h 633"/>
              <a:gd name="T10" fmla="*/ 231 w 636"/>
              <a:gd name="T11" fmla="*/ 477 h 633"/>
              <a:gd name="T12" fmla="*/ 272 w 636"/>
              <a:gd name="T13" fmla="*/ 493 h 633"/>
              <a:gd name="T14" fmla="*/ 308 w 636"/>
              <a:gd name="T15" fmla="*/ 498 h 633"/>
              <a:gd name="T16" fmla="*/ 346 w 636"/>
              <a:gd name="T17" fmla="*/ 496 h 633"/>
              <a:gd name="T18" fmla="*/ 381 w 636"/>
              <a:gd name="T19" fmla="*/ 487 h 633"/>
              <a:gd name="T20" fmla="*/ 405 w 636"/>
              <a:gd name="T21" fmla="*/ 477 h 633"/>
              <a:gd name="T22" fmla="*/ 434 w 636"/>
              <a:gd name="T23" fmla="*/ 457 h 633"/>
              <a:gd name="T24" fmla="*/ 460 w 636"/>
              <a:gd name="T25" fmla="*/ 432 h 633"/>
              <a:gd name="T26" fmla="*/ 479 w 636"/>
              <a:gd name="T27" fmla="*/ 404 h 633"/>
              <a:gd name="T28" fmla="*/ 495 w 636"/>
              <a:gd name="T29" fmla="*/ 362 h 633"/>
              <a:gd name="T30" fmla="*/ 501 w 636"/>
              <a:gd name="T31" fmla="*/ 325 h 633"/>
              <a:gd name="T32" fmla="*/ 499 w 636"/>
              <a:gd name="T33" fmla="*/ 288 h 633"/>
              <a:gd name="T34" fmla="*/ 490 w 636"/>
              <a:gd name="T35" fmla="*/ 254 h 633"/>
              <a:gd name="T36" fmla="*/ 479 w 636"/>
              <a:gd name="T37" fmla="*/ 230 h 633"/>
              <a:gd name="T38" fmla="*/ 460 w 636"/>
              <a:gd name="T39" fmla="*/ 201 h 633"/>
              <a:gd name="T40" fmla="*/ 434 w 636"/>
              <a:gd name="T41" fmla="*/ 176 h 633"/>
              <a:gd name="T42" fmla="*/ 405 w 636"/>
              <a:gd name="T43" fmla="*/ 157 h 633"/>
              <a:gd name="T44" fmla="*/ 364 w 636"/>
              <a:gd name="T45" fmla="*/ 139 h 633"/>
              <a:gd name="T46" fmla="*/ 328 w 636"/>
              <a:gd name="T47" fmla="*/ 134 h 633"/>
              <a:gd name="T48" fmla="*/ 290 w 636"/>
              <a:gd name="T49" fmla="*/ 136 h 633"/>
              <a:gd name="T50" fmla="*/ 255 w 636"/>
              <a:gd name="T51" fmla="*/ 145 h 633"/>
              <a:gd name="T52" fmla="*/ 231 w 636"/>
              <a:gd name="T53" fmla="*/ 157 h 633"/>
              <a:gd name="T54" fmla="*/ 202 w 636"/>
              <a:gd name="T55" fmla="*/ 176 h 633"/>
              <a:gd name="T56" fmla="*/ 177 w 636"/>
              <a:gd name="T57" fmla="*/ 201 h 633"/>
              <a:gd name="T58" fmla="*/ 157 w 636"/>
              <a:gd name="T59" fmla="*/ 230 h 633"/>
              <a:gd name="T60" fmla="*/ 141 w 636"/>
              <a:gd name="T61" fmla="*/ 271 h 633"/>
              <a:gd name="T62" fmla="*/ 135 w 636"/>
              <a:gd name="T63" fmla="*/ 307 h 633"/>
              <a:gd name="T64" fmla="*/ 429 w 636"/>
              <a:gd name="T65" fmla="*/ 551 h 633"/>
              <a:gd name="T66" fmla="*/ 382 w 636"/>
              <a:gd name="T67" fmla="*/ 628 h 633"/>
              <a:gd name="T68" fmla="*/ 299 w 636"/>
              <a:gd name="T69" fmla="*/ 575 h 633"/>
              <a:gd name="T70" fmla="*/ 219 w 636"/>
              <a:gd name="T71" fmla="*/ 618 h 633"/>
              <a:gd name="T72" fmla="*/ 184 w 636"/>
              <a:gd name="T73" fmla="*/ 536 h 633"/>
              <a:gd name="T74" fmla="*/ 146 w 636"/>
              <a:gd name="T75" fmla="*/ 507 h 633"/>
              <a:gd name="T76" fmla="*/ 94 w 636"/>
              <a:gd name="T77" fmla="*/ 440 h 633"/>
              <a:gd name="T78" fmla="*/ 75 w 636"/>
              <a:gd name="T79" fmla="*/ 395 h 633"/>
              <a:gd name="T80" fmla="*/ 64 w 636"/>
              <a:gd name="T81" fmla="*/ 311 h 633"/>
              <a:gd name="T82" fmla="*/ 70 w 636"/>
              <a:gd name="T83" fmla="*/ 262 h 633"/>
              <a:gd name="T84" fmla="*/ 102 w 636"/>
              <a:gd name="T85" fmla="*/ 184 h 633"/>
              <a:gd name="T86" fmla="*/ 132 w 636"/>
              <a:gd name="T87" fmla="*/ 144 h 633"/>
              <a:gd name="T88" fmla="*/ 200 w 636"/>
              <a:gd name="T89" fmla="*/ 93 h 633"/>
              <a:gd name="T90" fmla="*/ 246 w 636"/>
              <a:gd name="T91" fmla="*/ 74 h 633"/>
              <a:gd name="T92" fmla="*/ 296 w 636"/>
              <a:gd name="T93" fmla="*/ 0 h 633"/>
              <a:gd name="T94" fmla="*/ 367 w 636"/>
              <a:gd name="T95" fmla="*/ 67 h 633"/>
              <a:gd name="T96" fmla="*/ 444 w 636"/>
              <a:gd name="T97" fmla="*/ 25 h 633"/>
              <a:gd name="T98" fmla="*/ 478 w 636"/>
              <a:gd name="T99" fmla="*/ 116 h 633"/>
              <a:gd name="T100" fmla="*/ 574 w 636"/>
              <a:gd name="T101" fmla="*/ 126 h 633"/>
              <a:gd name="T102" fmla="*/ 550 w 636"/>
              <a:gd name="T103" fmla="*/ 205 h 633"/>
              <a:gd name="T104" fmla="*/ 567 w 636"/>
              <a:gd name="T105" fmla="*/ 245 h 633"/>
              <a:gd name="T106" fmla="*/ 577 w 636"/>
              <a:gd name="T107" fmla="*/ 329 h 633"/>
              <a:gd name="T108" fmla="*/ 571 w 636"/>
              <a:gd name="T109" fmla="*/ 377 h 633"/>
              <a:gd name="T110" fmla="*/ 537 w 636"/>
              <a:gd name="T111" fmla="*/ 456 h 633"/>
              <a:gd name="T112" fmla="*/ 509 w 636"/>
              <a:gd name="T113" fmla="*/ 493 h 633"/>
              <a:gd name="T114" fmla="*/ 495 w 636"/>
              <a:gd name="T115" fmla="*/ 58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6" h="633">
                <a:moveTo>
                  <a:pt x="135" y="316"/>
                </a:moveTo>
                <a:lnTo>
                  <a:pt x="135" y="325"/>
                </a:lnTo>
                <a:lnTo>
                  <a:pt x="136" y="335"/>
                </a:lnTo>
                <a:lnTo>
                  <a:pt x="137" y="344"/>
                </a:lnTo>
                <a:lnTo>
                  <a:pt x="139" y="354"/>
                </a:lnTo>
                <a:lnTo>
                  <a:pt x="141" y="362"/>
                </a:lnTo>
                <a:lnTo>
                  <a:pt x="143" y="371"/>
                </a:lnTo>
                <a:lnTo>
                  <a:pt x="146" y="379"/>
                </a:lnTo>
                <a:lnTo>
                  <a:pt x="149" y="388"/>
                </a:lnTo>
                <a:lnTo>
                  <a:pt x="151" y="392"/>
                </a:lnTo>
                <a:lnTo>
                  <a:pt x="153" y="396"/>
                </a:lnTo>
                <a:lnTo>
                  <a:pt x="157" y="404"/>
                </a:lnTo>
                <a:lnTo>
                  <a:pt x="161" y="411"/>
                </a:lnTo>
                <a:lnTo>
                  <a:pt x="166" y="419"/>
                </a:lnTo>
                <a:lnTo>
                  <a:pt x="171" y="426"/>
                </a:lnTo>
                <a:lnTo>
                  <a:pt x="177" y="432"/>
                </a:lnTo>
                <a:lnTo>
                  <a:pt x="182" y="439"/>
                </a:lnTo>
                <a:lnTo>
                  <a:pt x="189" y="445"/>
                </a:lnTo>
                <a:lnTo>
                  <a:pt x="196" y="451"/>
                </a:lnTo>
                <a:lnTo>
                  <a:pt x="202" y="457"/>
                </a:lnTo>
                <a:lnTo>
                  <a:pt x="209" y="462"/>
                </a:lnTo>
                <a:lnTo>
                  <a:pt x="216" y="468"/>
                </a:lnTo>
                <a:lnTo>
                  <a:pt x="223" y="472"/>
                </a:lnTo>
                <a:lnTo>
                  <a:pt x="231" y="477"/>
                </a:lnTo>
                <a:lnTo>
                  <a:pt x="247" y="484"/>
                </a:lnTo>
                <a:lnTo>
                  <a:pt x="255" y="487"/>
                </a:lnTo>
                <a:lnTo>
                  <a:pt x="264" y="490"/>
                </a:lnTo>
                <a:lnTo>
                  <a:pt x="272" y="493"/>
                </a:lnTo>
                <a:lnTo>
                  <a:pt x="281" y="495"/>
                </a:lnTo>
                <a:lnTo>
                  <a:pt x="290" y="496"/>
                </a:lnTo>
                <a:lnTo>
                  <a:pt x="299" y="498"/>
                </a:lnTo>
                <a:lnTo>
                  <a:pt x="308" y="498"/>
                </a:lnTo>
                <a:lnTo>
                  <a:pt x="319" y="499"/>
                </a:lnTo>
                <a:lnTo>
                  <a:pt x="328" y="498"/>
                </a:lnTo>
                <a:lnTo>
                  <a:pt x="337" y="498"/>
                </a:lnTo>
                <a:lnTo>
                  <a:pt x="346" y="496"/>
                </a:lnTo>
                <a:lnTo>
                  <a:pt x="355" y="495"/>
                </a:lnTo>
                <a:lnTo>
                  <a:pt x="364" y="493"/>
                </a:lnTo>
                <a:lnTo>
                  <a:pt x="372" y="490"/>
                </a:lnTo>
                <a:lnTo>
                  <a:pt x="381" y="487"/>
                </a:lnTo>
                <a:lnTo>
                  <a:pt x="389" y="484"/>
                </a:lnTo>
                <a:lnTo>
                  <a:pt x="393" y="482"/>
                </a:lnTo>
                <a:lnTo>
                  <a:pt x="397" y="481"/>
                </a:lnTo>
                <a:lnTo>
                  <a:pt x="405" y="477"/>
                </a:lnTo>
                <a:lnTo>
                  <a:pt x="413" y="472"/>
                </a:lnTo>
                <a:lnTo>
                  <a:pt x="420" y="468"/>
                </a:lnTo>
                <a:lnTo>
                  <a:pt x="427" y="462"/>
                </a:lnTo>
                <a:lnTo>
                  <a:pt x="434" y="457"/>
                </a:lnTo>
                <a:lnTo>
                  <a:pt x="442" y="451"/>
                </a:lnTo>
                <a:lnTo>
                  <a:pt x="448" y="445"/>
                </a:lnTo>
                <a:lnTo>
                  <a:pt x="454" y="439"/>
                </a:lnTo>
                <a:lnTo>
                  <a:pt x="460" y="432"/>
                </a:lnTo>
                <a:lnTo>
                  <a:pt x="465" y="426"/>
                </a:lnTo>
                <a:lnTo>
                  <a:pt x="470" y="419"/>
                </a:lnTo>
                <a:lnTo>
                  <a:pt x="475" y="411"/>
                </a:lnTo>
                <a:lnTo>
                  <a:pt x="479" y="404"/>
                </a:lnTo>
                <a:lnTo>
                  <a:pt x="487" y="388"/>
                </a:lnTo>
                <a:lnTo>
                  <a:pt x="490" y="379"/>
                </a:lnTo>
                <a:lnTo>
                  <a:pt x="493" y="371"/>
                </a:lnTo>
                <a:lnTo>
                  <a:pt x="495" y="362"/>
                </a:lnTo>
                <a:lnTo>
                  <a:pt x="497" y="354"/>
                </a:lnTo>
                <a:lnTo>
                  <a:pt x="499" y="344"/>
                </a:lnTo>
                <a:lnTo>
                  <a:pt x="500" y="335"/>
                </a:lnTo>
                <a:lnTo>
                  <a:pt x="501" y="325"/>
                </a:lnTo>
                <a:lnTo>
                  <a:pt x="501" y="316"/>
                </a:lnTo>
                <a:lnTo>
                  <a:pt x="501" y="307"/>
                </a:lnTo>
                <a:lnTo>
                  <a:pt x="500" y="298"/>
                </a:lnTo>
                <a:lnTo>
                  <a:pt x="499" y="288"/>
                </a:lnTo>
                <a:lnTo>
                  <a:pt x="497" y="279"/>
                </a:lnTo>
                <a:lnTo>
                  <a:pt x="495" y="271"/>
                </a:lnTo>
                <a:lnTo>
                  <a:pt x="493" y="262"/>
                </a:lnTo>
                <a:lnTo>
                  <a:pt x="490" y="254"/>
                </a:lnTo>
                <a:lnTo>
                  <a:pt x="487" y="245"/>
                </a:lnTo>
                <a:lnTo>
                  <a:pt x="485" y="241"/>
                </a:lnTo>
                <a:lnTo>
                  <a:pt x="483" y="237"/>
                </a:lnTo>
                <a:lnTo>
                  <a:pt x="479" y="230"/>
                </a:lnTo>
                <a:lnTo>
                  <a:pt x="475" y="222"/>
                </a:lnTo>
                <a:lnTo>
                  <a:pt x="470" y="215"/>
                </a:lnTo>
                <a:lnTo>
                  <a:pt x="465" y="207"/>
                </a:lnTo>
                <a:lnTo>
                  <a:pt x="460" y="201"/>
                </a:lnTo>
                <a:lnTo>
                  <a:pt x="454" y="194"/>
                </a:lnTo>
                <a:lnTo>
                  <a:pt x="448" y="188"/>
                </a:lnTo>
                <a:lnTo>
                  <a:pt x="442" y="182"/>
                </a:lnTo>
                <a:lnTo>
                  <a:pt x="434" y="176"/>
                </a:lnTo>
                <a:lnTo>
                  <a:pt x="427" y="171"/>
                </a:lnTo>
                <a:lnTo>
                  <a:pt x="420" y="166"/>
                </a:lnTo>
                <a:lnTo>
                  <a:pt x="413" y="161"/>
                </a:lnTo>
                <a:lnTo>
                  <a:pt x="405" y="157"/>
                </a:lnTo>
                <a:lnTo>
                  <a:pt x="389" y="148"/>
                </a:lnTo>
                <a:lnTo>
                  <a:pt x="381" y="145"/>
                </a:lnTo>
                <a:lnTo>
                  <a:pt x="372" y="142"/>
                </a:lnTo>
                <a:lnTo>
                  <a:pt x="364" y="139"/>
                </a:lnTo>
                <a:lnTo>
                  <a:pt x="355" y="137"/>
                </a:lnTo>
                <a:lnTo>
                  <a:pt x="346" y="136"/>
                </a:lnTo>
                <a:lnTo>
                  <a:pt x="337" y="135"/>
                </a:lnTo>
                <a:lnTo>
                  <a:pt x="328" y="134"/>
                </a:lnTo>
                <a:lnTo>
                  <a:pt x="319" y="134"/>
                </a:lnTo>
                <a:lnTo>
                  <a:pt x="308" y="134"/>
                </a:lnTo>
                <a:lnTo>
                  <a:pt x="299" y="135"/>
                </a:lnTo>
                <a:lnTo>
                  <a:pt x="290" y="136"/>
                </a:lnTo>
                <a:lnTo>
                  <a:pt x="281" y="137"/>
                </a:lnTo>
                <a:lnTo>
                  <a:pt x="272" y="139"/>
                </a:lnTo>
                <a:lnTo>
                  <a:pt x="264" y="142"/>
                </a:lnTo>
                <a:lnTo>
                  <a:pt x="255" y="145"/>
                </a:lnTo>
                <a:lnTo>
                  <a:pt x="247" y="148"/>
                </a:lnTo>
                <a:lnTo>
                  <a:pt x="243" y="150"/>
                </a:lnTo>
                <a:lnTo>
                  <a:pt x="239" y="153"/>
                </a:lnTo>
                <a:lnTo>
                  <a:pt x="231" y="157"/>
                </a:lnTo>
                <a:lnTo>
                  <a:pt x="223" y="161"/>
                </a:lnTo>
                <a:lnTo>
                  <a:pt x="216" y="166"/>
                </a:lnTo>
                <a:lnTo>
                  <a:pt x="209" y="171"/>
                </a:lnTo>
                <a:lnTo>
                  <a:pt x="202" y="176"/>
                </a:lnTo>
                <a:lnTo>
                  <a:pt x="196" y="182"/>
                </a:lnTo>
                <a:lnTo>
                  <a:pt x="189" y="188"/>
                </a:lnTo>
                <a:lnTo>
                  <a:pt x="182" y="194"/>
                </a:lnTo>
                <a:lnTo>
                  <a:pt x="177" y="201"/>
                </a:lnTo>
                <a:lnTo>
                  <a:pt x="171" y="207"/>
                </a:lnTo>
                <a:lnTo>
                  <a:pt x="166" y="215"/>
                </a:lnTo>
                <a:lnTo>
                  <a:pt x="161" y="222"/>
                </a:lnTo>
                <a:lnTo>
                  <a:pt x="157" y="230"/>
                </a:lnTo>
                <a:lnTo>
                  <a:pt x="149" y="245"/>
                </a:lnTo>
                <a:lnTo>
                  <a:pt x="146" y="254"/>
                </a:lnTo>
                <a:lnTo>
                  <a:pt x="143" y="262"/>
                </a:lnTo>
                <a:lnTo>
                  <a:pt x="141" y="271"/>
                </a:lnTo>
                <a:lnTo>
                  <a:pt x="139" y="279"/>
                </a:lnTo>
                <a:lnTo>
                  <a:pt x="137" y="288"/>
                </a:lnTo>
                <a:lnTo>
                  <a:pt x="136" y="298"/>
                </a:lnTo>
                <a:lnTo>
                  <a:pt x="135" y="307"/>
                </a:lnTo>
                <a:lnTo>
                  <a:pt x="135" y="316"/>
                </a:lnTo>
                <a:close/>
                <a:moveTo>
                  <a:pt x="495" y="581"/>
                </a:moveTo>
                <a:lnTo>
                  <a:pt x="441" y="545"/>
                </a:lnTo>
                <a:lnTo>
                  <a:pt x="429" y="551"/>
                </a:lnTo>
                <a:lnTo>
                  <a:pt x="419" y="556"/>
                </a:lnTo>
                <a:lnTo>
                  <a:pt x="408" y="560"/>
                </a:lnTo>
                <a:lnTo>
                  <a:pt x="396" y="564"/>
                </a:lnTo>
                <a:lnTo>
                  <a:pt x="382" y="628"/>
                </a:lnTo>
                <a:lnTo>
                  <a:pt x="362" y="631"/>
                </a:lnTo>
                <a:lnTo>
                  <a:pt x="342" y="633"/>
                </a:lnTo>
                <a:lnTo>
                  <a:pt x="311" y="575"/>
                </a:lnTo>
                <a:lnTo>
                  <a:pt x="299" y="575"/>
                </a:lnTo>
                <a:lnTo>
                  <a:pt x="287" y="573"/>
                </a:lnTo>
                <a:lnTo>
                  <a:pt x="275" y="572"/>
                </a:lnTo>
                <a:lnTo>
                  <a:pt x="263" y="569"/>
                </a:lnTo>
                <a:lnTo>
                  <a:pt x="219" y="618"/>
                </a:lnTo>
                <a:lnTo>
                  <a:pt x="209" y="615"/>
                </a:lnTo>
                <a:lnTo>
                  <a:pt x="200" y="612"/>
                </a:lnTo>
                <a:lnTo>
                  <a:pt x="181" y="604"/>
                </a:lnTo>
                <a:lnTo>
                  <a:pt x="184" y="536"/>
                </a:lnTo>
                <a:lnTo>
                  <a:pt x="174" y="530"/>
                </a:lnTo>
                <a:lnTo>
                  <a:pt x="164" y="522"/>
                </a:lnTo>
                <a:lnTo>
                  <a:pt x="155" y="515"/>
                </a:lnTo>
                <a:lnTo>
                  <a:pt x="146" y="507"/>
                </a:lnTo>
                <a:lnTo>
                  <a:pt x="80" y="527"/>
                </a:lnTo>
                <a:lnTo>
                  <a:pt x="68" y="513"/>
                </a:lnTo>
                <a:lnTo>
                  <a:pt x="56" y="498"/>
                </a:lnTo>
                <a:lnTo>
                  <a:pt x="94" y="440"/>
                </a:lnTo>
                <a:lnTo>
                  <a:pt x="89" y="429"/>
                </a:lnTo>
                <a:lnTo>
                  <a:pt x="84" y="418"/>
                </a:lnTo>
                <a:lnTo>
                  <a:pt x="79" y="407"/>
                </a:lnTo>
                <a:lnTo>
                  <a:pt x="75" y="395"/>
                </a:lnTo>
                <a:lnTo>
                  <a:pt x="5" y="380"/>
                </a:lnTo>
                <a:lnTo>
                  <a:pt x="2" y="362"/>
                </a:lnTo>
                <a:lnTo>
                  <a:pt x="0" y="343"/>
                </a:lnTo>
                <a:lnTo>
                  <a:pt x="64" y="311"/>
                </a:lnTo>
                <a:lnTo>
                  <a:pt x="65" y="298"/>
                </a:lnTo>
                <a:lnTo>
                  <a:pt x="66" y="286"/>
                </a:lnTo>
                <a:lnTo>
                  <a:pt x="68" y="274"/>
                </a:lnTo>
                <a:lnTo>
                  <a:pt x="70" y="262"/>
                </a:lnTo>
                <a:lnTo>
                  <a:pt x="16" y="213"/>
                </a:lnTo>
                <a:lnTo>
                  <a:pt x="23" y="197"/>
                </a:lnTo>
                <a:lnTo>
                  <a:pt x="30" y="181"/>
                </a:lnTo>
                <a:lnTo>
                  <a:pt x="102" y="184"/>
                </a:lnTo>
                <a:lnTo>
                  <a:pt x="109" y="174"/>
                </a:lnTo>
                <a:lnTo>
                  <a:pt x="116" y="164"/>
                </a:lnTo>
                <a:lnTo>
                  <a:pt x="124" y="154"/>
                </a:lnTo>
                <a:lnTo>
                  <a:pt x="132" y="144"/>
                </a:lnTo>
                <a:lnTo>
                  <a:pt x="111" y="75"/>
                </a:lnTo>
                <a:lnTo>
                  <a:pt x="124" y="64"/>
                </a:lnTo>
                <a:lnTo>
                  <a:pt x="138" y="54"/>
                </a:lnTo>
                <a:lnTo>
                  <a:pt x="200" y="93"/>
                </a:lnTo>
                <a:lnTo>
                  <a:pt x="211" y="87"/>
                </a:lnTo>
                <a:lnTo>
                  <a:pt x="222" y="82"/>
                </a:lnTo>
                <a:lnTo>
                  <a:pt x="234" y="78"/>
                </a:lnTo>
                <a:lnTo>
                  <a:pt x="246" y="74"/>
                </a:lnTo>
                <a:lnTo>
                  <a:pt x="261" y="4"/>
                </a:lnTo>
                <a:lnTo>
                  <a:pt x="270" y="3"/>
                </a:lnTo>
                <a:lnTo>
                  <a:pt x="279" y="1"/>
                </a:lnTo>
                <a:lnTo>
                  <a:pt x="296" y="0"/>
                </a:lnTo>
                <a:lnTo>
                  <a:pt x="330" y="63"/>
                </a:lnTo>
                <a:lnTo>
                  <a:pt x="343" y="64"/>
                </a:lnTo>
                <a:lnTo>
                  <a:pt x="355" y="65"/>
                </a:lnTo>
                <a:lnTo>
                  <a:pt x="367" y="67"/>
                </a:lnTo>
                <a:lnTo>
                  <a:pt x="379" y="69"/>
                </a:lnTo>
                <a:lnTo>
                  <a:pt x="426" y="18"/>
                </a:lnTo>
                <a:lnTo>
                  <a:pt x="435" y="21"/>
                </a:lnTo>
                <a:lnTo>
                  <a:pt x="444" y="25"/>
                </a:lnTo>
                <a:lnTo>
                  <a:pt x="461" y="32"/>
                </a:lnTo>
                <a:lnTo>
                  <a:pt x="458" y="102"/>
                </a:lnTo>
                <a:lnTo>
                  <a:pt x="468" y="109"/>
                </a:lnTo>
                <a:lnTo>
                  <a:pt x="478" y="116"/>
                </a:lnTo>
                <a:lnTo>
                  <a:pt x="487" y="124"/>
                </a:lnTo>
                <a:lnTo>
                  <a:pt x="496" y="132"/>
                </a:lnTo>
                <a:lnTo>
                  <a:pt x="561" y="111"/>
                </a:lnTo>
                <a:lnTo>
                  <a:pt x="574" y="126"/>
                </a:lnTo>
                <a:lnTo>
                  <a:pt x="579" y="134"/>
                </a:lnTo>
                <a:lnTo>
                  <a:pt x="585" y="142"/>
                </a:lnTo>
                <a:lnTo>
                  <a:pt x="547" y="200"/>
                </a:lnTo>
                <a:lnTo>
                  <a:pt x="550" y="205"/>
                </a:lnTo>
                <a:lnTo>
                  <a:pt x="553" y="211"/>
                </a:lnTo>
                <a:lnTo>
                  <a:pt x="558" y="222"/>
                </a:lnTo>
                <a:lnTo>
                  <a:pt x="562" y="233"/>
                </a:lnTo>
                <a:lnTo>
                  <a:pt x="567" y="245"/>
                </a:lnTo>
                <a:lnTo>
                  <a:pt x="631" y="259"/>
                </a:lnTo>
                <a:lnTo>
                  <a:pt x="634" y="278"/>
                </a:lnTo>
                <a:lnTo>
                  <a:pt x="636" y="298"/>
                </a:lnTo>
                <a:lnTo>
                  <a:pt x="577" y="329"/>
                </a:lnTo>
                <a:lnTo>
                  <a:pt x="577" y="341"/>
                </a:lnTo>
                <a:lnTo>
                  <a:pt x="575" y="354"/>
                </a:lnTo>
                <a:lnTo>
                  <a:pt x="574" y="365"/>
                </a:lnTo>
                <a:lnTo>
                  <a:pt x="571" y="377"/>
                </a:lnTo>
                <a:lnTo>
                  <a:pt x="619" y="421"/>
                </a:lnTo>
                <a:lnTo>
                  <a:pt x="612" y="440"/>
                </a:lnTo>
                <a:lnTo>
                  <a:pt x="603" y="458"/>
                </a:lnTo>
                <a:lnTo>
                  <a:pt x="537" y="456"/>
                </a:lnTo>
                <a:lnTo>
                  <a:pt x="531" y="465"/>
                </a:lnTo>
                <a:lnTo>
                  <a:pt x="524" y="475"/>
                </a:lnTo>
                <a:lnTo>
                  <a:pt x="516" y="484"/>
                </a:lnTo>
                <a:lnTo>
                  <a:pt x="509" y="493"/>
                </a:lnTo>
                <a:lnTo>
                  <a:pt x="528" y="555"/>
                </a:lnTo>
                <a:lnTo>
                  <a:pt x="512" y="569"/>
                </a:lnTo>
                <a:lnTo>
                  <a:pt x="504" y="575"/>
                </a:lnTo>
                <a:lnTo>
                  <a:pt x="495" y="581"/>
                </a:lnTo>
                <a:close/>
              </a:path>
            </a:pathLst>
          </a:custGeom>
          <a:solidFill>
            <a:srgbClr val="103154"/>
          </a:solidFill>
          <a:ln w="6350">
            <a:noFill/>
            <a:round/>
          </a:ln>
          <a:effectLst/>
        </p:spPr>
        <p:txBody>
          <a:bodyPr lIns="121899" tIns="60949" rIns="121899" bIns="60949"/>
          <a:lstStyle/>
          <a:p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07599" y="499110"/>
            <a:ext cx="24053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第三部分 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的工作原理</a:t>
            </a:r>
            <a:endParaRPr kumimoji="1" lang="zh-CN" altLang="en-US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850" y="1515110"/>
            <a:ext cx="210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有对比才有伤害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 descr="sv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537460"/>
            <a:ext cx="5317490" cy="2371725"/>
          </a:xfrm>
          <a:prstGeom prst="rect">
            <a:avLst/>
          </a:prstGeom>
        </p:spPr>
      </p:pic>
      <p:pic>
        <p:nvPicPr>
          <p:cNvPr id="12" name="图片 11" descr="g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5" y="2535555"/>
            <a:ext cx="5478145" cy="2432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2720" y="2138680"/>
            <a:ext cx="80962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/>
              <a:lightRig rig="threePt" dir="t"/>
            </a:scene3d>
          </a:bodyPr>
          <a:p>
            <a:r>
              <a:rPr lang="en-US" altLang="zh-CN" sz="2400" b="1"/>
              <a:t>SVN</a:t>
            </a:r>
            <a:endParaRPr lang="en-US" altLang="zh-CN" sz="2400" b="1"/>
          </a:p>
        </p:txBody>
      </p:sp>
      <p:sp>
        <p:nvSpPr>
          <p:cNvPr id="14" name="文本框 13"/>
          <p:cNvSpPr txBox="1"/>
          <p:nvPr/>
        </p:nvSpPr>
        <p:spPr>
          <a:xfrm>
            <a:off x="8307070" y="2078355"/>
            <a:ext cx="69024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/>
              <a:lightRig rig="threePt" dir="t"/>
            </a:scene3d>
          </a:bodyPr>
          <a:p>
            <a:pPr lvl="0" algn="l"/>
            <a:r>
              <a:rPr lang="en-US" altLang="zh-CN" sz="2400" b="1">
                <a:sym typeface="+mn-ea"/>
              </a:rPr>
              <a:t>GIT</a:t>
            </a:r>
            <a:endParaRPr lang="en-US" altLang="zh-CN" sz="2400" b="1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rot="720000">
            <a:off x="5851525" y="3585210"/>
            <a:ext cx="16103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VS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1990" y="5124450"/>
            <a:ext cx="227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rgbClr val="103154"/>
                </a:solidFill>
                <a:sym typeface="+mn-ea"/>
              </a:rPr>
              <a:t>记录各个文件的差异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81340" y="51244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rgbClr val="103154"/>
                </a:solidFill>
                <a:sym typeface="+mn-ea"/>
              </a:rPr>
              <a:t>记录一个快照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07599" y="499110"/>
            <a:ext cx="24053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第三部分 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的工作原理</a:t>
            </a:r>
            <a:endParaRPr kumimoji="1" lang="zh-CN" altLang="en-US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850" y="1149350"/>
            <a:ext cx="210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有对比才有伤害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2720" y="1681480"/>
            <a:ext cx="80962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/>
              <a:lightRig rig="threePt" dir="t"/>
            </a:scene3d>
          </a:bodyPr>
          <a:p>
            <a:r>
              <a:rPr lang="en-US" altLang="zh-CN" sz="2400" b="1"/>
              <a:t>SVN</a:t>
            </a:r>
            <a:endParaRPr lang="en-US" altLang="zh-CN" sz="2400" b="1"/>
          </a:p>
        </p:txBody>
      </p:sp>
      <p:sp>
        <p:nvSpPr>
          <p:cNvPr id="14" name="文本框 13"/>
          <p:cNvSpPr txBox="1"/>
          <p:nvPr/>
        </p:nvSpPr>
        <p:spPr>
          <a:xfrm>
            <a:off x="8307070" y="1682115"/>
            <a:ext cx="69024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/>
              <a:lightRig rig="threePt" dir="t"/>
            </a:scene3d>
          </a:bodyPr>
          <a:p>
            <a:pPr lvl="0" algn="l"/>
            <a:r>
              <a:rPr lang="en-US" altLang="zh-CN" sz="2400" b="1">
                <a:sym typeface="+mn-ea"/>
              </a:rPr>
              <a:t>GIT</a:t>
            </a:r>
            <a:endParaRPr lang="en-US" altLang="zh-CN" sz="2400" b="1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rot="720000">
            <a:off x="5866765" y="4011930"/>
            <a:ext cx="16103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VS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图片 1" descr="集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2218055"/>
            <a:ext cx="4819650" cy="3778885"/>
          </a:xfrm>
          <a:prstGeom prst="rect">
            <a:avLst/>
          </a:prstGeom>
        </p:spPr>
      </p:pic>
      <p:pic>
        <p:nvPicPr>
          <p:cNvPr id="3" name="图片 2" descr="分布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90" y="2202815"/>
            <a:ext cx="5015230" cy="3778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6350" y="61036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集中式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16975" y="60286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分布式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58470" y="1776730"/>
            <a:ext cx="1933575" cy="788670"/>
          </a:xfrm>
          <a:prstGeom prst="flowChartAlternateProcess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3625" y="1986915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工作区</a:t>
            </a:r>
            <a:endParaRPr lang="zh-CN" altLang="zh-CN"/>
          </a:p>
        </p:txBody>
      </p:sp>
      <p:sp>
        <p:nvSpPr>
          <p:cNvPr id="10" name="流程图: 可选过程 9"/>
          <p:cNvSpPr/>
          <p:nvPr/>
        </p:nvSpPr>
        <p:spPr>
          <a:xfrm>
            <a:off x="3702050" y="1776730"/>
            <a:ext cx="1933575" cy="788670"/>
          </a:xfrm>
          <a:prstGeom prst="flowChartAlternateProcess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7205" y="1971675"/>
            <a:ext cx="963295" cy="36830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r>
              <a:rPr lang="zh-CN" altLang="zh-CN"/>
              <a:t>暂存区</a:t>
            </a:r>
            <a:endParaRPr lang="zh-CN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6818630" y="1761490"/>
            <a:ext cx="1933575" cy="788670"/>
          </a:xfrm>
          <a:prstGeom prst="flowChartAlternateProcess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18350" y="195643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</a:t>
            </a:r>
            <a:r>
              <a:rPr lang="zh-CN" altLang="en-US"/>
              <a:t>本地</a:t>
            </a:r>
            <a:r>
              <a:rPr lang="zh-CN" altLang="zh-CN"/>
              <a:t>仓库</a:t>
            </a:r>
            <a:endParaRPr lang="zh-CN" altLang="zh-CN"/>
          </a:p>
        </p:txBody>
      </p:sp>
      <p:cxnSp>
        <p:nvCxnSpPr>
          <p:cNvPr id="17" name="直接连接符 16"/>
          <p:cNvCxnSpPr>
            <a:stCxn id="7" idx="2"/>
          </p:cNvCxnSpPr>
          <p:nvPr/>
        </p:nvCxnSpPr>
        <p:spPr>
          <a:xfrm>
            <a:off x="1410335" y="2565400"/>
            <a:ext cx="0" cy="3157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68520" y="2549525"/>
            <a:ext cx="0" cy="317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5100" y="2550160"/>
            <a:ext cx="0" cy="3315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燕尾形箭头 24"/>
          <p:cNvSpPr/>
          <p:nvPr/>
        </p:nvSpPr>
        <p:spPr>
          <a:xfrm>
            <a:off x="1490980" y="3626485"/>
            <a:ext cx="2635250" cy="794385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26920" y="383984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r>
              <a:rPr lang="zh-CN" altLang="en-US"/>
              <a:t>到暂存区</a:t>
            </a:r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848860" y="3677285"/>
            <a:ext cx="2635250" cy="794385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0960" y="3875405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commit</a:t>
            </a:r>
            <a:r>
              <a:rPr lang="zh-CN" altLang="zh-CN"/>
              <a:t>到</a:t>
            </a:r>
            <a:r>
              <a:rPr lang="en-US" altLang="zh-CN"/>
              <a:t>git</a:t>
            </a:r>
            <a:r>
              <a:rPr lang="zh-CN" altLang="en-US"/>
              <a:t>本地</a:t>
            </a:r>
            <a:r>
              <a:rPr lang="zh-CN" altLang="zh-CN"/>
              <a:t>仓库</a:t>
            </a:r>
            <a:endParaRPr lang="zh-CN" altLang="zh-CN"/>
          </a:p>
        </p:txBody>
      </p:sp>
      <p:sp>
        <p:nvSpPr>
          <p:cNvPr id="30" name="流程图: 可选过程 29"/>
          <p:cNvSpPr/>
          <p:nvPr/>
        </p:nvSpPr>
        <p:spPr>
          <a:xfrm>
            <a:off x="9795510" y="1736090"/>
            <a:ext cx="1933575" cy="78867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35540" y="1946275"/>
            <a:ext cx="148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</a:t>
            </a:r>
            <a:r>
              <a:rPr lang="zh-CN" altLang="zh-CN"/>
              <a:t>远程</a:t>
            </a:r>
            <a:r>
              <a:rPr lang="zh-CN" altLang="zh-CN"/>
              <a:t>仓库</a:t>
            </a:r>
            <a:endParaRPr lang="zh-CN" altLang="zh-CN"/>
          </a:p>
        </p:txBody>
      </p:sp>
      <p:cxnSp>
        <p:nvCxnSpPr>
          <p:cNvPr id="32" name="直接连接符 31"/>
          <p:cNvCxnSpPr/>
          <p:nvPr/>
        </p:nvCxnSpPr>
        <p:spPr>
          <a:xfrm>
            <a:off x="10761980" y="2540000"/>
            <a:ext cx="0" cy="3315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燕尾形箭头 32"/>
          <p:cNvSpPr/>
          <p:nvPr/>
        </p:nvSpPr>
        <p:spPr>
          <a:xfrm>
            <a:off x="7932420" y="3697605"/>
            <a:ext cx="2635250" cy="794385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154670" y="3910965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push</a:t>
            </a:r>
            <a:r>
              <a:rPr lang="zh-CN" altLang="zh-CN"/>
              <a:t>到到</a:t>
            </a:r>
            <a:r>
              <a:rPr lang="en-US" altLang="zh-CN"/>
              <a:t>git</a:t>
            </a:r>
            <a:r>
              <a:rPr lang="zh-CN" altLang="en-US"/>
              <a:t>远程</a:t>
            </a:r>
            <a:r>
              <a:rPr lang="zh-CN" altLang="zh-CN"/>
              <a:t>仓库</a:t>
            </a:r>
            <a:endParaRPr lang="zh-CN" altLang="zh-CN"/>
          </a:p>
        </p:txBody>
      </p:sp>
      <p:sp>
        <p:nvSpPr>
          <p:cNvPr id="36" name="燕尾形箭头 35"/>
          <p:cNvSpPr/>
          <p:nvPr/>
        </p:nvSpPr>
        <p:spPr>
          <a:xfrm rot="10800000">
            <a:off x="1795780" y="4683125"/>
            <a:ext cx="5746115" cy="79438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392045" y="4896485"/>
            <a:ext cx="492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checkout</a:t>
            </a:r>
            <a:r>
              <a:rPr lang="zh-CN" altLang="zh-CN"/>
              <a:t>到工作区</a:t>
            </a:r>
            <a:endParaRPr lang="zh-CN" altLang="zh-CN"/>
          </a:p>
        </p:txBody>
      </p:sp>
      <p:sp>
        <p:nvSpPr>
          <p:cNvPr id="38" name="燕尾形箭头 37"/>
          <p:cNvSpPr/>
          <p:nvPr/>
        </p:nvSpPr>
        <p:spPr>
          <a:xfrm rot="10800000">
            <a:off x="8021320" y="4866640"/>
            <a:ext cx="2635250" cy="794385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472170" y="5109210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pull</a:t>
            </a:r>
            <a:r>
              <a:rPr lang="zh-CN" altLang="zh-CN"/>
              <a:t>到本地仓库</a:t>
            </a:r>
            <a:endParaRPr lang="zh-CN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063625" y="10814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文件状态</a:t>
            </a:r>
            <a:endParaRPr 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7599" y="499110"/>
            <a:ext cx="24053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第三部分 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的工作原理</a:t>
            </a:r>
            <a:endParaRPr kumimoji="1" lang="zh-CN" altLang="en-US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" y="342902"/>
            <a:ext cx="213360" cy="556260"/>
          </a:xfrm>
          <a:prstGeom prst="rect">
            <a:avLst/>
          </a:prstGeom>
          <a:solidFill>
            <a:srgbClr val="10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zh-CN" altLang="en-US" sz="1865">
              <a:solidFill>
                <a:srgbClr val="E7E6E6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224260" y="343451"/>
            <a:ext cx="967736" cy="556260"/>
            <a:chOff x="11224260" y="343449"/>
            <a:chExt cx="967736" cy="556260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11224260" y="343449"/>
              <a:ext cx="967736" cy="556260"/>
            </a:xfrm>
            <a:prstGeom prst="rect">
              <a:avLst/>
            </a:prstGeom>
            <a:solidFill>
              <a:srgbClr val="103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44275" y="390748"/>
              <a:ext cx="352425" cy="460375"/>
            </a:xfrm>
            <a:prstGeom prst="rect">
              <a:avLst/>
            </a:prstGeom>
            <a:solidFill>
              <a:srgbClr val="103154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7</a:t>
              </a: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07599" y="499110"/>
            <a:ext cx="2405380" cy="58229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l" defTabSz="914400"/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第三部分 </a:t>
            </a:r>
            <a:r>
              <a:rPr kumimoji="1" lang="en-US" altLang="zh-CN" sz="1600" b="1" dirty="0">
                <a:solidFill>
                  <a:srgbClr val="00BFC3"/>
                </a:solidFill>
                <a:sym typeface="+mn-ea"/>
              </a:rPr>
              <a:t>GIT</a:t>
            </a:r>
            <a:r>
              <a:rPr kumimoji="1" lang="zh-CN" altLang="en-US" sz="1600" b="1" dirty="0">
                <a:solidFill>
                  <a:srgbClr val="00BFC3"/>
                </a:solidFill>
                <a:sym typeface="+mn-ea"/>
              </a:rPr>
              <a:t>的工作原理</a:t>
            </a:r>
            <a:endParaRPr kumimoji="1" lang="zh-CN" altLang="en-US" sz="1600" b="1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/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346190"/>
            <a:ext cx="12284075" cy="48958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p>
            <a:pPr algn="ctr" defTabSz="609600"/>
            <a:r>
              <a:rPr lang="zh-CN" sz="2400" dirty="0">
                <a:solidFill>
                  <a:srgbClr val="00BFC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上和国际</a:t>
            </a:r>
            <a:endParaRPr lang="zh-CN" sz="2400" dirty="0">
              <a:solidFill>
                <a:srgbClr val="00BFC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 descr="分支管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2392045"/>
            <a:ext cx="9547225" cy="239649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063625" y="11118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分支演变</a:t>
            </a:r>
            <a:endParaRPr 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775fa687-9c92-45b1-9dd3-0a8c1ddb9d3d}"/>
</p:tagLst>
</file>

<file path=ppt/theme/theme1.xml><?xml version="1.0" encoding="utf-8"?>
<a:theme xmlns:a="http://schemas.openxmlformats.org/drawingml/2006/main" name="Office Theme">
  <a:themeElements>
    <a:clrScheme name="自定义 29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00BFC3"/>
      </a:accent1>
      <a:accent2>
        <a:srgbClr val="002060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188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Arial Black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SunShìne</cp:lastModifiedBy>
  <cp:revision>100</cp:revision>
  <dcterms:created xsi:type="dcterms:W3CDTF">2015-07-21T07:18:00Z</dcterms:created>
  <dcterms:modified xsi:type="dcterms:W3CDTF">2019-03-15T01:19:38Z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