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>
        <p:scale>
          <a:sx n="66" d="100"/>
          <a:sy n="66" d="100"/>
        </p:scale>
        <p:origin x="3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70B2C-25DE-5C48-F79C-BDAC88148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1C212C-6D6A-13A2-35E1-BD938D1A8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9E3B1-5798-20B6-318C-737E37D5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6D65D-F338-636E-E706-B24807A5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DDF24-6C78-9CE8-E9E9-1A9EA57B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9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D6587-9A41-B404-DF44-FB53C6CE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C36390-CEA7-6266-305C-DD78BE95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8B614-19D8-5B74-602E-C1ADC3B3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DA451-6418-5471-E1EF-23C1FA8E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B868C-823B-C227-C0EA-219EDD12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4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1232BF-A407-E168-ECBC-EF57666F7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961105-2218-5FD0-3DA1-55377E348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BDCB3-6E1A-384E-5F88-3E843257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9E574-FFBB-D83E-BEC0-3A779AC2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1DEDB-2BE0-675D-6DC1-5095AECD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F70FA-2A2A-6B89-4FD1-6B942553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0C155-5383-02CB-302B-1DBD3B643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12576-64C6-B624-3AEF-9E47D87A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4FF70-A986-8B0F-8A87-6EC79DFF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92631-AC0E-D68E-60AA-091CA402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D17CA-F771-2FEA-BEB8-CB93FC33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236FB-7A0B-C06A-7E31-BDD81624C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5315B-B628-B0A0-EEA5-44398F4B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08C4B-71B1-97AC-1C43-029AF3E3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6691F-5CEB-063B-285A-03363C58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31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F775A-32D8-8116-10AE-75273DCB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69FBE-5FAB-4E16-6C8F-CD3F9028D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33CAFA-F435-5D96-EB69-F0DF2E311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1BD2BD-3218-C378-E3BA-5963ABBB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F9BDF-AF80-C283-950E-97A5B241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EB7A34-FB8F-A086-A150-E5B5CC47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4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581B9-4610-29DF-78FE-B566F108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200EDA-EE77-7244-5327-1AC1F5DE1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A25BB-CF54-C3A8-6403-650FE750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A46427-1F28-B43C-651C-43BC14468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A3CC0C-319C-6623-2CFA-8B32A2DB5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322043-570E-ADE4-8BC4-8CF7F45F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6CEC07-92CE-7EBF-E905-1B3F447A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7AA806-6438-8472-9F54-C29FD979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553A7-F676-C2E9-B481-52DC8601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016871-2EAD-6A8C-9C9F-C3F8C5D0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57B1B5-CCAB-96E3-4F1A-8CAC499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215153-C704-482D-1F34-1EB55E0E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6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621D41-6DE0-BB41-1199-DE26460B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51DBE3-8660-E1B5-EC99-293CB3A2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4021CF-0A31-150D-0376-87ADF52E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3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B3BFD-288F-B113-BCBE-E244B2C5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C592F-6B19-A4DA-AF9B-8E472B8F5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0357D-CEB9-C0D9-AB72-436E2307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BECD1-D517-9A1A-86BA-610919A2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546BE-0B17-7FB3-FA7D-80ED8F13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09567-AB41-99F5-DD46-15BAC48B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72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2038E-0652-37FB-A97A-0A26085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A8F272-FD40-5654-C09E-CC9D7D2BC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2D437F-36F0-E911-74A9-AC571143A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48BC6-8BAE-C869-040C-2DF780B0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448E-0254-4288-96BD-F89271BBFAB0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AD2D7-200E-13BB-AE21-FCAFA6EA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325B5E-A216-6C1F-6B7C-196BF969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7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6EC2D8-285B-427C-CE9F-6BFB4A82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933556-A9B3-E813-EBAC-F34486ED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C867E-A600-B25B-9316-11B34500E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C448E-0254-4288-96BD-F89271BBFAB0}" type="datetimeFigureOut">
              <a:rPr lang="zh-CN" altLang="en-US" smtClean="0"/>
              <a:t>2023/1/18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5A444-87E2-5BDA-1932-E434135C1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F50AE-C318-D7E2-F18E-B4BD263BC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C8567-E165-4776-B798-C2BF449A2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7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221E10-0922-282E-5047-0E3C0565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67" y="0"/>
            <a:ext cx="11685065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366CC3-1616-C8CF-7E8D-5B8064C607B4}"/>
              </a:ext>
            </a:extLst>
          </p:cNvPr>
          <p:cNvSpPr/>
          <p:nvPr/>
        </p:nvSpPr>
        <p:spPr>
          <a:xfrm>
            <a:off x="895149" y="5428648"/>
            <a:ext cx="1270535" cy="298384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5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4DB77C8-6DF3-FD72-08EA-F1B5524B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3" y="0"/>
            <a:ext cx="11842713" cy="685800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DD97CB-B996-7CC1-A01E-D07D3183014E}"/>
              </a:ext>
            </a:extLst>
          </p:cNvPr>
          <p:cNvSpPr/>
          <p:nvPr/>
        </p:nvSpPr>
        <p:spPr>
          <a:xfrm>
            <a:off x="7247823" y="5476774"/>
            <a:ext cx="1463040" cy="34651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FC6406-E0AF-92F0-54B5-9A5479E0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254" y="1809549"/>
            <a:ext cx="3594431" cy="2291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>
                <a:lumMod val="75000"/>
              </a:schemeClr>
            </a:solidFill>
          </a:ln>
          <a:effectLst/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C87AAFB-381D-FAA3-75D6-5E351A9BBB0B}"/>
              </a:ext>
            </a:extLst>
          </p:cNvPr>
          <p:cNvSpPr/>
          <p:nvPr/>
        </p:nvSpPr>
        <p:spPr>
          <a:xfrm>
            <a:off x="7374555" y="2955206"/>
            <a:ext cx="1201554" cy="21150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7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4DB77C8-6DF3-FD72-08EA-F1B5524B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3" y="0"/>
            <a:ext cx="11842713" cy="685800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DD97CB-B996-7CC1-A01E-D07D3183014E}"/>
              </a:ext>
            </a:extLst>
          </p:cNvPr>
          <p:cNvSpPr/>
          <p:nvPr/>
        </p:nvSpPr>
        <p:spPr>
          <a:xfrm>
            <a:off x="6237168" y="5765531"/>
            <a:ext cx="1463040" cy="34651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0ED18DC-4456-F180-E621-E439427B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52"/>
            <a:ext cx="12192000" cy="652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0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320904-E36D-564C-6585-694AB3693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9" y="0"/>
            <a:ext cx="11950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0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320904-E36D-564C-6585-694AB3693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9" y="0"/>
            <a:ext cx="11950861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47940A1-DC58-9C3F-806E-3946FB8BADD1}"/>
              </a:ext>
            </a:extLst>
          </p:cNvPr>
          <p:cNvSpPr/>
          <p:nvPr/>
        </p:nvSpPr>
        <p:spPr>
          <a:xfrm>
            <a:off x="7815714" y="875899"/>
            <a:ext cx="866274" cy="32725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5D8DDC-2D7C-BB17-0238-CAA550926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567" y="1930000"/>
            <a:ext cx="6527116" cy="4456361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FC86621C-1E6F-54C9-FC40-D5F39411F45D}"/>
              </a:ext>
            </a:extLst>
          </p:cNvPr>
          <p:cNvSpPr/>
          <p:nvPr/>
        </p:nvSpPr>
        <p:spPr>
          <a:xfrm>
            <a:off x="2568340" y="2589196"/>
            <a:ext cx="1329891" cy="288758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7F6BE9B-2045-78BF-D6B2-9FD545E07918}"/>
              </a:ext>
            </a:extLst>
          </p:cNvPr>
          <p:cNvSpPr/>
          <p:nvPr/>
        </p:nvSpPr>
        <p:spPr>
          <a:xfrm>
            <a:off x="4041003" y="2876350"/>
            <a:ext cx="4756487" cy="16523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8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F461CB-1611-8544-2ECD-AD143538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54" y="0"/>
            <a:ext cx="11881692" cy="68580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366CC3-1616-C8CF-7E8D-5B8064C607B4}"/>
              </a:ext>
            </a:extLst>
          </p:cNvPr>
          <p:cNvSpPr/>
          <p:nvPr/>
        </p:nvSpPr>
        <p:spPr>
          <a:xfrm>
            <a:off x="6230754" y="433136"/>
            <a:ext cx="1151823" cy="28875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F461CB-1611-8544-2ECD-AD143538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54" y="0"/>
            <a:ext cx="11881692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88FBA1B4-DC8C-FFE9-D985-5CA10331BD7F}"/>
              </a:ext>
            </a:extLst>
          </p:cNvPr>
          <p:cNvSpPr/>
          <p:nvPr/>
        </p:nvSpPr>
        <p:spPr>
          <a:xfrm>
            <a:off x="3372052" y="1068403"/>
            <a:ext cx="324050" cy="25988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6C13A8-0AFD-5F52-EF2B-335F01519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109" y="1463038"/>
            <a:ext cx="7390772" cy="465381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E3E067D8-581B-A002-45DC-9B865722512C}"/>
              </a:ext>
            </a:extLst>
          </p:cNvPr>
          <p:cNvSpPr/>
          <p:nvPr/>
        </p:nvSpPr>
        <p:spPr>
          <a:xfrm>
            <a:off x="4843113" y="3299059"/>
            <a:ext cx="2096702" cy="204538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2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C1514B-C68E-BF3C-8917-0D8BB9F9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55878" cy="29549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BE9852-8408-FF5C-39DF-6286DF113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647" y="1740475"/>
            <a:ext cx="6384806" cy="5061828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1163CE7-B4E7-4690-AB94-CCB0846D4504}"/>
              </a:ext>
            </a:extLst>
          </p:cNvPr>
          <p:cNvSpPr/>
          <p:nvPr/>
        </p:nvSpPr>
        <p:spPr>
          <a:xfrm>
            <a:off x="3734602" y="1106905"/>
            <a:ext cx="1395663" cy="32725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6A037AF-5A2C-EDD8-762F-D80DA25DF609}"/>
              </a:ext>
            </a:extLst>
          </p:cNvPr>
          <p:cNvSpPr/>
          <p:nvPr/>
        </p:nvSpPr>
        <p:spPr>
          <a:xfrm>
            <a:off x="7183656" y="2954956"/>
            <a:ext cx="1459830" cy="29838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9493D70-EB11-C98E-C0C0-96FF03E851BA}"/>
              </a:ext>
            </a:extLst>
          </p:cNvPr>
          <p:cNvSpPr/>
          <p:nvPr/>
        </p:nvSpPr>
        <p:spPr>
          <a:xfrm>
            <a:off x="9376612" y="3521243"/>
            <a:ext cx="2279582" cy="290362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4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C1514B-C68E-BF3C-8917-0D8BB9F9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55878" cy="2954956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1163CE7-B4E7-4690-AB94-CCB0846D4504}"/>
              </a:ext>
            </a:extLst>
          </p:cNvPr>
          <p:cNvSpPr/>
          <p:nvPr/>
        </p:nvSpPr>
        <p:spPr>
          <a:xfrm>
            <a:off x="3753853" y="1413216"/>
            <a:ext cx="1395663" cy="32725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8F84A9-6819-183A-F06B-8FDA621F0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407" y="2610852"/>
            <a:ext cx="7059185" cy="387522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78251F38-89FB-32FC-FF5E-9E92BE636339}"/>
              </a:ext>
            </a:extLst>
          </p:cNvPr>
          <p:cNvSpPr/>
          <p:nvPr/>
        </p:nvSpPr>
        <p:spPr>
          <a:xfrm>
            <a:off x="5451108" y="2887579"/>
            <a:ext cx="824564" cy="27913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6D1D73-75BB-A0B7-5F0B-41DFE76D40A8}"/>
              </a:ext>
            </a:extLst>
          </p:cNvPr>
          <p:cNvSpPr/>
          <p:nvPr/>
        </p:nvSpPr>
        <p:spPr>
          <a:xfrm>
            <a:off x="4892843" y="3845295"/>
            <a:ext cx="1017069" cy="27913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68993B4-5599-6172-EBC8-9059D1D58F20}"/>
              </a:ext>
            </a:extLst>
          </p:cNvPr>
          <p:cNvSpPr/>
          <p:nvPr/>
        </p:nvSpPr>
        <p:spPr>
          <a:xfrm>
            <a:off x="7241407" y="3429000"/>
            <a:ext cx="1623459" cy="47404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B2E884A-8F73-1B4E-B9B8-EF1E7D46B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0" y="0"/>
            <a:ext cx="11608420" cy="685800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78761F2F-56A4-E478-37CD-E7F4414A8AD9}"/>
              </a:ext>
            </a:extLst>
          </p:cNvPr>
          <p:cNvSpPr/>
          <p:nvPr/>
        </p:nvSpPr>
        <p:spPr>
          <a:xfrm>
            <a:off x="1260909" y="5946715"/>
            <a:ext cx="2435192" cy="40595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0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C024AE-F24B-2F4F-E354-04542C52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11920" cy="3429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649F0B6-1C5D-0C85-9C5D-BA7C086588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00" t="22877"/>
          <a:stretch/>
        </p:blipFill>
        <p:spPr>
          <a:xfrm>
            <a:off x="4360244" y="3003082"/>
            <a:ext cx="7539965" cy="3854918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41FF02CD-5A6B-DDBA-D966-8C0EFBABA9F3}"/>
              </a:ext>
            </a:extLst>
          </p:cNvPr>
          <p:cNvSpPr/>
          <p:nvPr/>
        </p:nvSpPr>
        <p:spPr>
          <a:xfrm>
            <a:off x="8598570" y="3621505"/>
            <a:ext cx="1344327" cy="796491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4914EA9-0987-7D46-263D-D623B93F95CE}"/>
              </a:ext>
            </a:extLst>
          </p:cNvPr>
          <p:cNvCxnSpPr/>
          <p:nvPr/>
        </p:nvCxnSpPr>
        <p:spPr>
          <a:xfrm flipH="1" flipV="1">
            <a:off x="3724977" y="2762451"/>
            <a:ext cx="4889634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宽屏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汉锟 蒋</dc:creator>
  <cp:lastModifiedBy>汉锟 蒋</cp:lastModifiedBy>
  <cp:revision>1</cp:revision>
  <dcterms:created xsi:type="dcterms:W3CDTF">2023-01-18T11:25:06Z</dcterms:created>
  <dcterms:modified xsi:type="dcterms:W3CDTF">2023-01-18T11:43:40Z</dcterms:modified>
</cp:coreProperties>
</file>