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80" r:id="rId16"/>
    <p:sldId id="271" r:id="rId17"/>
    <p:sldId id="277" r:id="rId18"/>
    <p:sldId id="276" r:id="rId19"/>
    <p:sldId id="278" r:id="rId20"/>
    <p:sldId id="272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F5B57-2EC9-41AA-8A62-579BA7454221}" v="117" dt="2023-01-22T08:28:42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125" d="100"/>
          <a:sy n="125" d="100"/>
        </p:scale>
        <p:origin x="7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rry" userId="81c1d075-99f2-4b54-a87d-66853751bd78" providerId="ADAL" clId="{FBFF5B57-2EC9-41AA-8A62-579BA7454221}"/>
    <pc:docChg chg="undo redo custSel addSld delSld modSld">
      <pc:chgData name="Jharry" userId="81c1d075-99f2-4b54-a87d-66853751bd78" providerId="ADAL" clId="{FBFF5B57-2EC9-41AA-8A62-579BA7454221}" dt="2023-01-22T08:28:50.976" v="531" actId="1076"/>
      <pc:docMkLst>
        <pc:docMk/>
      </pc:docMkLst>
      <pc:sldChg chg="addSp delSp modSp add mod delAnim">
        <pc:chgData name="Jharry" userId="81c1d075-99f2-4b54-a87d-66853751bd78" providerId="ADAL" clId="{FBFF5B57-2EC9-41AA-8A62-579BA7454221}" dt="2023-01-22T07:58:42.040" v="33" actId="1076"/>
        <pc:sldMkLst>
          <pc:docMk/>
          <pc:sldMk cId="2556340243" sldId="269"/>
        </pc:sldMkLst>
        <pc:spChg chg="add mod">
          <ac:chgData name="Jharry" userId="81c1d075-99f2-4b54-a87d-66853751bd78" providerId="ADAL" clId="{FBFF5B57-2EC9-41AA-8A62-579BA7454221}" dt="2023-01-22T07:58:42.040" v="33" actId="1076"/>
          <ac:spMkLst>
            <pc:docMk/>
            <pc:sldMk cId="2556340243" sldId="269"/>
            <ac:spMk id="2" creationId="{278C3AE2-9179-F8F6-A05F-BA0FF896F3BA}"/>
          </ac:spMkLst>
        </pc:spChg>
        <pc:spChg chg="del">
          <ac:chgData name="Jharry" userId="81c1d075-99f2-4b54-a87d-66853751bd78" providerId="ADAL" clId="{FBFF5B57-2EC9-41AA-8A62-579BA7454221}" dt="2023-01-22T07:57:58.445" v="2" actId="478"/>
          <ac:spMkLst>
            <pc:docMk/>
            <pc:sldMk cId="2556340243" sldId="269"/>
            <ac:spMk id="5" creationId="{A1366CC3-1616-C8CF-7E8D-5B8064C607B4}"/>
          </ac:spMkLst>
        </pc:spChg>
        <pc:picChg chg="del">
          <ac:chgData name="Jharry" userId="81c1d075-99f2-4b54-a87d-66853751bd78" providerId="ADAL" clId="{FBFF5B57-2EC9-41AA-8A62-579BA7454221}" dt="2023-01-22T07:57:56.676" v="1" actId="478"/>
          <ac:picMkLst>
            <pc:docMk/>
            <pc:sldMk cId="2556340243" sldId="269"/>
            <ac:picMk id="4" creationId="{78221E10-0922-282E-5047-0E3C0565B07E}"/>
          </ac:picMkLst>
        </pc:picChg>
      </pc:sldChg>
      <pc:sldChg chg="modSp add mod">
        <pc:chgData name="Jharry" userId="81c1d075-99f2-4b54-a87d-66853751bd78" providerId="ADAL" clId="{FBFF5B57-2EC9-41AA-8A62-579BA7454221}" dt="2023-01-22T07:59:07.332" v="50" actId="1076"/>
        <pc:sldMkLst>
          <pc:docMk/>
          <pc:sldMk cId="3994603650" sldId="270"/>
        </pc:sldMkLst>
        <pc:spChg chg="mod">
          <ac:chgData name="Jharry" userId="81c1d075-99f2-4b54-a87d-66853751bd78" providerId="ADAL" clId="{FBFF5B57-2EC9-41AA-8A62-579BA7454221}" dt="2023-01-22T07:59:07.332" v="50" actId="1076"/>
          <ac:spMkLst>
            <pc:docMk/>
            <pc:sldMk cId="3994603650" sldId="270"/>
            <ac:spMk id="2" creationId="{278C3AE2-9179-F8F6-A05F-BA0FF896F3BA}"/>
          </ac:spMkLst>
        </pc:spChg>
      </pc:sldChg>
      <pc:sldChg chg="addSp delSp modSp add mod">
        <pc:chgData name="Jharry" userId="81c1d075-99f2-4b54-a87d-66853751bd78" providerId="ADAL" clId="{FBFF5B57-2EC9-41AA-8A62-579BA7454221}" dt="2023-01-22T08:26:21.026" v="510" actId="478"/>
        <pc:sldMkLst>
          <pc:docMk/>
          <pc:sldMk cId="3076750160" sldId="271"/>
        </pc:sldMkLst>
        <pc:spChg chg="mod">
          <ac:chgData name="Jharry" userId="81c1d075-99f2-4b54-a87d-66853751bd78" providerId="ADAL" clId="{FBFF5B57-2EC9-41AA-8A62-579BA7454221}" dt="2023-01-22T08:04:02.777" v="118"/>
          <ac:spMkLst>
            <pc:docMk/>
            <pc:sldMk cId="3076750160" sldId="271"/>
            <ac:spMk id="2" creationId="{278C3AE2-9179-F8F6-A05F-BA0FF896F3BA}"/>
          </ac:spMkLst>
        </pc:spChg>
        <pc:picChg chg="add mod">
          <ac:chgData name="Jharry" userId="81c1d075-99f2-4b54-a87d-66853751bd78" providerId="ADAL" clId="{FBFF5B57-2EC9-41AA-8A62-579BA7454221}" dt="2023-01-22T08:03:39.441" v="105" actId="14100"/>
          <ac:picMkLst>
            <pc:docMk/>
            <pc:sldMk cId="3076750160" sldId="271"/>
            <ac:picMk id="3" creationId="{F05659D1-E06C-C938-72A7-8BEA576D0F8F}"/>
          </ac:picMkLst>
        </pc:picChg>
        <pc:picChg chg="add del mod">
          <ac:chgData name="Jharry" userId="81c1d075-99f2-4b54-a87d-66853751bd78" providerId="ADAL" clId="{FBFF5B57-2EC9-41AA-8A62-579BA7454221}" dt="2023-01-22T08:26:21.026" v="510" actId="478"/>
          <ac:picMkLst>
            <pc:docMk/>
            <pc:sldMk cId="3076750160" sldId="271"/>
            <ac:picMk id="4" creationId="{B3DC6838-2DC3-5548-61DF-98F22A448700}"/>
          </ac:picMkLst>
        </pc:picChg>
        <pc:picChg chg="add del">
          <ac:chgData name="Jharry" userId="81c1d075-99f2-4b54-a87d-66853751bd78" providerId="ADAL" clId="{FBFF5B57-2EC9-41AA-8A62-579BA7454221}" dt="2023-01-22T08:26:02.396" v="500"/>
          <ac:picMkLst>
            <pc:docMk/>
            <pc:sldMk cId="3076750160" sldId="271"/>
            <ac:picMk id="5" creationId="{F0879D38-62BB-8373-E576-6593B405F3DB}"/>
          </ac:picMkLst>
        </pc:picChg>
      </pc:sldChg>
      <pc:sldChg chg="addSp delSp modSp add del mod">
        <pc:chgData name="Jharry" userId="81c1d075-99f2-4b54-a87d-66853751bd78" providerId="ADAL" clId="{FBFF5B57-2EC9-41AA-8A62-579BA7454221}" dt="2023-01-22T08:21:11.193" v="445" actId="47"/>
        <pc:sldMkLst>
          <pc:docMk/>
          <pc:sldMk cId="2970960876" sldId="272"/>
        </pc:sldMkLst>
        <pc:spChg chg="mod">
          <ac:chgData name="Jharry" userId="81c1d075-99f2-4b54-a87d-66853751bd78" providerId="ADAL" clId="{FBFF5B57-2EC9-41AA-8A62-579BA7454221}" dt="2023-01-22T08:14:26.867" v="260" actId="20577"/>
          <ac:spMkLst>
            <pc:docMk/>
            <pc:sldMk cId="2970960876" sldId="272"/>
            <ac:spMk id="2" creationId="{278C3AE2-9179-F8F6-A05F-BA0FF896F3BA}"/>
          </ac:spMkLst>
        </pc:spChg>
        <pc:spChg chg="add del mod">
          <ac:chgData name="Jharry" userId="81c1d075-99f2-4b54-a87d-66853751bd78" providerId="ADAL" clId="{FBFF5B57-2EC9-41AA-8A62-579BA7454221}" dt="2023-01-22T08:08:15.470" v="182" actId="478"/>
          <ac:spMkLst>
            <pc:docMk/>
            <pc:sldMk cId="2970960876" sldId="272"/>
            <ac:spMk id="9" creationId="{248B16FD-B8C4-51C6-C9D9-5AB26E277F63}"/>
          </ac:spMkLst>
        </pc:spChg>
        <pc:spChg chg="add del mod">
          <ac:chgData name="Jharry" userId="81c1d075-99f2-4b54-a87d-66853751bd78" providerId="ADAL" clId="{FBFF5B57-2EC9-41AA-8A62-579BA7454221}" dt="2023-01-22T08:14:27.652" v="262"/>
          <ac:spMkLst>
            <pc:docMk/>
            <pc:sldMk cId="2970960876" sldId="272"/>
            <ac:spMk id="15" creationId="{BC932C05-6EC7-E070-1994-B3DDCBCD896D}"/>
          </ac:spMkLst>
        </pc:spChg>
        <pc:picChg chg="del">
          <ac:chgData name="Jharry" userId="81c1d075-99f2-4b54-a87d-66853751bd78" providerId="ADAL" clId="{FBFF5B57-2EC9-41AA-8A62-579BA7454221}" dt="2023-01-22T08:04:20.695" v="128" actId="478"/>
          <ac:picMkLst>
            <pc:docMk/>
            <pc:sldMk cId="2970960876" sldId="272"/>
            <ac:picMk id="3" creationId="{F05659D1-E06C-C938-72A7-8BEA576D0F8F}"/>
          </ac:picMkLst>
        </pc:picChg>
        <pc:picChg chg="add del mod">
          <ac:chgData name="Jharry" userId="81c1d075-99f2-4b54-a87d-66853751bd78" providerId="ADAL" clId="{FBFF5B57-2EC9-41AA-8A62-579BA7454221}" dt="2023-01-22T08:08:46.570" v="184" actId="478"/>
          <ac:picMkLst>
            <pc:docMk/>
            <pc:sldMk cId="2970960876" sldId="272"/>
            <ac:picMk id="4" creationId="{60E6DE0B-406E-BD0E-9538-80C83DE496E5}"/>
          </ac:picMkLst>
        </pc:picChg>
        <pc:picChg chg="add del mod">
          <ac:chgData name="Jharry" userId="81c1d075-99f2-4b54-a87d-66853751bd78" providerId="ADAL" clId="{FBFF5B57-2EC9-41AA-8A62-579BA7454221}" dt="2023-01-22T08:08:13.848" v="181" actId="478"/>
          <ac:picMkLst>
            <pc:docMk/>
            <pc:sldMk cId="2970960876" sldId="272"/>
            <ac:picMk id="5" creationId="{B6584CBB-54E5-8344-9FD3-22DB9A57C049}"/>
          </ac:picMkLst>
        </pc:picChg>
        <pc:picChg chg="add del mod">
          <ac:chgData name="Jharry" userId="81c1d075-99f2-4b54-a87d-66853751bd78" providerId="ADAL" clId="{FBFF5B57-2EC9-41AA-8A62-579BA7454221}" dt="2023-01-22T08:11:24.587" v="190" actId="478"/>
          <ac:picMkLst>
            <pc:docMk/>
            <pc:sldMk cId="2970960876" sldId="272"/>
            <ac:picMk id="11" creationId="{C73468A3-21DE-6967-CA27-31BA75BF7DAC}"/>
          </ac:picMkLst>
        </pc:picChg>
        <pc:picChg chg="add del mod">
          <ac:chgData name="Jharry" userId="81c1d075-99f2-4b54-a87d-66853751bd78" providerId="ADAL" clId="{FBFF5B57-2EC9-41AA-8A62-579BA7454221}" dt="2023-01-22T08:12:34.054" v="211" actId="478"/>
          <ac:picMkLst>
            <pc:docMk/>
            <pc:sldMk cId="2970960876" sldId="272"/>
            <ac:picMk id="12" creationId="{5024086D-A400-5431-B26B-2B0DB5038A88}"/>
          </ac:picMkLst>
        </pc:picChg>
        <pc:picChg chg="add del mod">
          <ac:chgData name="Jharry" userId="81c1d075-99f2-4b54-a87d-66853751bd78" providerId="ADAL" clId="{FBFF5B57-2EC9-41AA-8A62-579BA7454221}" dt="2023-01-22T08:12:21.720" v="205" actId="478"/>
          <ac:picMkLst>
            <pc:docMk/>
            <pc:sldMk cId="2970960876" sldId="272"/>
            <ac:picMk id="13" creationId="{13F192DF-966F-466D-F264-8FCF255E1CC7}"/>
          </ac:picMkLst>
        </pc:picChg>
        <pc:picChg chg="add mod">
          <ac:chgData name="Jharry" userId="81c1d075-99f2-4b54-a87d-66853751bd78" providerId="ADAL" clId="{FBFF5B57-2EC9-41AA-8A62-579BA7454221}" dt="2023-01-22T08:12:35.216" v="212" actId="1076"/>
          <ac:picMkLst>
            <pc:docMk/>
            <pc:sldMk cId="2970960876" sldId="272"/>
            <ac:picMk id="14" creationId="{C1DB1CEB-EBBE-3654-B6F0-41CB09690BC5}"/>
          </ac:picMkLst>
        </pc:picChg>
        <pc:cxnChg chg="add del mod">
          <ac:chgData name="Jharry" userId="81c1d075-99f2-4b54-a87d-66853751bd78" providerId="ADAL" clId="{FBFF5B57-2EC9-41AA-8A62-579BA7454221}" dt="2023-01-22T08:08:16.080" v="183" actId="478"/>
          <ac:cxnSpMkLst>
            <pc:docMk/>
            <pc:sldMk cId="2970960876" sldId="272"/>
            <ac:cxnSpMk id="7" creationId="{B0982BE6-7E2C-6FCC-552C-4914C7612D68}"/>
          </ac:cxnSpMkLst>
        </pc:cxnChg>
      </pc:sldChg>
      <pc:sldChg chg="addSp delSp modSp add del mod">
        <pc:chgData name="Jharry" userId="81c1d075-99f2-4b54-a87d-66853751bd78" providerId="ADAL" clId="{FBFF5B57-2EC9-41AA-8A62-579BA7454221}" dt="2023-01-22T08:12:31.080" v="209" actId="47"/>
        <pc:sldMkLst>
          <pc:docMk/>
          <pc:sldMk cId="926200243" sldId="273"/>
        </pc:sldMkLst>
        <pc:spChg chg="add mod">
          <ac:chgData name="Jharry" userId="81c1d075-99f2-4b54-a87d-66853751bd78" providerId="ADAL" clId="{FBFF5B57-2EC9-41AA-8A62-579BA7454221}" dt="2023-01-22T08:07:16.391" v="164"/>
          <ac:spMkLst>
            <pc:docMk/>
            <pc:sldMk cId="926200243" sldId="273"/>
            <ac:spMk id="7" creationId="{80248C6C-C5F1-A6C4-DF57-6A10D0AE6777}"/>
          </ac:spMkLst>
        </pc:spChg>
        <pc:picChg chg="add mod">
          <ac:chgData name="Jharry" userId="81c1d075-99f2-4b54-a87d-66853751bd78" providerId="ADAL" clId="{FBFF5B57-2EC9-41AA-8A62-579BA7454221}" dt="2023-01-22T08:07:21.516" v="166" actId="1076"/>
          <ac:picMkLst>
            <pc:docMk/>
            <pc:sldMk cId="926200243" sldId="273"/>
            <ac:picMk id="3" creationId="{CC339DCB-1DD2-F1D0-45B1-7A0033427932}"/>
          </ac:picMkLst>
        </pc:picChg>
        <pc:picChg chg="del mod">
          <ac:chgData name="Jharry" userId="81c1d075-99f2-4b54-a87d-66853751bd78" providerId="ADAL" clId="{FBFF5B57-2EC9-41AA-8A62-579BA7454221}" dt="2023-01-22T08:07:30.601" v="167" actId="478"/>
          <ac:picMkLst>
            <pc:docMk/>
            <pc:sldMk cId="926200243" sldId="273"/>
            <ac:picMk id="4" creationId="{60E6DE0B-406E-BD0E-9538-80C83DE496E5}"/>
          </ac:picMkLst>
        </pc:picChg>
        <pc:picChg chg="del">
          <ac:chgData name="Jharry" userId="81c1d075-99f2-4b54-a87d-66853751bd78" providerId="ADAL" clId="{FBFF5B57-2EC9-41AA-8A62-579BA7454221}" dt="2023-01-22T08:05:32.157" v="137" actId="478"/>
          <ac:picMkLst>
            <pc:docMk/>
            <pc:sldMk cId="926200243" sldId="273"/>
            <ac:picMk id="5" creationId="{B6584CBB-54E5-8344-9FD3-22DB9A57C049}"/>
          </ac:picMkLst>
        </pc:picChg>
        <pc:picChg chg="add mod">
          <ac:chgData name="Jharry" userId="81c1d075-99f2-4b54-a87d-66853751bd78" providerId="ADAL" clId="{FBFF5B57-2EC9-41AA-8A62-579BA7454221}" dt="2023-01-22T08:07:31.016" v="168"/>
          <ac:picMkLst>
            <pc:docMk/>
            <pc:sldMk cId="926200243" sldId="273"/>
            <ac:picMk id="8" creationId="{B55D0653-5C7A-D208-EAE7-F7EA69295EF6}"/>
          </ac:picMkLst>
        </pc:picChg>
        <pc:cxnChg chg="add mod">
          <ac:chgData name="Jharry" userId="81c1d075-99f2-4b54-a87d-66853751bd78" providerId="ADAL" clId="{FBFF5B57-2EC9-41AA-8A62-579BA7454221}" dt="2023-01-22T08:07:16.391" v="164"/>
          <ac:cxnSpMkLst>
            <pc:docMk/>
            <pc:sldMk cId="926200243" sldId="273"/>
            <ac:cxnSpMk id="6" creationId="{39AF5EB6-2EC5-02BF-91AD-397E1016CD2F}"/>
          </ac:cxnSpMkLst>
        </pc:cxnChg>
      </pc:sldChg>
      <pc:sldChg chg="add del">
        <pc:chgData name="Jharry" userId="81c1d075-99f2-4b54-a87d-66853751bd78" providerId="ADAL" clId="{FBFF5B57-2EC9-41AA-8A62-579BA7454221}" dt="2023-01-22T08:12:31.851" v="210" actId="47"/>
        <pc:sldMkLst>
          <pc:docMk/>
          <pc:sldMk cId="71610729" sldId="274"/>
        </pc:sldMkLst>
      </pc:sldChg>
      <pc:sldChg chg="addSp delSp modSp add mod">
        <pc:chgData name="Jharry" userId="81c1d075-99f2-4b54-a87d-66853751bd78" providerId="ADAL" clId="{FBFF5B57-2EC9-41AA-8A62-579BA7454221}" dt="2023-01-22T08:20:20.833" v="440" actId="1076"/>
        <pc:sldMkLst>
          <pc:docMk/>
          <pc:sldMk cId="3677675599" sldId="275"/>
        </pc:sldMkLst>
        <pc:spChg chg="mod">
          <ac:chgData name="Jharry" userId="81c1d075-99f2-4b54-a87d-66853751bd78" providerId="ADAL" clId="{FBFF5B57-2EC9-41AA-8A62-579BA7454221}" dt="2023-01-22T08:16:29.727" v="327" actId="1076"/>
          <ac:spMkLst>
            <pc:docMk/>
            <pc:sldMk cId="3677675599" sldId="275"/>
            <ac:spMk id="2" creationId="{278C3AE2-9179-F8F6-A05F-BA0FF896F3BA}"/>
          </ac:spMkLst>
        </pc:spChg>
        <pc:spChg chg="add del mod">
          <ac:chgData name="Jharry" userId="81c1d075-99f2-4b54-a87d-66853751bd78" providerId="ADAL" clId="{FBFF5B57-2EC9-41AA-8A62-579BA7454221}" dt="2023-01-22T08:14:18.364" v="252" actId="478"/>
          <ac:spMkLst>
            <pc:docMk/>
            <pc:sldMk cId="3677675599" sldId="275"/>
            <ac:spMk id="3" creationId="{25C69785-69F4-3953-36C3-2038C2CEF2D4}"/>
          </ac:spMkLst>
        </pc:spChg>
        <pc:spChg chg="add del mod">
          <ac:chgData name="Jharry" userId="81c1d075-99f2-4b54-a87d-66853751bd78" providerId="ADAL" clId="{FBFF5B57-2EC9-41AA-8A62-579BA7454221}" dt="2023-01-22T08:14:33.822" v="271"/>
          <ac:spMkLst>
            <pc:docMk/>
            <pc:sldMk cId="3677675599" sldId="275"/>
            <ac:spMk id="5" creationId="{946DA831-F089-2343-C659-EA1D4C021295}"/>
          </ac:spMkLst>
        </pc:spChg>
        <pc:spChg chg="add mod">
          <ac:chgData name="Jharry" userId="81c1d075-99f2-4b54-a87d-66853751bd78" providerId="ADAL" clId="{FBFF5B57-2EC9-41AA-8A62-579BA7454221}" dt="2023-01-22T08:19:35.975" v="414" actId="1076"/>
          <ac:spMkLst>
            <pc:docMk/>
            <pc:sldMk cId="3677675599" sldId="275"/>
            <ac:spMk id="7" creationId="{8BDE87AD-4023-B6BF-EA12-6F803365129D}"/>
          </ac:spMkLst>
        </pc:spChg>
        <pc:spChg chg="add mod">
          <ac:chgData name="Jharry" userId="81c1d075-99f2-4b54-a87d-66853751bd78" providerId="ADAL" clId="{FBFF5B57-2EC9-41AA-8A62-579BA7454221}" dt="2023-01-22T08:20:15.132" v="436" actId="1076"/>
          <ac:spMkLst>
            <pc:docMk/>
            <pc:sldMk cId="3677675599" sldId="275"/>
            <ac:spMk id="8" creationId="{6B35D1E2-CB30-1899-1601-2F7551B9D25C}"/>
          </ac:spMkLst>
        </pc:spChg>
        <pc:spChg chg="add mod">
          <ac:chgData name="Jharry" userId="81c1d075-99f2-4b54-a87d-66853751bd78" providerId="ADAL" clId="{FBFF5B57-2EC9-41AA-8A62-579BA7454221}" dt="2023-01-22T08:20:20.833" v="440" actId="1076"/>
          <ac:spMkLst>
            <pc:docMk/>
            <pc:sldMk cId="3677675599" sldId="275"/>
            <ac:spMk id="9" creationId="{C860BA6A-8E2F-9A27-907B-B59D30C7B972}"/>
          </ac:spMkLst>
        </pc:spChg>
        <pc:picChg chg="add mod modCrop">
          <ac:chgData name="Jharry" userId="81c1d075-99f2-4b54-a87d-66853751bd78" providerId="ADAL" clId="{FBFF5B57-2EC9-41AA-8A62-579BA7454221}" dt="2023-01-22T08:20:19.177" v="439" actId="1076"/>
          <ac:picMkLst>
            <pc:docMk/>
            <pc:sldMk cId="3677675599" sldId="275"/>
            <ac:picMk id="4" creationId="{BA78D890-B9FE-2868-5AF3-3EAB97801CAC}"/>
          </ac:picMkLst>
        </pc:picChg>
        <pc:picChg chg="add del mod ord">
          <ac:chgData name="Jharry" userId="81c1d075-99f2-4b54-a87d-66853751bd78" providerId="ADAL" clId="{FBFF5B57-2EC9-41AA-8A62-579BA7454221}" dt="2023-01-22T08:20:12.160" v="434" actId="1076"/>
          <ac:picMkLst>
            <pc:docMk/>
            <pc:sldMk cId="3677675599" sldId="275"/>
            <ac:picMk id="10" creationId="{3D46E0F1-B111-3343-0D40-7CF05F6A33CC}"/>
          </ac:picMkLst>
        </pc:picChg>
        <pc:picChg chg="add mod">
          <ac:chgData name="Jharry" userId="81c1d075-99f2-4b54-a87d-66853751bd78" providerId="ADAL" clId="{FBFF5B57-2EC9-41AA-8A62-579BA7454221}" dt="2023-01-22T08:20:17.743" v="438" actId="1076"/>
          <ac:picMkLst>
            <pc:docMk/>
            <pc:sldMk cId="3677675599" sldId="275"/>
            <ac:picMk id="11" creationId="{9FD1341A-6433-D6BA-767D-CBFA40D33C7B}"/>
          </ac:picMkLst>
        </pc:picChg>
        <pc:picChg chg="add del mod">
          <ac:chgData name="Jharry" userId="81c1d075-99f2-4b54-a87d-66853751bd78" providerId="ADAL" clId="{FBFF5B57-2EC9-41AA-8A62-579BA7454221}" dt="2023-01-22T08:18:11.808" v="376" actId="478"/>
          <ac:picMkLst>
            <pc:docMk/>
            <pc:sldMk cId="3677675599" sldId="275"/>
            <ac:picMk id="12" creationId="{5024086D-A400-5431-B26B-2B0DB5038A88}"/>
          </ac:picMkLst>
        </pc:picChg>
        <pc:picChg chg="add mod">
          <ac:chgData name="Jharry" userId="81c1d075-99f2-4b54-a87d-66853751bd78" providerId="ADAL" clId="{FBFF5B57-2EC9-41AA-8A62-579BA7454221}" dt="2023-01-22T08:20:07.304" v="431" actId="1076"/>
          <ac:picMkLst>
            <pc:docMk/>
            <pc:sldMk cId="3677675599" sldId="275"/>
            <ac:picMk id="13" creationId="{408A6B05-EDB3-90F5-394E-C4F8A4332F04}"/>
          </ac:picMkLst>
        </pc:picChg>
        <pc:picChg chg="del">
          <ac:chgData name="Jharry" userId="81c1d075-99f2-4b54-a87d-66853751bd78" providerId="ADAL" clId="{FBFF5B57-2EC9-41AA-8A62-579BA7454221}" dt="2023-01-22T08:12:59.365" v="227" actId="478"/>
          <ac:picMkLst>
            <pc:docMk/>
            <pc:sldMk cId="3677675599" sldId="275"/>
            <ac:picMk id="14" creationId="{C1DB1CEB-EBBE-3654-B6F0-41CB09690BC5}"/>
          </ac:picMkLst>
        </pc:picChg>
      </pc:sldChg>
      <pc:sldChg chg="addSp delSp modSp add mod">
        <pc:chgData name="Jharry" userId="81c1d075-99f2-4b54-a87d-66853751bd78" providerId="ADAL" clId="{FBFF5B57-2EC9-41AA-8A62-579BA7454221}" dt="2023-01-22T08:21:50.694" v="462" actId="1076"/>
        <pc:sldMkLst>
          <pc:docMk/>
          <pc:sldMk cId="3126281903" sldId="276"/>
        </pc:sldMkLst>
        <pc:spChg chg="mod">
          <ac:chgData name="Jharry" userId="81c1d075-99f2-4b54-a87d-66853751bd78" providerId="ADAL" clId="{FBFF5B57-2EC9-41AA-8A62-579BA7454221}" dt="2023-01-22T08:21:22.381" v="452"/>
          <ac:spMkLst>
            <pc:docMk/>
            <pc:sldMk cId="3126281903" sldId="276"/>
            <ac:spMk id="2" creationId="{278C3AE2-9179-F8F6-A05F-BA0FF896F3BA}"/>
          </ac:spMkLst>
        </pc:spChg>
        <pc:picChg chg="del mod">
          <ac:chgData name="Jharry" userId="81c1d075-99f2-4b54-a87d-66853751bd78" providerId="ADAL" clId="{FBFF5B57-2EC9-41AA-8A62-579BA7454221}" dt="2023-01-22T08:21:23.653" v="454" actId="478"/>
          <ac:picMkLst>
            <pc:docMk/>
            <pc:sldMk cId="3126281903" sldId="276"/>
            <ac:picMk id="3" creationId="{F05659D1-E06C-C938-72A7-8BEA576D0F8F}"/>
          </ac:picMkLst>
        </pc:picChg>
        <pc:picChg chg="add mod">
          <ac:chgData name="Jharry" userId="81c1d075-99f2-4b54-a87d-66853751bd78" providerId="ADAL" clId="{FBFF5B57-2EC9-41AA-8A62-579BA7454221}" dt="2023-01-22T08:21:45.677" v="460" actId="1076"/>
          <ac:picMkLst>
            <pc:docMk/>
            <pc:sldMk cId="3126281903" sldId="276"/>
            <ac:picMk id="4" creationId="{5F409424-E2EA-C118-664D-156E9582A860}"/>
          </ac:picMkLst>
        </pc:picChg>
        <pc:picChg chg="add mod">
          <ac:chgData name="Jharry" userId="81c1d075-99f2-4b54-a87d-66853751bd78" providerId="ADAL" clId="{FBFF5B57-2EC9-41AA-8A62-579BA7454221}" dt="2023-01-22T08:21:48.527" v="461" actId="1076"/>
          <ac:picMkLst>
            <pc:docMk/>
            <pc:sldMk cId="3126281903" sldId="276"/>
            <ac:picMk id="5" creationId="{40927F9E-9AE7-6817-BC99-6B0FAA6F179A}"/>
          </ac:picMkLst>
        </pc:picChg>
        <pc:picChg chg="add mod">
          <ac:chgData name="Jharry" userId="81c1d075-99f2-4b54-a87d-66853751bd78" providerId="ADAL" clId="{FBFF5B57-2EC9-41AA-8A62-579BA7454221}" dt="2023-01-22T08:21:50.694" v="462" actId="1076"/>
          <ac:picMkLst>
            <pc:docMk/>
            <pc:sldMk cId="3126281903" sldId="276"/>
            <ac:picMk id="6" creationId="{F04E4393-FA8B-4FB0-C179-B30DB2A2838E}"/>
          </ac:picMkLst>
        </pc:picChg>
      </pc:sldChg>
      <pc:sldChg chg="modSp add del mod">
        <pc:chgData name="Jharry" userId="81c1d075-99f2-4b54-a87d-66853751bd78" providerId="ADAL" clId="{FBFF5B57-2EC9-41AA-8A62-579BA7454221}" dt="2023-01-22T08:21:09.119" v="443" actId="47"/>
        <pc:sldMkLst>
          <pc:docMk/>
          <pc:sldMk cId="3491646549" sldId="276"/>
        </pc:sldMkLst>
        <pc:spChg chg="mod">
          <ac:chgData name="Jharry" userId="81c1d075-99f2-4b54-a87d-66853751bd78" providerId="ADAL" clId="{FBFF5B57-2EC9-41AA-8A62-579BA7454221}" dt="2023-01-22T08:20:59.338" v="442" actId="20577"/>
          <ac:spMkLst>
            <pc:docMk/>
            <pc:sldMk cId="3491646549" sldId="276"/>
            <ac:spMk id="2" creationId="{278C3AE2-9179-F8F6-A05F-BA0FF896F3BA}"/>
          </ac:spMkLst>
        </pc:spChg>
      </pc:sldChg>
      <pc:sldChg chg="addSp delSp modSp add mod">
        <pc:chgData name="Jharry" userId="81c1d075-99f2-4b54-a87d-66853751bd78" providerId="ADAL" clId="{FBFF5B57-2EC9-41AA-8A62-579BA7454221}" dt="2023-01-22T08:27:36.533" v="524" actId="1076"/>
        <pc:sldMkLst>
          <pc:docMk/>
          <pc:sldMk cId="2197385518" sldId="277"/>
        </pc:sldMkLst>
        <pc:picChg chg="add mod modCrop">
          <ac:chgData name="Jharry" userId="81c1d075-99f2-4b54-a87d-66853751bd78" providerId="ADAL" clId="{FBFF5B57-2EC9-41AA-8A62-579BA7454221}" dt="2023-01-22T08:27:35.554" v="523" actId="1076"/>
          <ac:picMkLst>
            <pc:docMk/>
            <pc:sldMk cId="2197385518" sldId="277"/>
            <ac:picMk id="3" creationId="{FB943B32-F53D-A5D5-6914-67CDF551AD66}"/>
          </ac:picMkLst>
        </pc:picChg>
        <pc:picChg chg="mod">
          <ac:chgData name="Jharry" userId="81c1d075-99f2-4b54-a87d-66853751bd78" providerId="ADAL" clId="{FBFF5B57-2EC9-41AA-8A62-579BA7454221}" dt="2023-01-22T08:27:33.609" v="522" actId="1076"/>
          <ac:picMkLst>
            <pc:docMk/>
            <pc:sldMk cId="2197385518" sldId="277"/>
            <ac:picMk id="4" creationId="{5F409424-E2EA-C118-664D-156E9582A860}"/>
          </ac:picMkLst>
        </pc:picChg>
        <pc:picChg chg="mod">
          <ac:chgData name="Jharry" userId="81c1d075-99f2-4b54-a87d-66853751bd78" providerId="ADAL" clId="{FBFF5B57-2EC9-41AA-8A62-579BA7454221}" dt="2023-01-22T08:27:27.044" v="517" actId="1076"/>
          <ac:picMkLst>
            <pc:docMk/>
            <pc:sldMk cId="2197385518" sldId="277"/>
            <ac:picMk id="5" creationId="{40927F9E-9AE7-6817-BC99-6B0FAA6F179A}"/>
          </ac:picMkLst>
        </pc:picChg>
        <pc:picChg chg="del">
          <ac:chgData name="Jharry" userId="81c1d075-99f2-4b54-a87d-66853751bd78" providerId="ADAL" clId="{FBFF5B57-2EC9-41AA-8A62-579BA7454221}" dt="2023-01-22T08:21:56.151" v="464" actId="478"/>
          <ac:picMkLst>
            <pc:docMk/>
            <pc:sldMk cId="2197385518" sldId="277"/>
            <ac:picMk id="6" creationId="{F04E4393-FA8B-4FB0-C179-B30DB2A2838E}"/>
          </ac:picMkLst>
        </pc:picChg>
        <pc:picChg chg="add mod">
          <ac:chgData name="Jharry" userId="81c1d075-99f2-4b54-a87d-66853751bd78" providerId="ADAL" clId="{FBFF5B57-2EC9-41AA-8A62-579BA7454221}" dt="2023-01-22T08:27:36.533" v="524" actId="1076"/>
          <ac:picMkLst>
            <pc:docMk/>
            <pc:sldMk cId="2197385518" sldId="277"/>
            <ac:picMk id="7" creationId="{A278E51E-7DDD-26FA-AC6D-6BA700E8763C}"/>
          </ac:picMkLst>
        </pc:picChg>
      </pc:sldChg>
      <pc:sldChg chg="addSp delSp modSp add mod">
        <pc:chgData name="Jharry" userId="81c1d075-99f2-4b54-a87d-66853751bd78" providerId="ADAL" clId="{FBFF5B57-2EC9-41AA-8A62-579BA7454221}" dt="2023-01-22T08:28:50.976" v="531" actId="1076"/>
        <pc:sldMkLst>
          <pc:docMk/>
          <pc:sldMk cId="527029476" sldId="278"/>
        </pc:sldMkLst>
        <pc:spChg chg="mod">
          <ac:chgData name="Jharry" userId="81c1d075-99f2-4b54-a87d-66853751bd78" providerId="ADAL" clId="{FBFF5B57-2EC9-41AA-8A62-579BA7454221}" dt="2023-01-22T08:22:31.478" v="478"/>
          <ac:spMkLst>
            <pc:docMk/>
            <pc:sldMk cId="527029476" sldId="278"/>
            <ac:spMk id="2" creationId="{278C3AE2-9179-F8F6-A05F-BA0FF896F3BA}"/>
          </ac:spMkLst>
        </pc:spChg>
        <pc:picChg chg="add mod">
          <ac:chgData name="Jharry" userId="81c1d075-99f2-4b54-a87d-66853751bd78" providerId="ADAL" clId="{FBFF5B57-2EC9-41AA-8A62-579BA7454221}" dt="2023-01-22T08:28:49.947" v="530" actId="1076"/>
          <ac:picMkLst>
            <pc:docMk/>
            <pc:sldMk cId="527029476" sldId="278"/>
            <ac:picMk id="3" creationId="{F45ED90A-A683-100E-C487-ED697AF5E117}"/>
          </ac:picMkLst>
        </pc:picChg>
        <pc:picChg chg="del">
          <ac:chgData name="Jharry" userId="81c1d075-99f2-4b54-a87d-66853751bd78" providerId="ADAL" clId="{FBFF5B57-2EC9-41AA-8A62-579BA7454221}" dt="2023-01-22T08:22:38.751" v="480" actId="478"/>
          <ac:picMkLst>
            <pc:docMk/>
            <pc:sldMk cId="527029476" sldId="278"/>
            <ac:picMk id="4" creationId="{5F409424-E2EA-C118-664D-156E9582A860}"/>
          </ac:picMkLst>
        </pc:picChg>
        <pc:picChg chg="del mod ord">
          <ac:chgData name="Jharry" userId="81c1d075-99f2-4b54-a87d-66853751bd78" providerId="ADAL" clId="{FBFF5B57-2EC9-41AA-8A62-579BA7454221}" dt="2023-01-22T08:23:38.476" v="488" actId="478"/>
          <ac:picMkLst>
            <pc:docMk/>
            <pc:sldMk cId="527029476" sldId="278"/>
            <ac:picMk id="5" creationId="{40927F9E-9AE7-6817-BC99-6B0FAA6F179A}"/>
          </ac:picMkLst>
        </pc:picChg>
        <pc:picChg chg="del">
          <ac:chgData name="Jharry" userId="81c1d075-99f2-4b54-a87d-66853751bd78" providerId="ADAL" clId="{FBFF5B57-2EC9-41AA-8A62-579BA7454221}" dt="2023-01-22T08:22:39.259" v="481" actId="478"/>
          <ac:picMkLst>
            <pc:docMk/>
            <pc:sldMk cId="527029476" sldId="278"/>
            <ac:picMk id="6" creationId="{F04E4393-FA8B-4FB0-C179-B30DB2A2838E}"/>
          </ac:picMkLst>
        </pc:picChg>
        <pc:picChg chg="add mod">
          <ac:chgData name="Jharry" userId="81c1d075-99f2-4b54-a87d-66853751bd78" providerId="ADAL" clId="{FBFF5B57-2EC9-41AA-8A62-579BA7454221}" dt="2023-01-22T08:23:43.222" v="490" actId="1076"/>
          <ac:picMkLst>
            <pc:docMk/>
            <pc:sldMk cId="527029476" sldId="278"/>
            <ac:picMk id="7" creationId="{110EBEAE-0047-3504-6E04-1E0EAC383744}"/>
          </ac:picMkLst>
        </pc:picChg>
        <pc:picChg chg="add mod modCrop">
          <ac:chgData name="Jharry" userId="81c1d075-99f2-4b54-a87d-66853751bd78" providerId="ADAL" clId="{FBFF5B57-2EC9-41AA-8A62-579BA7454221}" dt="2023-01-22T08:24:10.394" v="495" actId="1076"/>
          <ac:picMkLst>
            <pc:docMk/>
            <pc:sldMk cId="527029476" sldId="278"/>
            <ac:picMk id="10" creationId="{2FDBB301-2077-06B0-86FE-EDB2A5422C12}"/>
          </ac:picMkLst>
        </pc:picChg>
        <pc:picChg chg="add mod">
          <ac:chgData name="Jharry" userId="81c1d075-99f2-4b54-a87d-66853751bd78" providerId="ADAL" clId="{FBFF5B57-2EC9-41AA-8A62-579BA7454221}" dt="2023-01-22T08:28:50.976" v="531" actId="1076"/>
          <ac:picMkLst>
            <pc:docMk/>
            <pc:sldMk cId="527029476" sldId="278"/>
            <ac:picMk id="11" creationId="{AC3DB554-A527-5455-4D5C-0E8FB3E0AC62}"/>
          </ac:picMkLst>
        </pc:picChg>
        <pc:cxnChg chg="add mod">
          <ac:chgData name="Jharry" userId="81c1d075-99f2-4b54-a87d-66853751bd78" providerId="ADAL" clId="{FBFF5B57-2EC9-41AA-8A62-579BA7454221}" dt="2023-01-22T08:23:53.822" v="492" actId="1582"/>
          <ac:cxnSpMkLst>
            <pc:docMk/>
            <pc:sldMk cId="527029476" sldId="278"/>
            <ac:cxnSpMk id="9" creationId="{3517B1B3-1B18-D8CE-B544-59C07DD61C5D}"/>
          </ac:cxnSpMkLst>
        </pc:cxnChg>
      </pc:sldChg>
      <pc:sldChg chg="add del">
        <pc:chgData name="Jharry" userId="81c1d075-99f2-4b54-a87d-66853751bd78" providerId="ADAL" clId="{FBFF5B57-2EC9-41AA-8A62-579BA7454221}" dt="2023-01-22T08:26:05.693" v="502" actId="47"/>
        <pc:sldMkLst>
          <pc:docMk/>
          <pc:sldMk cId="3108370188" sldId="279"/>
        </pc:sldMkLst>
      </pc:sldChg>
      <pc:sldChg chg="delSp modSp add mod">
        <pc:chgData name="Jharry" userId="81c1d075-99f2-4b54-a87d-66853751bd78" providerId="ADAL" clId="{FBFF5B57-2EC9-41AA-8A62-579BA7454221}" dt="2023-01-22T08:26:18.349" v="509" actId="1076"/>
        <pc:sldMkLst>
          <pc:docMk/>
          <pc:sldMk cId="946948079" sldId="280"/>
        </pc:sldMkLst>
        <pc:picChg chg="del">
          <ac:chgData name="Jharry" userId="81c1d075-99f2-4b54-a87d-66853751bd78" providerId="ADAL" clId="{FBFF5B57-2EC9-41AA-8A62-579BA7454221}" dt="2023-01-22T08:26:10.517" v="503" actId="478"/>
          <ac:picMkLst>
            <pc:docMk/>
            <pc:sldMk cId="946948079" sldId="280"/>
            <ac:picMk id="3" creationId="{F05659D1-E06C-C938-72A7-8BEA576D0F8F}"/>
          </ac:picMkLst>
        </pc:picChg>
        <pc:picChg chg="mod">
          <ac:chgData name="Jharry" userId="81c1d075-99f2-4b54-a87d-66853751bd78" providerId="ADAL" clId="{FBFF5B57-2EC9-41AA-8A62-579BA7454221}" dt="2023-01-22T08:26:18.349" v="509" actId="1076"/>
          <ac:picMkLst>
            <pc:docMk/>
            <pc:sldMk cId="946948079" sldId="280"/>
            <ac:picMk id="4" creationId="{B3DC6838-2DC3-5548-61DF-98F22A4487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0B2C-25DE-5C48-F79C-BDAC8814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1C212C-6D6A-13A2-35E1-BD938D1A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9E3B1-5798-20B6-318C-737E37D5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6D65D-F338-636E-E706-B24807A5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DDF24-6C78-9CE8-E9E9-1A9EA57B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9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6587-9A41-B404-DF44-FB53C6CE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36390-CEA7-6266-305C-DD78BE95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8B614-19D8-5B74-602E-C1ADC3B3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DA451-6418-5471-E1EF-23C1FA8E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B868C-823B-C227-C0EA-219EDD12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4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1232BF-A407-E168-ECBC-EF57666F7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61105-2218-5FD0-3DA1-55377E348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BDCB3-6E1A-384E-5F88-3E843257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9E574-FFBB-D83E-BEC0-3A779AC2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1DEDB-2BE0-675D-6DC1-5095AECD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F70FA-2A2A-6B89-4FD1-6B94255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0C155-5383-02CB-302B-1DBD3B64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12576-64C6-B624-3AEF-9E47D87A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4FF70-A986-8B0F-8A87-6EC79DFF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92631-AC0E-D68E-60AA-091CA402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D17CA-F771-2FEA-BEB8-CB93FC33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236FB-7A0B-C06A-7E31-BDD81624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5315B-B628-B0A0-EEA5-44398F4B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08C4B-71B1-97AC-1C43-029AF3E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6691F-5CEB-063B-285A-03363C58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775A-32D8-8116-10AE-75273DCB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69FBE-5FAB-4E16-6C8F-CD3F9028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3CAFA-F435-5D96-EB69-F0DF2E31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BD2BD-3218-C378-E3BA-5963ABBB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F9BDF-AF80-C283-950E-97A5B241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A34-FB8F-A086-A150-E5B5CC4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4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581B9-4610-29DF-78FE-B566F108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00EDA-EE77-7244-5327-1AC1F5DE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A25BB-CF54-C3A8-6403-650FE750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A46427-1F28-B43C-651C-43BC14468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A3CC0C-319C-6623-2CFA-8B32A2DB5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22043-570E-ADE4-8BC4-8CF7F45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6CEC07-92CE-7EBF-E905-1B3F447A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7AA806-6438-8472-9F54-C29FD979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53A7-F676-C2E9-B481-52DC8601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16871-2EAD-6A8C-9C9F-C3F8C5D0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7B1B5-CCAB-96E3-4F1A-8CAC499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215153-C704-482D-1F34-1EB55E0E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6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621D41-6DE0-BB41-1199-DE26460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51DBE3-8660-E1B5-EC99-293CB3A2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021CF-0A31-150D-0376-87ADF52E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3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B3BFD-288F-B113-BCBE-E244B2C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C592F-6B19-A4DA-AF9B-8E472B8F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0357D-CEB9-C0D9-AB72-436E2307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BECD1-D517-9A1A-86BA-610919A2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546BE-0B17-7FB3-FA7D-80ED8F13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09567-AB41-99F5-DD46-15BAC48B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2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038E-0652-37FB-A97A-0A26085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A8F272-FD40-5654-C09E-CC9D7D2B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2D437F-36F0-E911-74A9-AC571143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48BC6-8BAE-C869-040C-2DF780B0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AD2D7-200E-13BB-AE21-FCAFA6EA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25B5E-A216-6C1F-6B7C-196BF969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7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6EC2D8-285B-427C-CE9F-6BFB4A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33556-A9B3-E813-EBAC-F34486ED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C867E-A600-B25B-9316-11B34500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448E-0254-4288-96BD-F89271BBFAB0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5A444-87E2-5BDA-1932-E434135C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F50AE-C318-D7E2-F18E-B4BD263BC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3AE2-9179-F8F6-A05F-BA0FF896F3BA}"/>
              </a:ext>
            </a:extLst>
          </p:cNvPr>
          <p:cNvSpPr txBox="1"/>
          <p:nvPr/>
        </p:nvSpPr>
        <p:spPr>
          <a:xfrm>
            <a:off x="3913632" y="2106777"/>
            <a:ext cx="471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55634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C024AE-F24B-2F4F-E354-04542C52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11920" cy="3429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49F0B6-1C5D-0C85-9C5D-BA7C08658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0" t="22877"/>
          <a:stretch/>
        </p:blipFill>
        <p:spPr>
          <a:xfrm>
            <a:off x="4360244" y="3003082"/>
            <a:ext cx="7539965" cy="3854918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1FF02CD-5A6B-DDBA-D966-8C0EFBABA9F3}"/>
              </a:ext>
            </a:extLst>
          </p:cNvPr>
          <p:cNvSpPr/>
          <p:nvPr/>
        </p:nvSpPr>
        <p:spPr>
          <a:xfrm>
            <a:off x="8598570" y="3621505"/>
            <a:ext cx="1344327" cy="79649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4914EA9-0987-7D46-263D-D623B93F95CE}"/>
              </a:ext>
            </a:extLst>
          </p:cNvPr>
          <p:cNvCxnSpPr/>
          <p:nvPr/>
        </p:nvCxnSpPr>
        <p:spPr>
          <a:xfrm flipH="1" flipV="1">
            <a:off x="3724977" y="2762451"/>
            <a:ext cx="4889634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DB77C8-6DF3-FD72-08EA-F1B5524B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3" y="0"/>
            <a:ext cx="11842713" cy="6858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DD97CB-B996-7CC1-A01E-D07D3183014E}"/>
              </a:ext>
            </a:extLst>
          </p:cNvPr>
          <p:cNvSpPr/>
          <p:nvPr/>
        </p:nvSpPr>
        <p:spPr>
          <a:xfrm>
            <a:off x="7247823" y="5476774"/>
            <a:ext cx="1463040" cy="34651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FC6406-E0AF-92F0-54B5-9A5479E0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254" y="1809549"/>
            <a:ext cx="3594431" cy="2291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87AAFB-381D-FAA3-75D6-5E351A9BBB0B}"/>
              </a:ext>
            </a:extLst>
          </p:cNvPr>
          <p:cNvSpPr/>
          <p:nvPr/>
        </p:nvSpPr>
        <p:spPr>
          <a:xfrm>
            <a:off x="7374555" y="2955206"/>
            <a:ext cx="1201554" cy="21150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7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DB77C8-6DF3-FD72-08EA-F1B5524B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3" y="0"/>
            <a:ext cx="11842713" cy="6858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DD97CB-B996-7CC1-A01E-D07D3183014E}"/>
              </a:ext>
            </a:extLst>
          </p:cNvPr>
          <p:cNvSpPr/>
          <p:nvPr/>
        </p:nvSpPr>
        <p:spPr>
          <a:xfrm>
            <a:off x="6237168" y="5765531"/>
            <a:ext cx="1463040" cy="34651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ED18DC-4456-F180-E621-E439427B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52"/>
            <a:ext cx="12192000" cy="65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0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3AE2-9179-F8F6-A05F-BA0FF896F3BA}"/>
              </a:ext>
            </a:extLst>
          </p:cNvPr>
          <p:cNvSpPr txBox="1"/>
          <p:nvPr/>
        </p:nvSpPr>
        <p:spPr>
          <a:xfrm>
            <a:off x="3384243" y="2376285"/>
            <a:ext cx="6462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9460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3AE2-9179-F8F6-A05F-BA0FF896F3BA}"/>
              </a:ext>
            </a:extLst>
          </p:cNvPr>
          <p:cNvSpPr txBox="1"/>
          <p:nvPr/>
        </p:nvSpPr>
        <p:spPr>
          <a:xfrm>
            <a:off x="284909" y="188233"/>
            <a:ext cx="6462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初始化连接，得到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C6838-2DC3-5548-61DF-98F22A44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7" y="970007"/>
            <a:ext cx="10465787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4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3AE2-9179-F8F6-A05F-BA0FF896F3BA}"/>
              </a:ext>
            </a:extLst>
          </p:cNvPr>
          <p:cNvSpPr txBox="1"/>
          <p:nvPr/>
        </p:nvSpPr>
        <p:spPr>
          <a:xfrm>
            <a:off x="284909" y="188233"/>
            <a:ext cx="6462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初始化连接，得到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5659D1-E06C-C938-72A7-8BEA576D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2" y="961131"/>
            <a:ext cx="8790472" cy="58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3AE2-9179-F8F6-A05F-BA0FF896F3BA}"/>
              </a:ext>
            </a:extLst>
          </p:cNvPr>
          <p:cNvSpPr txBox="1"/>
          <p:nvPr/>
        </p:nvSpPr>
        <p:spPr>
          <a:xfrm>
            <a:off x="284909" y="188233"/>
            <a:ext cx="6462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同步触发器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09424-E2EA-C118-664D-156E9582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80" y="1316461"/>
            <a:ext cx="2095500" cy="1076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927F9E-9AE7-6817-BC99-6B0FAA6F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40" y="2936240"/>
            <a:ext cx="1571625" cy="53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943B32-F53D-A5D5-6914-67CDF551AD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431"/>
          <a:stretch/>
        </p:blipFill>
        <p:spPr>
          <a:xfrm>
            <a:off x="5327762" y="480620"/>
            <a:ext cx="6768790" cy="58967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78E51E-7DDD-26FA-AC6D-6BA700E87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88" y="2532092"/>
            <a:ext cx="4090027" cy="3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8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3AE2-9179-F8F6-A05F-BA0FF896F3BA}"/>
              </a:ext>
            </a:extLst>
          </p:cNvPr>
          <p:cNvSpPr txBox="1"/>
          <p:nvPr/>
        </p:nvSpPr>
        <p:spPr>
          <a:xfrm>
            <a:off x="284909" y="188233"/>
            <a:ext cx="6462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同步触发器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09424-E2EA-C118-664D-156E9582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20" y="2685048"/>
            <a:ext cx="2095500" cy="1076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927F9E-9AE7-6817-BC99-6B0FAA6F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20" y="2895600"/>
            <a:ext cx="1571625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4E4393-FA8B-4FB0-C179-B30DB2A28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199" y="-10878"/>
            <a:ext cx="662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8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3AE2-9179-F8F6-A05F-BA0FF896F3BA}"/>
              </a:ext>
            </a:extLst>
          </p:cNvPr>
          <p:cNvSpPr txBox="1"/>
          <p:nvPr/>
        </p:nvSpPr>
        <p:spPr>
          <a:xfrm>
            <a:off x="284909" y="188233"/>
            <a:ext cx="6462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获取关节速度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5ED90A-A683-100E-C487-ED697AF5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65" y="654301"/>
            <a:ext cx="3714750" cy="1476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0EBEAE-0047-3504-6E04-1E0EAC38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97" y="3018021"/>
            <a:ext cx="11620500" cy="375285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517B1B3-1B18-D8CE-B544-59C07DD61C5D}"/>
              </a:ext>
            </a:extLst>
          </p:cNvPr>
          <p:cNvCxnSpPr/>
          <p:nvPr/>
        </p:nvCxnSpPr>
        <p:spPr>
          <a:xfrm>
            <a:off x="5861785" y="2189637"/>
            <a:ext cx="0" cy="678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FDBB301-2077-06B0-86FE-EDB2A5422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373" b="27519"/>
          <a:stretch/>
        </p:blipFill>
        <p:spPr>
          <a:xfrm>
            <a:off x="5999747" y="2302488"/>
            <a:ext cx="1345733" cy="3866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3DB554-A527-5455-4D5C-0E8FB3E0A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359" y="601232"/>
            <a:ext cx="4896691" cy="1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221E10-0922-282E-5047-0E3C0565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7" y="0"/>
            <a:ext cx="11685065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366CC3-1616-C8CF-7E8D-5B8064C607B4}"/>
              </a:ext>
            </a:extLst>
          </p:cNvPr>
          <p:cNvSpPr/>
          <p:nvPr/>
        </p:nvSpPr>
        <p:spPr>
          <a:xfrm>
            <a:off x="895149" y="5428648"/>
            <a:ext cx="1270535" cy="29838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3AE2-9179-F8F6-A05F-BA0FF896F3BA}"/>
              </a:ext>
            </a:extLst>
          </p:cNvPr>
          <p:cNvSpPr txBox="1"/>
          <p:nvPr/>
        </p:nvSpPr>
        <p:spPr>
          <a:xfrm>
            <a:off x="284909" y="188233"/>
            <a:ext cx="9426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Step4: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界面包装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Create Subsystem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1DB1CEB-EBBE-3654-B6F0-41CB0969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19" y="2059806"/>
            <a:ext cx="7855377" cy="35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6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3AE2-9179-F8F6-A05F-BA0FF896F3BA}"/>
              </a:ext>
            </a:extLst>
          </p:cNvPr>
          <p:cNvSpPr txBox="1"/>
          <p:nvPr/>
        </p:nvSpPr>
        <p:spPr>
          <a:xfrm>
            <a:off x="74500" y="151513"/>
            <a:ext cx="6462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Step4: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界面包装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78D890-B9FE-2868-5AF3-3EAB97801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36"/>
          <a:stretch/>
        </p:blipFill>
        <p:spPr>
          <a:xfrm>
            <a:off x="6536902" y="1613368"/>
            <a:ext cx="5515674" cy="23105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DE87AD-4023-B6BF-EA12-6F803365129D}"/>
              </a:ext>
            </a:extLst>
          </p:cNvPr>
          <p:cNvSpPr txBox="1"/>
          <p:nvPr/>
        </p:nvSpPr>
        <p:spPr>
          <a:xfrm>
            <a:off x="270984" y="11207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设置页面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35D1E2-CB30-1899-1601-2F7551B9D25C}"/>
              </a:ext>
            </a:extLst>
          </p:cNvPr>
          <p:cNvSpPr txBox="1"/>
          <p:nvPr/>
        </p:nvSpPr>
        <p:spPr>
          <a:xfrm>
            <a:off x="6368588" y="11207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设置变量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60BA6A-8E2F-9A27-907B-B59D30C7B972}"/>
              </a:ext>
            </a:extLst>
          </p:cNvPr>
          <p:cNvSpPr txBox="1"/>
          <p:nvPr/>
        </p:nvSpPr>
        <p:spPr>
          <a:xfrm>
            <a:off x="270984" y="339141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设置显示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D1341A-6433-D6BA-767D-CBFA40D3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5" y="3920244"/>
            <a:ext cx="5290755" cy="27315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8A6B05-EDB3-90F5-394E-C4F8A4332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57" y="1685881"/>
            <a:ext cx="2814286" cy="14113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46E0F1-B111-3343-0D40-7CF05F6A3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161" y="1716923"/>
            <a:ext cx="2984363" cy="13803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7767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320904-E36D-564C-6585-694AB369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9" y="0"/>
            <a:ext cx="11950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320904-E36D-564C-6585-694AB369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9" y="0"/>
            <a:ext cx="11950861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47940A1-DC58-9C3F-806E-3946FB8BADD1}"/>
              </a:ext>
            </a:extLst>
          </p:cNvPr>
          <p:cNvSpPr/>
          <p:nvPr/>
        </p:nvSpPr>
        <p:spPr>
          <a:xfrm>
            <a:off x="7815714" y="875899"/>
            <a:ext cx="866274" cy="3272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5D8DDC-2D7C-BB17-0238-CAA55092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67" y="1930000"/>
            <a:ext cx="6527116" cy="445636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86621C-1E6F-54C9-FC40-D5F39411F45D}"/>
              </a:ext>
            </a:extLst>
          </p:cNvPr>
          <p:cNvSpPr/>
          <p:nvPr/>
        </p:nvSpPr>
        <p:spPr>
          <a:xfrm>
            <a:off x="2568340" y="2589196"/>
            <a:ext cx="1329891" cy="28875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7F6BE9B-2045-78BF-D6B2-9FD545E07918}"/>
              </a:ext>
            </a:extLst>
          </p:cNvPr>
          <p:cNvSpPr/>
          <p:nvPr/>
        </p:nvSpPr>
        <p:spPr>
          <a:xfrm>
            <a:off x="4041003" y="2876350"/>
            <a:ext cx="4756487" cy="1652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F461CB-1611-8544-2ECD-AD143538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4" y="0"/>
            <a:ext cx="11881692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366CC3-1616-C8CF-7E8D-5B8064C607B4}"/>
              </a:ext>
            </a:extLst>
          </p:cNvPr>
          <p:cNvSpPr/>
          <p:nvPr/>
        </p:nvSpPr>
        <p:spPr>
          <a:xfrm>
            <a:off x="6230754" y="433136"/>
            <a:ext cx="1151823" cy="2887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F461CB-1611-8544-2ECD-AD143538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4" y="0"/>
            <a:ext cx="11881692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8FBA1B4-DC8C-FFE9-D985-5CA10331BD7F}"/>
              </a:ext>
            </a:extLst>
          </p:cNvPr>
          <p:cNvSpPr/>
          <p:nvPr/>
        </p:nvSpPr>
        <p:spPr>
          <a:xfrm>
            <a:off x="3372052" y="1068403"/>
            <a:ext cx="324050" cy="25988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C13A8-0AFD-5F52-EF2B-335F0151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09" y="1463038"/>
            <a:ext cx="7390772" cy="465381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E067D8-581B-A002-45DC-9B865722512C}"/>
              </a:ext>
            </a:extLst>
          </p:cNvPr>
          <p:cNvSpPr/>
          <p:nvPr/>
        </p:nvSpPr>
        <p:spPr>
          <a:xfrm>
            <a:off x="4843113" y="3299059"/>
            <a:ext cx="2096702" cy="20453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C1514B-C68E-BF3C-8917-0D8BB9F9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5878" cy="2954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BE9852-8408-FF5C-39DF-6286DF11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47" y="1740475"/>
            <a:ext cx="6384806" cy="5061828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1163CE7-B4E7-4690-AB94-CCB0846D4504}"/>
              </a:ext>
            </a:extLst>
          </p:cNvPr>
          <p:cNvSpPr/>
          <p:nvPr/>
        </p:nvSpPr>
        <p:spPr>
          <a:xfrm>
            <a:off x="3734602" y="1106905"/>
            <a:ext cx="1395663" cy="3272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A037AF-5A2C-EDD8-762F-D80DA25DF609}"/>
              </a:ext>
            </a:extLst>
          </p:cNvPr>
          <p:cNvSpPr/>
          <p:nvPr/>
        </p:nvSpPr>
        <p:spPr>
          <a:xfrm>
            <a:off x="7183656" y="2954956"/>
            <a:ext cx="1459830" cy="29838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493D70-EB11-C98E-C0C0-96FF03E851BA}"/>
              </a:ext>
            </a:extLst>
          </p:cNvPr>
          <p:cNvSpPr/>
          <p:nvPr/>
        </p:nvSpPr>
        <p:spPr>
          <a:xfrm>
            <a:off x="9376612" y="3521243"/>
            <a:ext cx="2279582" cy="29036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C1514B-C68E-BF3C-8917-0D8BB9F9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5878" cy="2954956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1163CE7-B4E7-4690-AB94-CCB0846D4504}"/>
              </a:ext>
            </a:extLst>
          </p:cNvPr>
          <p:cNvSpPr/>
          <p:nvPr/>
        </p:nvSpPr>
        <p:spPr>
          <a:xfrm>
            <a:off x="3753853" y="1413216"/>
            <a:ext cx="1395663" cy="3272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8F84A9-6819-183A-F06B-8FDA621F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07" y="2610852"/>
            <a:ext cx="7059185" cy="387522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78251F38-89FB-32FC-FF5E-9E92BE636339}"/>
              </a:ext>
            </a:extLst>
          </p:cNvPr>
          <p:cNvSpPr/>
          <p:nvPr/>
        </p:nvSpPr>
        <p:spPr>
          <a:xfrm>
            <a:off x="5451108" y="2887579"/>
            <a:ext cx="824564" cy="2791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6D1D73-75BB-A0B7-5F0B-41DFE76D40A8}"/>
              </a:ext>
            </a:extLst>
          </p:cNvPr>
          <p:cNvSpPr/>
          <p:nvPr/>
        </p:nvSpPr>
        <p:spPr>
          <a:xfrm>
            <a:off x="4892843" y="3845295"/>
            <a:ext cx="1017069" cy="2791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8993B4-5599-6172-EBC8-9059D1D58F20}"/>
              </a:ext>
            </a:extLst>
          </p:cNvPr>
          <p:cNvSpPr/>
          <p:nvPr/>
        </p:nvSpPr>
        <p:spPr>
          <a:xfrm>
            <a:off x="7241407" y="3429000"/>
            <a:ext cx="1623459" cy="47404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B2E884A-8F73-1B4E-B9B8-EF1E7D46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0" y="0"/>
            <a:ext cx="11608420" cy="68580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78761F2F-56A4-E478-37CD-E7F4414A8AD9}"/>
              </a:ext>
            </a:extLst>
          </p:cNvPr>
          <p:cNvSpPr/>
          <p:nvPr/>
        </p:nvSpPr>
        <p:spPr>
          <a:xfrm>
            <a:off x="1260909" y="5946715"/>
            <a:ext cx="2435192" cy="4059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0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</Words>
  <Application>Microsoft Office PowerPoint</Application>
  <PresentationFormat>宽屏</PresentationFormat>
  <Paragraphs>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汉锟 蒋</dc:creator>
  <cp:lastModifiedBy>汉锟 蒋</cp:lastModifiedBy>
  <cp:revision>1</cp:revision>
  <dcterms:created xsi:type="dcterms:W3CDTF">2023-01-18T11:25:06Z</dcterms:created>
  <dcterms:modified xsi:type="dcterms:W3CDTF">2023-01-22T08:29:00Z</dcterms:modified>
</cp:coreProperties>
</file>