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6DA0-F26C-419E-9B5B-E35B92A0F4B9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7A80-2BD9-4CD4-AB9B-0AEB1D0A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6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6DA0-F26C-419E-9B5B-E35B92A0F4B9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7A80-2BD9-4CD4-AB9B-0AEB1D0A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3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6DA0-F26C-419E-9B5B-E35B92A0F4B9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7A80-2BD9-4CD4-AB9B-0AEB1D0A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4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6DA0-F26C-419E-9B5B-E35B92A0F4B9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7A80-2BD9-4CD4-AB9B-0AEB1D0A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8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6DA0-F26C-419E-9B5B-E35B92A0F4B9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7A80-2BD9-4CD4-AB9B-0AEB1D0A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6DA0-F26C-419E-9B5B-E35B92A0F4B9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7A80-2BD9-4CD4-AB9B-0AEB1D0A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6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6DA0-F26C-419E-9B5B-E35B92A0F4B9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7A80-2BD9-4CD4-AB9B-0AEB1D0A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8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6DA0-F26C-419E-9B5B-E35B92A0F4B9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7A80-2BD9-4CD4-AB9B-0AEB1D0A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3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6DA0-F26C-419E-9B5B-E35B92A0F4B9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7A80-2BD9-4CD4-AB9B-0AEB1D0A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1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6DA0-F26C-419E-9B5B-E35B92A0F4B9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7A80-2BD9-4CD4-AB9B-0AEB1D0A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7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6DA0-F26C-419E-9B5B-E35B92A0F4B9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7A80-2BD9-4CD4-AB9B-0AEB1D0A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9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96DA0-F26C-419E-9B5B-E35B92A0F4B9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87A80-2BD9-4CD4-AB9B-0AEB1D0A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7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5024" y="2853146"/>
            <a:ext cx="5866419" cy="17188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spc="300" dirty="0" err="1">
                <a:latin typeface="Bookman Old Style" panose="02050604050505020204" pitchFamily="18" charset="0"/>
                <a:cs typeface="Arial" panose="020B0604020202020204" pitchFamily="34" charset="0"/>
              </a:rPr>
              <a:t>He</a:t>
            </a:r>
            <a:r>
              <a:rPr lang="en-US" sz="7200" spc="600" dirty="0" err="1">
                <a:latin typeface="Bookman Old Style" panose="02050604050505020204" pitchFamily="18" charset="0"/>
                <a:cs typeface="Arial" panose="020B0604020202020204" pitchFamily="34" charset="0"/>
              </a:rPr>
              <a:t>alt</a:t>
            </a:r>
            <a:r>
              <a:rPr lang="en-US" sz="7200" spc="300" dirty="0" err="1">
                <a:latin typeface="Bookman Old Style" panose="02050604050505020204" pitchFamily="18" charset="0"/>
                <a:cs typeface="Arial" panose="020B0604020202020204" pitchFamily="34" charset="0"/>
              </a:rPr>
              <a:t>hkey</a:t>
            </a:r>
            <a:endParaRPr lang="en-US" sz="7200" spc="300" dirty="0"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3389818" y="2696067"/>
            <a:ext cx="1371600" cy="1371600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1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Jeffry K. Lew</dc:creator>
  <cp:lastModifiedBy>Jeffry K. Lew</cp:lastModifiedBy>
  <cp:revision>2</cp:revision>
  <dcterms:created xsi:type="dcterms:W3CDTF">2017-04-02T10:29:05Z</dcterms:created>
  <dcterms:modified xsi:type="dcterms:W3CDTF">2017-04-02T10:40:46Z</dcterms:modified>
</cp:coreProperties>
</file>