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7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GoogleSlidesCustomDataVersion2">
      <go:slidesCustomData xmlns:go="http://customooxmlschemas.google.com/" r:id="rId8" roundtripDataSignature="AMtx7mjKXw/UjHx8vDdEf1CoSftftW4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F6869-1DF6-4F10-A97E-79134B6ACD56}">
  <a:tblStyle styleId="{043F6869-1DF6-4F10-A97E-79134B6ACD5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7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136525"/>
            <a:ext cx="10515600" cy="90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algun Gothic"/>
              <a:buNone/>
              <a:defRPr>
                <a:solidFill>
                  <a:srgbClr val="002C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563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>
                <a:solidFill>
                  <a:srgbClr val="0063C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title"/>
          </p:nvPr>
        </p:nvSpPr>
        <p:spPr>
          <a:xfrm>
            <a:off x="838200" y="136525"/>
            <a:ext cx="10515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6640"/>
                </a:solidFill>
                <a:latin typeface="Calibri"/>
                <a:ea typeface="Calibri"/>
                <a:cs typeface="Calibri"/>
                <a:sym typeface="Calibri"/>
              </a:rPr>
              <a:t>Project Plan (WBS)</a:t>
            </a:r>
            <a:endParaRPr>
              <a:solidFill>
                <a:srgbClr val="0066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991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" name="Google Shape;80;p1"/>
          <p:cNvGraphicFramePr/>
          <p:nvPr/>
        </p:nvGraphicFramePr>
        <p:xfrm>
          <a:off x="838200" y="1034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{043F6869-1DF6-4F10-A97E-79134B6ACD56}</a:tableStyleId>
              </a:tblPr>
              <a:tblGrid>
                <a:gridCol w="1489700"/>
                <a:gridCol w="885950"/>
                <a:gridCol w="885950"/>
                <a:gridCol w="885950"/>
                <a:gridCol w="885950"/>
                <a:gridCol w="885950"/>
                <a:gridCol w="885950"/>
                <a:gridCol w="885950"/>
                <a:gridCol w="885950"/>
                <a:gridCol w="885950"/>
                <a:gridCol w="885950"/>
              </a:tblGrid>
              <a:tr h="65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 0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(12/26~)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 1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(12/30)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Day2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(12/31)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Day3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(1/1)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Day4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(1/2)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Day5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(1/3)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Day6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(1/4)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Day7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(1/5)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Day8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(1/6)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Day9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5"/>
                        <a:buFont typeface="Arial"/>
                        <a:buNone/>
                      </a:pPr>
                      <a:r>
                        <a:rPr i="1" lang="en-US" sz="11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(1/7)</a:t>
                      </a:r>
                      <a:endParaRPr i="1" sz="11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주제 선정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데이터 수집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데이터 전처리</a:t>
                      </a:r>
                      <a:endParaRPr sz="1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분석 방법론 선정</a:t>
                      </a:r>
                      <a:endParaRPr sz="1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결과 도출 및 해석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결과 보고서 작성</a:t>
                      </a:r>
                      <a:endParaRPr sz="1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발표 준비</a:t>
                      </a:r>
                      <a:endParaRPr sz="1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1" name="Google Shape;81;p1"/>
          <p:cNvSpPr/>
          <p:nvPr/>
        </p:nvSpPr>
        <p:spPr>
          <a:xfrm>
            <a:off x="2578436" y="1847445"/>
            <a:ext cx="261000" cy="2517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3540604" y="1847445"/>
            <a:ext cx="261000" cy="2517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"/>
          <p:cNvCxnSpPr>
            <a:stCxn id="81" idx="3"/>
            <a:endCxn id="82" idx="1"/>
          </p:cNvCxnSpPr>
          <p:nvPr/>
        </p:nvCxnSpPr>
        <p:spPr>
          <a:xfrm>
            <a:off x="2839436" y="1973295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p1"/>
          <p:cNvSpPr/>
          <p:nvPr/>
        </p:nvSpPr>
        <p:spPr>
          <a:xfrm>
            <a:off x="2578437" y="2457954"/>
            <a:ext cx="261000" cy="2685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>
            <a:stCxn id="84" idx="3"/>
            <a:endCxn id="86" idx="1"/>
          </p:cNvCxnSpPr>
          <p:nvPr/>
        </p:nvCxnSpPr>
        <p:spPr>
          <a:xfrm flipH="1" rot="10800000">
            <a:off x="2839437" y="2575704"/>
            <a:ext cx="3369600" cy="165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"/>
          <p:cNvSpPr/>
          <p:nvPr/>
        </p:nvSpPr>
        <p:spPr>
          <a:xfrm>
            <a:off x="4508811" y="3034217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stCxn id="87" idx="3"/>
            <a:endCxn id="89" idx="1"/>
          </p:cNvCxnSpPr>
          <p:nvPr/>
        </p:nvCxnSpPr>
        <p:spPr>
          <a:xfrm flipH="1" rot="10800000">
            <a:off x="4769811" y="3175818"/>
            <a:ext cx="1439400" cy="21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"/>
          <p:cNvSpPr/>
          <p:nvPr/>
        </p:nvSpPr>
        <p:spPr>
          <a:xfrm>
            <a:off x="5324107" y="3632161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094250" y="3633525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0" idx="3"/>
            <a:endCxn id="91" idx="1"/>
          </p:cNvCxnSpPr>
          <p:nvPr/>
        </p:nvCxnSpPr>
        <p:spPr>
          <a:xfrm>
            <a:off x="5585107" y="3775861"/>
            <a:ext cx="1509000" cy="15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"/>
          <p:cNvSpPr/>
          <p:nvPr/>
        </p:nvSpPr>
        <p:spPr>
          <a:xfrm>
            <a:off x="7094257" y="4232828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019470" y="4232831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>
            <a:stCxn id="93" idx="3"/>
            <a:endCxn id="94" idx="1"/>
          </p:cNvCxnSpPr>
          <p:nvPr/>
        </p:nvCxnSpPr>
        <p:spPr>
          <a:xfrm>
            <a:off x="7355257" y="4376528"/>
            <a:ext cx="664200" cy="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8019466" y="4795819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795829" y="4793724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>
            <a:stCxn id="96" idx="3"/>
            <a:endCxn id="97" idx="1"/>
          </p:cNvCxnSpPr>
          <p:nvPr/>
        </p:nvCxnSpPr>
        <p:spPr>
          <a:xfrm flipH="1" rot="10800000">
            <a:off x="8280466" y="4937419"/>
            <a:ext cx="1515300" cy="21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"/>
          <p:cNvSpPr/>
          <p:nvPr/>
        </p:nvSpPr>
        <p:spPr>
          <a:xfrm>
            <a:off x="9795766" y="5431755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726772" y="5431750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>
            <a:stCxn id="99" idx="3"/>
            <a:endCxn id="100" idx="1"/>
          </p:cNvCxnSpPr>
          <p:nvPr/>
        </p:nvCxnSpPr>
        <p:spPr>
          <a:xfrm>
            <a:off x="10056766" y="5575455"/>
            <a:ext cx="669900" cy="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1"/>
          <p:cNvSpPr/>
          <p:nvPr/>
        </p:nvSpPr>
        <p:spPr>
          <a:xfrm>
            <a:off x="10726826" y="4795819"/>
            <a:ext cx="261000" cy="287400"/>
          </a:xfrm>
          <a:prstGeom prst="rect">
            <a:avLst/>
          </a:prstGeom>
          <a:solidFill>
            <a:srgbClr val="FFDA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795826" y="3645830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792603" y="4230142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"/>
          <p:cNvCxnSpPr>
            <a:stCxn id="91" idx="3"/>
            <a:endCxn id="103" idx="1"/>
          </p:cNvCxnSpPr>
          <p:nvPr/>
        </p:nvCxnSpPr>
        <p:spPr>
          <a:xfrm>
            <a:off x="7355250" y="3777225"/>
            <a:ext cx="2440500" cy="123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94" idx="3"/>
            <a:endCxn id="104" idx="1"/>
          </p:cNvCxnSpPr>
          <p:nvPr/>
        </p:nvCxnSpPr>
        <p:spPr>
          <a:xfrm flipH="1" rot="10800000">
            <a:off x="8280470" y="4373831"/>
            <a:ext cx="1512000" cy="27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97" idx="3"/>
            <a:endCxn id="102" idx="1"/>
          </p:cNvCxnSpPr>
          <p:nvPr/>
        </p:nvCxnSpPr>
        <p:spPr>
          <a:xfrm>
            <a:off x="10056829" y="4937424"/>
            <a:ext cx="669900" cy="21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1607905" y="6143172"/>
            <a:ext cx="7941900" cy="4434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87369" y="6212606"/>
            <a:ext cx="261000" cy="287400"/>
          </a:xfrm>
          <a:prstGeom prst="rect">
            <a:avLst/>
          </a:prstGeom>
          <a:solidFill>
            <a:srgbClr val="007F51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961023" y="6219431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410037" y="6212606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3386859" y="6211049"/>
            <a:ext cx="12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Start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5324092" y="6211049"/>
            <a:ext cx="214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Finish (Plan)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7767685" y="6211385"/>
            <a:ext cx="24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Finish (Actual)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744588" y="1823592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>
            <a:stCxn id="82" idx="3"/>
            <a:endCxn id="115" idx="1"/>
          </p:cNvCxnSpPr>
          <p:nvPr/>
        </p:nvCxnSpPr>
        <p:spPr>
          <a:xfrm flipH="1" rot="10800000">
            <a:off x="3801604" y="1967295"/>
            <a:ext cx="5943000" cy="60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1"/>
          <p:cNvSpPr/>
          <p:nvPr/>
        </p:nvSpPr>
        <p:spPr>
          <a:xfrm>
            <a:off x="6209100" y="2431912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094254" y="2431900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>
            <a:stCxn id="86" idx="3"/>
            <a:endCxn id="117" idx="1"/>
          </p:cNvCxnSpPr>
          <p:nvPr/>
        </p:nvCxnSpPr>
        <p:spPr>
          <a:xfrm>
            <a:off x="6470100" y="2575612"/>
            <a:ext cx="624300" cy="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1"/>
          <p:cNvSpPr/>
          <p:nvPr/>
        </p:nvSpPr>
        <p:spPr>
          <a:xfrm>
            <a:off x="6209088" y="3032025"/>
            <a:ext cx="261000" cy="287400"/>
          </a:xfrm>
          <a:prstGeom prst="rect">
            <a:avLst/>
          </a:prstGeom>
          <a:noFill/>
          <a:ln cap="flat" cmpd="sng" w="25400">
            <a:solidFill>
              <a:srgbClr val="00462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8870885" y="3041500"/>
            <a:ext cx="261000" cy="287400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0046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stCxn id="89" idx="3"/>
            <a:endCxn id="119" idx="1"/>
          </p:cNvCxnSpPr>
          <p:nvPr/>
        </p:nvCxnSpPr>
        <p:spPr>
          <a:xfrm>
            <a:off x="6470088" y="3175725"/>
            <a:ext cx="2400900" cy="9600"/>
          </a:xfrm>
          <a:prstGeom prst="straightConnector1">
            <a:avLst/>
          </a:prstGeom>
          <a:noFill/>
          <a:ln cap="flat" cmpd="sng" w="9525">
            <a:solidFill>
              <a:srgbClr val="00462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2019-12-14T22:50:14.000</dcterms:created>
  <dc:creator>Lee Soo Ah</dc:creator>
</cp:coreProperties>
</file>