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89938D-6779-4620-901E-25819A58A7F0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FCE8B95-3CD7-4F0C-A0FD-C56E6FEC19D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03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38D-6779-4620-901E-25819A58A7F0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B95-3CD7-4F0C-A0FD-C56E6FEC1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8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38D-6779-4620-901E-25819A58A7F0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B95-3CD7-4F0C-A0FD-C56E6FEC19D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470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38D-6779-4620-901E-25819A58A7F0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B95-3CD7-4F0C-A0FD-C56E6FEC19D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406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38D-6779-4620-901E-25819A58A7F0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B95-3CD7-4F0C-A0FD-C56E6FEC1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34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38D-6779-4620-901E-25819A58A7F0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B95-3CD7-4F0C-A0FD-C56E6FEC19D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18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38D-6779-4620-901E-25819A58A7F0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B95-3CD7-4F0C-A0FD-C56E6FEC19D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621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38D-6779-4620-901E-25819A58A7F0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B95-3CD7-4F0C-A0FD-C56E6FEC19D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73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38D-6779-4620-901E-25819A58A7F0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B95-3CD7-4F0C-A0FD-C56E6FEC19D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24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38D-6779-4620-901E-25819A58A7F0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B95-3CD7-4F0C-A0FD-C56E6FEC1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17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38D-6779-4620-901E-25819A58A7F0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B95-3CD7-4F0C-A0FD-C56E6FEC19D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0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38D-6779-4620-901E-25819A58A7F0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B95-3CD7-4F0C-A0FD-C56E6FEC1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73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38D-6779-4620-901E-25819A58A7F0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B95-3CD7-4F0C-A0FD-C56E6FEC19D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68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38D-6779-4620-901E-25819A58A7F0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B95-3CD7-4F0C-A0FD-C56E6FEC19D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49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38D-6779-4620-901E-25819A58A7F0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B95-3CD7-4F0C-A0FD-C56E6FEC1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3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38D-6779-4620-901E-25819A58A7F0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B95-3CD7-4F0C-A0FD-C56E6FEC19D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38D-6779-4620-901E-25819A58A7F0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8B95-3CD7-4F0C-A0FD-C56E6FEC1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33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89938D-6779-4620-901E-25819A58A7F0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CE8B95-3CD7-4F0C-A0FD-C56E6FEC1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53DD2-CE7C-4EEB-A518-634458E9E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并发控制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974538-BD21-4A45-81C3-14C9D4C74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3173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任课老师：胡卉芪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助教：孙佳丽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(Dase 314)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427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CA987-B0F1-4E17-9372-24789E59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DD6CD-F5AC-48D8-9155-D4FD80F49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去年源码地址：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git@github.com:ZhangZihao270/Dase_DBMS_Implemention.git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源码地址：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git@github.com:Sunshinejiali/Dase_DBMS_2021.git</a:t>
            </a:r>
          </a:p>
        </p:txBody>
      </p:sp>
    </p:spTree>
    <p:extLst>
      <p:ext uri="{BB962C8B-B14F-4D97-AF65-F5344CB8AC3E}">
        <p14:creationId xmlns:p14="http://schemas.microsoft.com/office/powerpoint/2010/main" val="69100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5C4DD-7B6F-473E-8578-4FF30D74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并发控制策略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961C0-BF19-4EF8-A23B-9863FF520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16629"/>
            <a:ext cx="9601196" cy="3950640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目的：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对并发执行的事务进行调度，保证每个事务的一致性和隔离性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(A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CI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常见的并发控制策略：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基于锁的并发控制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对冲突的数据项加锁，实现互斥访问。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基于时间戳的并发控制：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对比数据项和事务时间戳大小，实现冲突数据上按时间顺序执行事务。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乐观并发控制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实现过程中不加锁，事务提交时对并发事务的读写集合进行验证。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9D7897-CCA1-48CE-8ACE-93607A2411FA}"/>
              </a:ext>
            </a:extLst>
          </p:cNvPr>
          <p:cNvSpPr txBox="1"/>
          <p:nvPr/>
        </p:nvSpPr>
        <p:spPr>
          <a:xfrm>
            <a:off x="3405673" y="1965265"/>
            <a:ext cx="571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https://draveness.me/database-concurrency-control/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220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CA987-B0F1-4E17-9372-24789E59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DD6CD-F5AC-48D8-9155-D4FD80F49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去年源码地址：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git@github.com:ZhangZihao270/Dase_DBMS_Implemention.git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源码地址：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git@github.com:Sunshinejiali/Dase_DBMS_2021.git</a:t>
            </a:r>
          </a:p>
        </p:txBody>
      </p:sp>
    </p:spTree>
    <p:extLst>
      <p:ext uri="{BB962C8B-B14F-4D97-AF65-F5344CB8AC3E}">
        <p14:creationId xmlns:p14="http://schemas.microsoft.com/office/powerpoint/2010/main" val="193723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02C3F-E3FE-41A2-887A-9D2C6A83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代码结构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FC39F-3BD6-4F38-B9AC-A52F4E693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global.h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全局配置及变更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structure.h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/.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cpp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：实验所用的数据结构定义及基本操作，采用的基础数据结构是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hash map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cc_lock.h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/.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cpp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：基于锁的并发控制的实现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cc_occ.h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/.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cpp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：基于乐观并发控制的实现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main.cpp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：程序入口，测试程序的实现</a:t>
            </a:r>
          </a:p>
        </p:txBody>
      </p:sp>
    </p:spTree>
    <p:extLst>
      <p:ext uri="{BB962C8B-B14F-4D97-AF65-F5344CB8AC3E}">
        <p14:creationId xmlns:p14="http://schemas.microsoft.com/office/powerpoint/2010/main" val="55107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B602D-DD08-4851-855C-2EEA4B94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数据结构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(LOCK)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D3317-98D0-4E34-9071-D4B88D7B6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Engine(structure.h):</a:t>
            </a: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实验所用的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datastore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的引擎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std::unordered_map&lt;std::string, Data&gt; data_map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Data(data.h):</a:t>
            </a: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数据项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LockEntry:</a:t>
            </a: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锁，包含属性有：锁类型（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SH,EX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），持有该锁的线程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A521BE-47AD-43AA-B11B-C7A11F16D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580" y="2393425"/>
            <a:ext cx="3335572" cy="301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0D99E-214E-476F-BBBF-4249B845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数据结构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(OCC)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60BBB-0CA6-4C19-A5F4-764FEBF1D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data_occ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data_occ.h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lvl="1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history: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已提交事务的写集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active: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活跃事务的写集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txn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txn.h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lvl="1"/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start_ts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：读阶段开始时间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end_ts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：读阶段结束时间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wr_list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：事务的写集合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rd_list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：事务的读集合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6EFA2C-CEA1-4D2F-AC85-8053A441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907" y="736450"/>
            <a:ext cx="2613144" cy="53850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D9C8CC-32F1-4D53-9873-2A2782195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342" y="2556932"/>
            <a:ext cx="2400508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9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E5DDD-FBBE-4387-9D54-3D205C4C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全局变量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1C800-75F2-4D5C-8244-8EA9C3B6E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返回值：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锁类型：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并发策略：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32D3BF-0FD7-4F74-8356-EB78637CF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82" y="2472956"/>
            <a:ext cx="5656633" cy="365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4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A9F80-7433-4FC0-A927-9817A01A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4732174" cy="1303867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事务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F4D2F-D6A7-4A03-A97F-58BA711B1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通过开启多个线程，每个线程执行若干条对数据的操作，来模拟多个事务的并发。每个线程相当于一个事务。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例子：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transaction1: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包含两条读操作，两条写操作，用来模拟一个事务。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05B905-8446-45CE-AD3C-D75BA448C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403" y="802433"/>
            <a:ext cx="5248280" cy="525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7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0EBD0-3D65-492D-8BFA-1FB5B8DE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实验课任务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1C4D8-2419-44AC-BD73-3844CC94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2926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实验一：两阶段锁并发控制策略的实现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完成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cc_lock.h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中的三个函数：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cc_lock::conflict_lock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输入为两个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LockEntry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，判断两个锁是否冲突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cc_lock::lock_get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加锁操作的实现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cc_lock::lock_release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解锁操作的实现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实验二：乐观并发控制的实现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完成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data_occ.h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中算法的实现，主要包括两个函数：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data_occ::validata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判断事务能否提交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data_occ::is_overlap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判断两个事务在时间上是否有重叠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data_occ::conflict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输入为两个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setEntry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，判断两个集合是否有冲突</a:t>
            </a:r>
          </a:p>
        </p:txBody>
      </p:sp>
    </p:spTree>
    <p:extLst>
      <p:ext uri="{BB962C8B-B14F-4D97-AF65-F5344CB8AC3E}">
        <p14:creationId xmlns:p14="http://schemas.microsoft.com/office/powerpoint/2010/main" val="568700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136</TotalTime>
  <Words>598</Words>
  <Application>Microsoft Office PowerPoint</Application>
  <PresentationFormat>宽屏</PresentationFormat>
  <Paragraphs>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方正舒体</vt:lpstr>
      <vt:lpstr>华文楷体</vt:lpstr>
      <vt:lpstr>Arial</vt:lpstr>
      <vt:lpstr>Garamond</vt:lpstr>
      <vt:lpstr>环保</vt:lpstr>
      <vt:lpstr>并发控制</vt:lpstr>
      <vt:lpstr>并发控制策略</vt:lpstr>
      <vt:lpstr>实验</vt:lpstr>
      <vt:lpstr>代码结构</vt:lpstr>
      <vt:lpstr>数据结构(LOCK)</vt:lpstr>
      <vt:lpstr>数据结构(OCC)</vt:lpstr>
      <vt:lpstr>全局变量</vt:lpstr>
      <vt:lpstr>事务</vt:lpstr>
      <vt:lpstr>实验课任务</vt:lpstr>
      <vt:lpstr>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并发控制</dc:title>
  <dc:creator>sunsh</dc:creator>
  <cp:lastModifiedBy>sunsh</cp:lastModifiedBy>
  <cp:revision>16</cp:revision>
  <dcterms:created xsi:type="dcterms:W3CDTF">2021-04-29T13:57:51Z</dcterms:created>
  <dcterms:modified xsi:type="dcterms:W3CDTF">2021-04-30T00:50:00Z</dcterms:modified>
</cp:coreProperties>
</file>