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9B19E-CE80-9E4C-A80E-02FE60316349}" v="22" dt="2018-10-27T08:45:00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157"/>
  </p:normalViewPr>
  <p:slideViewPr>
    <p:cSldViewPr snapToGrid="0" snapToObjects="1">
      <p:cViewPr varScale="1">
        <p:scale>
          <a:sx n="88" d="100"/>
          <a:sy n="88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0670-61E8-274F-85A6-2D87058AE2DA}" type="datetimeFigureOut">
              <a:rPr kumimoji="1" lang="zh-MO" altLang="en-US" smtClean="0"/>
              <a:t>27/10/18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D38B-ADAA-484A-A5BB-93F96568CA06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50192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C6410-31DC-AE48-978B-39AE2271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5ABA26-2138-2A4F-B771-4C194FABD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6BD3A-0DFB-794C-8806-A29236C0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4A4449-B897-954E-8385-CECB08B8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9115" y="6356350"/>
            <a:ext cx="4830184" cy="365125"/>
          </a:xfrm>
        </p:spPr>
        <p:txBody>
          <a:bodyPr/>
          <a:lstStyle/>
          <a:p>
            <a:r>
              <a:rPr kumimoji="1" lang="en-US" altLang="zh-MO" dirty="0"/>
              <a:t>Copyright © 2018 Happy Programming Workshop. All rights reserved.</a:t>
            </a:r>
            <a:endParaRPr kumimoji="1" lang="zh-MO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95245-808C-1A4B-9C81-9D1C309C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8242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6DA78-0845-C34D-B9C3-1BABC446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846E22-868A-1D40-A617-15CA49F6E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49E2C-66D7-BA46-B04A-43196EA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D0DA8-2B59-0742-8E7D-2C88798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F2B33-0072-2C41-AE5D-FB3D1E2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45444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225C1D-9C46-0141-9FC5-77A3BF613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A3EFA3-540E-7E48-BC2B-3E2D0F8D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B16316-4E2D-344F-BD21-214092E5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D2E99-E057-9949-B352-458D78BF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9EE0F9-B6D9-094E-A87A-43671943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1356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D119-F4E0-F042-9A6F-0C3E49AF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DB44D-2994-7743-B325-C8B831F5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28454-4945-F341-8BC8-711D8C1F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A97E1-32FB-C449-8B5F-CB27A8C6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2748" y="6356350"/>
            <a:ext cx="4990652" cy="365125"/>
          </a:xfrm>
        </p:spPr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299C1-82D2-2447-A349-3697A1B0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1190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EDFE2-49A9-934C-BFB9-912AB859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C6A1A-6266-524D-BA87-EC0324C2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AEF44-95BE-DD49-BDF4-536AAA8B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E4C81D-AAD9-EA45-8F09-3C9B5536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CB3650-8936-0149-B53E-5D5307A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92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C55C0-E6B7-1C4F-AE91-966DD2E6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7AC44-7B96-0645-B4BC-D19C022F0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5F85D7-5AED-6444-94A1-92830266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A6284-7B49-484B-B086-859A4176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3A7F58-3CBA-C24C-B6BC-D516575C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47E563-E160-F74C-897F-AA232FD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85528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9D46C-B888-0D42-8E50-8963DAD9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20DC5-D46F-AA48-A4DA-51F70882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825F67-18B3-8646-BCF4-0537A84D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BCB12E-EE1F-394D-8260-8160EDFA3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112F66-A798-714B-ADA3-72D595F14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FC5597-5C98-9245-B94C-3445E037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AC64C8-6200-CA4C-8B8C-460C3F37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86F380-4BA7-0647-B3A2-9037924B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16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185BA-2AE7-3B49-A107-E17926E5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0DEDB6-0DF2-6B49-8741-8F2D20F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727738-7C90-154A-A475-C90D5EC0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CB902F-C34F-B14C-9BA2-B946499C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9040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FE234F-C35B-9646-995D-393D64DB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702AF7-B8F8-0448-A1DB-4567F9FB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450ABD-5E23-A04A-A791-027B97B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75945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5697A-0C33-C146-9FF2-F38F06BC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50CB8-7E94-8943-B293-6886B79E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73F6C1-3947-B940-BD9A-C48308E76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CA09F1-9016-E94F-8710-D425B5AF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772BA8-FBF2-5E46-8FDA-56E3D07F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C84DED-A102-FA48-B204-6D79D619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2429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610BB-456E-5945-B3D1-E7DF0CAE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817801-D809-CF43-859D-3D51C906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F6C890-3A56-9B43-8544-E481E8D7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08C261-1CD4-B440-957F-F06ACFB7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8178-5CE1-BE4F-BD08-2FB172C2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MO"/>
              <a:t>Copyright © 2018 Happy Programming Workshop. All rights reserved.</a:t>
            </a:r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523716-670C-3D40-8797-3C428B30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23130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6D4274-2E57-524C-B7C2-021F683E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3B1967-A0A8-4C4B-9E3E-CFC39D05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  <a:endParaRPr kumimoji="1" lang="zh-MO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24C7C-59CD-7349-B6DD-45BAD5F33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MO"/>
              <a:t>27/10/18</a:t>
            </a:r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7D74ED-65B3-F740-A186-200DE1451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MO" dirty="0"/>
              <a:t>Copyright © 2018 Happy Programming Workshop. All rights reserved.</a:t>
            </a:r>
            <a:endParaRPr kumimoji="1" lang="zh-MO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9DA994-B0C8-0746-8617-A7A836B33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724F-0FE2-AA48-950C-5C4F0150E9F7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17838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0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8C434FC3-F292-DA4B-8DF7-E04B90E2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kumimoji="1" lang="en-US" altLang="zh-MO" sz="1800" dirty="0"/>
              <a:t>The First UM Intellectual Hackathon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2018</a:t>
            </a:r>
            <a:r>
              <a:rPr kumimoji="1" lang="zh-TW" altLang="en-US" sz="1800" dirty="0"/>
              <a:t> 首屆澳大智慧編程馬拉松 </a:t>
            </a:r>
            <a:r>
              <a:rPr kumimoji="1" lang="en-US" altLang="zh-TW" sz="1800" dirty="0"/>
              <a:t>2018</a:t>
            </a:r>
            <a:endParaRPr kumimoji="1" lang="en-US" altLang="zh-MO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808580-8B7A-174E-B438-20D9D7C59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kumimoji="1" lang="en-US" altLang="zh-MO" sz="4000" dirty="0" err="1">
                <a:solidFill>
                  <a:schemeClr val="bg2"/>
                </a:solidFill>
              </a:rPr>
              <a:t>UM</a:t>
            </a:r>
            <a:r>
              <a:rPr kumimoji="1" lang="en-US" altLang="zh-TW" sz="4000" dirty="0" err="1">
                <a:solidFill>
                  <a:schemeClr val="bg2"/>
                </a:solidFill>
              </a:rPr>
              <a:t>RC.</a:t>
            </a:r>
            <a:r>
              <a:rPr kumimoji="1" lang="en-US" altLang="zh-MO" sz="4000" dirty="0" err="1">
                <a:solidFill>
                  <a:schemeClr val="bg2"/>
                </a:solidFill>
              </a:rPr>
              <a:t>more</a:t>
            </a:r>
            <a:endParaRPr kumimoji="1" lang="zh-MO" altLang="en-US" sz="4000" dirty="0">
              <a:solidFill>
                <a:schemeClr val="bg2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5651-A9E5-7449-A007-E8E746F4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>
                <a:solidFill>
                  <a:schemeClr val="tx1"/>
                </a:solidFill>
              </a:rPr>
              <a:t>27/10/18</a:t>
            </a:r>
            <a:endParaRPr kumimoji="1" lang="zh-MO" altLang="en-US">
              <a:solidFill>
                <a:schemeClr val="tx1"/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F89EA8-FF6D-A440-96C6-F4949349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>
                <a:solidFill>
                  <a:schemeClr val="tx1"/>
                </a:solidFill>
              </a:rPr>
              <a:t>Copyright © 2018 Happy Programming Workshop. All rights reserved.</a:t>
            </a:r>
            <a:endParaRPr kumimoji="1" lang="zh-MO" altLang="en-US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6426D-C5DC-0D4F-BC15-2EC9313B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318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7BDC71-271C-F444-B587-06088646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kumimoji="1" lang="zh-MO" altLang="en-US" dirty="0">
                <a:solidFill>
                  <a:schemeClr val="accent1"/>
                </a:solidFill>
              </a:rPr>
              <a:t>簡介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DC7EA-DC65-9B45-A8DA-D098AC74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kumimoji="1" lang="zh-MO" altLang="en-US" sz="2400"/>
              <a:t>因應澳門大學學生的需要，我們整合已</a:t>
            </a:r>
            <a:r>
              <a:rPr kumimoji="1" lang="zh-TW" altLang="en-US" sz="2400"/>
              <a:t>有的數據和資源，開發於書院為平台的系統。</a:t>
            </a:r>
            <a:endParaRPr kumimoji="1" lang="en-US" altLang="zh-TW" sz="2400"/>
          </a:p>
          <a:p>
            <a:endParaRPr kumimoji="1" lang="en-US" altLang="zh-TW" sz="2400"/>
          </a:p>
          <a:p>
            <a:r>
              <a:rPr kumimoji="1" lang="zh-TW" altLang="en-US" sz="2400"/>
              <a:t>本次開發以「馬萬祺羅柏心書院」為例。</a:t>
            </a:r>
            <a:endParaRPr kumimoji="1" lang="zh-MO" altLang="en-US" sz="240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75F38A-F838-3242-8081-57ECBCFE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 sz="1050">
                <a:solidFill>
                  <a:schemeClr val="tx1">
                    <a:alpha val="80000"/>
                  </a:schemeClr>
                </a:solidFill>
              </a:rPr>
              <a:t>27/10/18</a:t>
            </a:r>
            <a:endParaRPr kumimoji="1" lang="zh-MO" alt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1D12A3-88D6-D343-AF73-ED157401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zh-MO" sz="1050">
                <a:solidFill>
                  <a:schemeClr val="tx1">
                    <a:alpha val="80000"/>
                  </a:schemeClr>
                </a:solidFill>
              </a:rPr>
              <a:t>Copyright © 2018 Happy Programming Workshop. All rights reserved.</a:t>
            </a:r>
            <a:endParaRPr kumimoji="1" lang="zh-MO" alt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2EA0B3-3F87-D94C-BF01-91CAC27D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FE724F-0FE2-AA48-950C-5C4F0150E9F7}" type="slidenum">
              <a:rPr kumimoji="1" lang="zh-MO" alt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kumimoji="1" lang="zh-MO" alt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BEEA60-0BA4-704D-9DDF-D4AFD3A5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kumimoji="1" lang="zh-TW" altLang="en-US" dirty="0">
                <a:solidFill>
                  <a:schemeClr val="accent1"/>
                </a:solidFill>
              </a:rPr>
              <a:t>用戶</a:t>
            </a:r>
            <a:br>
              <a:rPr kumimoji="1" lang="en-US" altLang="zh-TW" dirty="0">
                <a:solidFill>
                  <a:schemeClr val="accent1"/>
                </a:solidFill>
              </a:rPr>
            </a:br>
            <a:r>
              <a:rPr kumimoji="1" lang="zh-TW" altLang="en-US" sz="3600" dirty="0">
                <a:solidFill>
                  <a:schemeClr val="accent1"/>
                </a:solidFill>
              </a:rPr>
              <a:t>需求及痛點</a:t>
            </a:r>
            <a:endParaRPr kumimoji="1" lang="zh-MO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6EBD6-C270-754E-960A-DF3F6896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kumimoji="1" lang="zh-MO" altLang="en-US" sz="2400" dirty="0"/>
              <a:t>作為一個澳門大學的學生，我們發現大學內的資源嚴重依賴於傳統的</a:t>
            </a:r>
            <a:r>
              <a:rPr kumimoji="1" lang="zh-MO" altLang="en-US" sz="2400" b="1" dirty="0">
                <a:solidFill>
                  <a:srgbClr val="FF0000"/>
                </a:solidFill>
              </a:rPr>
              <a:t>網頁、電子郵件</a:t>
            </a:r>
            <a:r>
              <a:rPr kumimoji="1" lang="zh-MO" altLang="en-US" sz="2400" dirty="0"/>
              <a:t>，以及</a:t>
            </a:r>
            <a:r>
              <a:rPr kumimoji="1" lang="en" altLang="zh-MO" sz="2400" b="1" dirty="0">
                <a:solidFill>
                  <a:srgbClr val="FF0000"/>
                </a:solidFill>
              </a:rPr>
              <a:t>e-Bulletin</a:t>
            </a:r>
            <a:r>
              <a:rPr kumimoji="1" lang="zh-MO" altLang="en-US" sz="2400" b="1" dirty="0">
                <a:solidFill>
                  <a:srgbClr val="FF0000"/>
                </a:solidFill>
              </a:rPr>
              <a:t>系統</a:t>
            </a:r>
            <a:r>
              <a:rPr kumimoji="1" lang="zh-MO" altLang="en-US" sz="2400" dirty="0"/>
              <a:t>。</a:t>
            </a:r>
            <a:endParaRPr kumimoji="1" lang="en-US" altLang="zh-MO" sz="2400" dirty="0"/>
          </a:p>
          <a:p>
            <a:endParaRPr kumimoji="1" lang="en-US" altLang="zh-MO" sz="2400" dirty="0"/>
          </a:p>
          <a:p>
            <a:r>
              <a:rPr kumimoji="1" lang="zh-MO" altLang="en-US" sz="2400" dirty="0"/>
              <a:t>資訊的流通及傳遞受到</a:t>
            </a:r>
            <a:r>
              <a:rPr kumimoji="1" lang="zh-MO" altLang="en-US" sz="2400" b="1" dirty="0">
                <a:solidFill>
                  <a:srgbClr val="FF0000"/>
                </a:solidFill>
              </a:rPr>
              <a:t>極大的限制</a:t>
            </a:r>
            <a:r>
              <a:rPr kumimoji="1" lang="zh-MO" altLang="en-US" sz="2400" dirty="0"/>
              <a:t>。</a:t>
            </a:r>
            <a:endParaRPr kumimoji="1" lang="en-US" altLang="zh-MO" sz="2400" dirty="0"/>
          </a:p>
          <a:p>
            <a:endParaRPr kumimoji="1" lang="en-US" altLang="zh-MO" sz="2400" dirty="0"/>
          </a:p>
          <a:p>
            <a:r>
              <a:rPr kumimoji="1" lang="zh-MO" altLang="en-US" sz="2400" dirty="0"/>
              <a:t>甚至有同學即將畢業仍不知道有</a:t>
            </a:r>
            <a:r>
              <a:rPr kumimoji="1" lang="en-US" altLang="zh-MO" sz="2400" dirty="0"/>
              <a:t>e-Bulletin</a:t>
            </a:r>
            <a:r>
              <a:rPr kumimoji="1" lang="zh-MO" altLang="en-US" sz="2400" dirty="0"/>
              <a:t>系統的存在。</a:t>
            </a:r>
            <a:endParaRPr kumimoji="1" lang="en-US" altLang="zh-MO" sz="2400" dirty="0"/>
          </a:p>
          <a:p>
            <a:endParaRPr kumimoji="1" lang="en-US" altLang="zh-MO" sz="2400" dirty="0"/>
          </a:p>
          <a:p>
            <a:r>
              <a:rPr kumimoji="1" lang="zh-MO" altLang="en-US" sz="2400" dirty="0"/>
              <a:t>我們急切需要一個方案</a:t>
            </a:r>
            <a:r>
              <a:rPr kumimoji="1" lang="en-US" altLang="zh-MO" sz="2400" dirty="0"/>
              <a:t> (Solution) </a:t>
            </a:r>
            <a:r>
              <a:rPr kumimoji="1" lang="zh-MO" altLang="en-US" sz="2400" dirty="0"/>
              <a:t>去解決現有的問題。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45B1D1-F840-2347-A389-DA7B0E5C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 sz="1050">
                <a:solidFill>
                  <a:schemeClr val="tx1">
                    <a:alpha val="80000"/>
                  </a:schemeClr>
                </a:solidFill>
              </a:rPr>
              <a:t>27/10/18</a:t>
            </a:r>
            <a:endParaRPr kumimoji="1" lang="zh-MO" alt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E3C93-DAC6-344B-B5D9-902F7874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zh-MO" sz="1050">
                <a:solidFill>
                  <a:schemeClr val="tx1">
                    <a:alpha val="80000"/>
                  </a:schemeClr>
                </a:solidFill>
              </a:rPr>
              <a:t>Copyright © 2018 Happy Programming Workshop. All rights reserved.</a:t>
            </a:r>
            <a:endParaRPr kumimoji="1" lang="zh-MO" alt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B1C982-7FB6-C041-831E-1D8638F1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FE724F-0FE2-AA48-950C-5C4F0150E9F7}" type="slidenum">
              <a:rPr kumimoji="1" lang="zh-MO" alt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kumimoji="1" lang="zh-MO" alt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9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D5C613-BA91-6441-A29B-FBE2DF1E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kumimoji="1" lang="zh-MO" altLang="en-US" dirty="0">
                <a:solidFill>
                  <a:schemeClr val="accent1"/>
                </a:solidFill>
              </a:rPr>
              <a:t>功能性需求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CE95B-304D-C948-A6CE-796FAAAC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kumimoji="1" lang="zh-MO" altLang="en-US" sz="2400" dirty="0"/>
              <a:t>我們以</a:t>
            </a:r>
            <a:r>
              <a:rPr kumimoji="1" lang="en-US" altLang="zh-MO" sz="2400" b="1" dirty="0">
                <a:solidFill>
                  <a:srgbClr val="00B050"/>
                </a:solidFill>
              </a:rPr>
              <a:t>Web App</a:t>
            </a:r>
            <a:r>
              <a:rPr kumimoji="1" lang="zh-MO" altLang="en-US" sz="2400" dirty="0"/>
              <a:t>作為解決方案</a:t>
            </a:r>
            <a:endParaRPr kumimoji="1" lang="en-US" altLang="zh-MO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50C7C0-A381-5744-8DF7-2D9C57AE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 sz="1050">
                <a:solidFill>
                  <a:schemeClr val="tx1">
                    <a:alpha val="80000"/>
                  </a:schemeClr>
                </a:solidFill>
              </a:rPr>
              <a:t>27/10/18</a:t>
            </a:r>
            <a:endParaRPr kumimoji="1" lang="zh-MO" alt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3D8A79-9E22-6F4A-B833-83E7A3C6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zh-MO" sz="1050">
                <a:solidFill>
                  <a:schemeClr val="tx1">
                    <a:alpha val="80000"/>
                  </a:schemeClr>
                </a:solidFill>
              </a:rPr>
              <a:t>Copyright © 2018 Happy Programming Workshop. All rights reserved.</a:t>
            </a:r>
            <a:endParaRPr kumimoji="1" lang="zh-MO" alt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179A3-A531-A644-960C-0B70720C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FE724F-0FE2-AA48-950C-5C4F0150E9F7}" type="slidenum">
              <a:rPr kumimoji="1" lang="zh-MO" alt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kumimoji="1" lang="zh-MO" alt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9C1D92-BCA0-4E4A-BAB9-CD0AD2A3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MO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功能演示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8BFAF-AAB0-D246-A2F0-371F5BCD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>
                <a:solidFill>
                  <a:schemeClr val="tx1"/>
                </a:solidFill>
              </a:rPr>
              <a:t>27/10/18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A59A8A-8DCE-9141-AE26-73F34D9C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2018 Happy Programming Workshop. All rights reserved.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4021DE-8C08-9F47-A4BF-784931AC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2641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296215-5344-374D-957F-BAF90A10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MO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56801-7EBD-FC46-A3A7-1568C11F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>
                <a:solidFill>
                  <a:schemeClr val="tx1"/>
                </a:solidFill>
              </a:rPr>
              <a:t>27/10/18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58A5F-E081-7948-96C9-FCF1AEAE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2018 Happy Programming Workshop. All rights reserved.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9E63B-3078-934D-A005-C2118FB4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zh-MO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923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UMRC.more</vt:lpstr>
      <vt:lpstr>簡介</vt:lpstr>
      <vt:lpstr>用戶 需求及痛點</vt:lpstr>
      <vt:lpstr>功能性需求</vt:lpstr>
      <vt:lpstr>功能演示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UMRC.more</dc:title>
  <dc:creator>Oscar, Kuan Ka Meng</dc:creator>
  <cp:lastModifiedBy>Oscar, Kuan Ka Meng</cp:lastModifiedBy>
  <cp:revision>1</cp:revision>
  <dcterms:created xsi:type="dcterms:W3CDTF">2018-10-27T08:46:10Z</dcterms:created>
  <dcterms:modified xsi:type="dcterms:W3CDTF">2018-10-27T08:46:39Z</dcterms:modified>
</cp:coreProperties>
</file>