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43"/>
    <a:srgbClr val="1C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5726545" y="1974351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849745" y="1610395"/>
            <a:ext cx="4378036" cy="3288593"/>
            <a:chOff x="849745" y="1610395"/>
            <a:chExt cx="4378036" cy="32885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A86D0F-3C61-46FA-8651-69AFB9F905F1}"/>
                </a:ext>
              </a:extLst>
            </p:cNvPr>
            <p:cNvGrpSpPr/>
            <p:nvPr/>
          </p:nvGrpSpPr>
          <p:grpSpPr>
            <a:xfrm>
              <a:off x="849745" y="1610395"/>
              <a:ext cx="4378036" cy="3288593"/>
              <a:chOff x="849745" y="1610395"/>
              <a:chExt cx="4378036" cy="328859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7380B34-7DC3-4A38-9583-B3571D644235}"/>
                  </a:ext>
                </a:extLst>
              </p:cNvPr>
              <p:cNvSpPr/>
              <p:nvPr/>
            </p:nvSpPr>
            <p:spPr>
              <a:xfrm>
                <a:off x="849745" y="2160791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形 2" descr="卡车">
                <a:extLst>
                  <a:ext uri="{FF2B5EF4-FFF2-40B4-BE49-F238E27FC236}">
                    <a16:creationId xmlns:a16="http://schemas.microsoft.com/office/drawing/2014/main" id="{2424DC3D-37D3-49B6-8449-AF975A4AE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4466" y="1610395"/>
                <a:ext cx="3288593" cy="3288593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1910979" y="39121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配送处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CA29C-BDF9-4055-8A7C-3852892269E1}"/>
              </a:ext>
            </a:extLst>
          </p:cNvPr>
          <p:cNvGrpSpPr/>
          <p:nvPr/>
        </p:nvGrpSpPr>
        <p:grpSpPr>
          <a:xfrm>
            <a:off x="5985189" y="2034739"/>
            <a:ext cx="4378036" cy="2855961"/>
            <a:chOff x="5985189" y="2034739"/>
            <a:chExt cx="4378036" cy="28559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2BD136-618F-48BA-91BA-EEB215EC0719}"/>
                </a:ext>
              </a:extLst>
            </p:cNvPr>
            <p:cNvGrpSpPr/>
            <p:nvPr/>
          </p:nvGrpSpPr>
          <p:grpSpPr>
            <a:xfrm>
              <a:off x="5985189" y="2034739"/>
              <a:ext cx="4378036" cy="2855961"/>
              <a:chOff x="5985189" y="2034739"/>
              <a:chExt cx="4378036" cy="285596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41112AD-4590-4168-9E52-EF3B5E2053BB}"/>
                  </a:ext>
                </a:extLst>
              </p:cNvPr>
              <p:cNvSpPr/>
              <p:nvPr/>
            </p:nvSpPr>
            <p:spPr>
              <a:xfrm>
                <a:off x="5985189" y="2152503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形 4" descr="饼图">
                <a:extLst>
                  <a:ext uri="{FF2B5EF4-FFF2-40B4-BE49-F238E27FC236}">
                    <a16:creationId xmlns:a16="http://schemas.microsoft.com/office/drawing/2014/main" id="{D5B1BA02-8370-4258-92BC-B6759759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58352" y="2034739"/>
                <a:ext cx="2274237" cy="2274237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1669B7-5D89-4C92-B050-6AE7EC4774F7}"/>
                </a:ext>
              </a:extLst>
            </p:cNvPr>
            <p:cNvSpPr txBox="1"/>
            <p:nvPr/>
          </p:nvSpPr>
          <p:spPr>
            <a:xfrm>
              <a:off x="7026525" y="39650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管理处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368729" y="418813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765579" y="781036"/>
            <a:ext cx="5286042" cy="3048099"/>
            <a:chOff x="739861" y="2152503"/>
            <a:chExt cx="5224200" cy="27464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7380B34-7DC3-4A38-9583-B3571D644235}"/>
                </a:ext>
              </a:extLst>
            </p:cNvPr>
            <p:cNvSpPr/>
            <p:nvPr/>
          </p:nvSpPr>
          <p:spPr>
            <a:xfrm>
              <a:off x="739861" y="2152503"/>
              <a:ext cx="5114316" cy="2746485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849744" y="3912176"/>
              <a:ext cx="5114317" cy="83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/>
                </a:rPr>
                <a:t>管理供应商信息</a:t>
              </a:r>
            </a:p>
          </p:txBody>
        </p:sp>
      </p:grpSp>
      <p:pic>
        <p:nvPicPr>
          <p:cNvPr id="4" name="图形 3" descr="员工徽章">
            <a:extLst>
              <a:ext uri="{FF2B5EF4-FFF2-40B4-BE49-F238E27FC236}">
                <a16:creationId xmlns:a16="http://schemas.microsoft.com/office/drawing/2014/main" id="{70B17090-F3D2-4A92-AD61-DD08A0F9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02" y="546246"/>
            <a:ext cx="3222599" cy="24771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8FBEA8-8056-424E-B5A8-7208F670810C}"/>
              </a:ext>
            </a:extLst>
          </p:cNvPr>
          <p:cNvSpPr/>
          <p:nvPr/>
        </p:nvSpPr>
        <p:spPr>
          <a:xfrm>
            <a:off x="765579" y="3944462"/>
            <a:ext cx="5174857" cy="3127012"/>
          </a:xfrm>
          <a:prstGeom prst="roundRect">
            <a:avLst/>
          </a:prstGeom>
          <a:solidFill>
            <a:srgbClr val="1C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884219" y="3764679"/>
            <a:ext cx="4876800" cy="319161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1669B7-5D89-4C92-B050-6AE7EC4774F7}"/>
              </a:ext>
            </a:extLst>
          </p:cNvPr>
          <p:cNvSpPr txBox="1"/>
          <p:nvPr/>
        </p:nvSpPr>
        <p:spPr>
          <a:xfrm>
            <a:off x="1163991" y="5819439"/>
            <a:ext cx="43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康娃娃体W5" panose="040B0509000000000000" pitchFamily="81" charset="-122"/>
                <a:ea typeface="华康娃娃体W5" panose="040B0509000000000000" pitchFamily="81" charset="-122"/>
              </a:rPr>
              <a:t>制定采购决策</a:t>
            </a:r>
          </a:p>
        </p:txBody>
      </p:sp>
      <p:pic>
        <p:nvPicPr>
          <p:cNvPr id="26" name="图形 25" descr="清单演示文稿 RTL">
            <a:extLst>
              <a:ext uri="{FF2B5EF4-FFF2-40B4-BE49-F238E27FC236}">
                <a16:creationId xmlns:a16="http://schemas.microsoft.com/office/drawing/2014/main" id="{E88AA1A5-36C4-4DEE-82AD-1BD117AB5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707" y="3788584"/>
            <a:ext cx="3222599" cy="22443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10F20EC-7B62-44F5-A29A-F7C555D246E8}"/>
              </a:ext>
            </a:extLst>
          </p:cNvPr>
          <p:cNvGrpSpPr/>
          <p:nvPr/>
        </p:nvGrpSpPr>
        <p:grpSpPr>
          <a:xfrm>
            <a:off x="6537229" y="2123234"/>
            <a:ext cx="5286042" cy="3282889"/>
            <a:chOff x="6537229" y="2123234"/>
            <a:chExt cx="5286042" cy="328288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C34F790-68EA-440E-B8E3-583B3275D906}"/>
                </a:ext>
              </a:extLst>
            </p:cNvPr>
            <p:cNvGrpSpPr/>
            <p:nvPr/>
          </p:nvGrpSpPr>
          <p:grpSpPr>
            <a:xfrm>
              <a:off x="6537229" y="2123234"/>
              <a:ext cx="5286042" cy="3282889"/>
              <a:chOff x="595736" y="3764679"/>
              <a:chExt cx="5277928" cy="3347641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E27ECFF-CA07-4042-9E67-727E3EC8A46B}"/>
                  </a:ext>
                </a:extLst>
              </p:cNvPr>
              <p:cNvSpPr/>
              <p:nvPr/>
            </p:nvSpPr>
            <p:spPr>
              <a:xfrm>
                <a:off x="595736" y="3764679"/>
                <a:ext cx="5277928" cy="3347641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单圆角 15">
                <a:extLst>
                  <a:ext uri="{FF2B5EF4-FFF2-40B4-BE49-F238E27FC236}">
                    <a16:creationId xmlns:a16="http://schemas.microsoft.com/office/drawing/2014/main" id="{50D02CE3-FE3B-41C2-B809-792E6D86940A}"/>
                  </a:ext>
                </a:extLst>
              </p:cNvPr>
              <p:cNvSpPr/>
              <p:nvPr/>
            </p:nvSpPr>
            <p:spPr>
              <a:xfrm>
                <a:off x="884219" y="3764679"/>
                <a:ext cx="4876800" cy="3191619"/>
              </a:xfrm>
              <a:prstGeom prst="round1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753A9B-6B40-4225-9F75-D41A83638242}"/>
                  </a:ext>
                </a:extLst>
              </p:cNvPr>
              <p:cNvSpPr txBox="1"/>
              <p:nvPr/>
            </p:nvSpPr>
            <p:spPr>
              <a:xfrm>
                <a:off x="1163991" y="5819439"/>
                <a:ext cx="4378035" cy="94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 pitchFamily="81" charset="-122"/>
                  </a:rPr>
                  <a:t>查看采购需求</a:t>
                </a:r>
              </a:p>
            </p:txBody>
          </p:sp>
        </p:grpSp>
        <p:pic>
          <p:nvPicPr>
            <p:cNvPr id="3" name="图形 2" descr="列表 RTL">
              <a:extLst>
                <a:ext uri="{FF2B5EF4-FFF2-40B4-BE49-F238E27FC236}">
                  <a16:creationId xmlns:a16="http://schemas.microsoft.com/office/drawing/2014/main" id="{534DEAEA-C0D8-4112-92FA-8E9429DD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4250" y="2258129"/>
              <a:ext cx="3503822" cy="1874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5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D55F5-4EBC-403C-AF88-5EAF5FDCADF2}"/>
              </a:ext>
            </a:extLst>
          </p:cNvPr>
          <p:cNvGrpSpPr/>
          <p:nvPr/>
        </p:nvGrpSpPr>
        <p:grpSpPr>
          <a:xfrm>
            <a:off x="1657591" y="1452404"/>
            <a:ext cx="5286042" cy="3282890"/>
            <a:chOff x="2500498" y="705774"/>
            <a:chExt cx="5286042" cy="3549979"/>
          </a:xfrm>
        </p:grpSpPr>
        <p:sp>
          <p:nvSpPr>
            <p:cNvPr id="4" name="矩形: 单圆角 3">
              <a:extLst>
                <a:ext uri="{FF2B5EF4-FFF2-40B4-BE49-F238E27FC236}">
                  <a16:creationId xmlns:a16="http://schemas.microsoft.com/office/drawing/2014/main" id="{BDA3F587-757E-4756-A5CC-02D6AA977B68}"/>
                </a:ext>
              </a:extLst>
            </p:cNvPr>
            <p:cNvSpPr/>
            <p:nvPr/>
          </p:nvSpPr>
          <p:spPr>
            <a:xfrm>
              <a:off x="2678296" y="1144677"/>
              <a:ext cx="4876800" cy="311107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090C7-74A5-4B78-8C79-9757153AF987}"/>
                </a:ext>
              </a:extLst>
            </p:cNvPr>
            <p:cNvGrpSpPr/>
            <p:nvPr/>
          </p:nvGrpSpPr>
          <p:grpSpPr>
            <a:xfrm>
              <a:off x="2500498" y="705774"/>
              <a:ext cx="5286042" cy="3549978"/>
              <a:chOff x="739861" y="1999290"/>
              <a:chExt cx="5224200" cy="31987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B2D7744-C0E2-424B-8D40-CED104E71C89}"/>
                  </a:ext>
                </a:extLst>
              </p:cNvPr>
              <p:cNvSpPr/>
              <p:nvPr/>
            </p:nvSpPr>
            <p:spPr>
              <a:xfrm>
                <a:off x="739861" y="1999290"/>
                <a:ext cx="5224200" cy="3198702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6DE9E-02E0-46C4-9EF0-D0E65F2BD13F}"/>
                  </a:ext>
                </a:extLst>
              </p:cNvPr>
              <p:cNvSpPr txBox="1"/>
              <p:nvPr/>
            </p:nvSpPr>
            <p:spPr>
              <a:xfrm>
                <a:off x="849744" y="3912176"/>
                <a:ext cx="5114317" cy="8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/>
                  </a:rPr>
                  <a:t>管理供应商信息</a:t>
                </a:r>
              </a:p>
            </p:txBody>
          </p:sp>
        </p:grpSp>
        <p:pic>
          <p:nvPicPr>
            <p:cNvPr id="8" name="图形 7" descr="员工徽章">
              <a:extLst>
                <a:ext uri="{FF2B5EF4-FFF2-40B4-BE49-F238E27FC236}">
                  <a16:creationId xmlns:a16="http://schemas.microsoft.com/office/drawing/2014/main" id="{DC3221C1-C74E-4AF0-916C-8A62BF15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321" y="705774"/>
              <a:ext cx="3222599" cy="241242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47C089-E825-429B-8312-CAC8CFAF04EB}"/>
              </a:ext>
            </a:extLst>
          </p:cNvPr>
          <p:cNvGrpSpPr/>
          <p:nvPr/>
        </p:nvGrpSpPr>
        <p:grpSpPr>
          <a:xfrm>
            <a:off x="7121431" y="1452403"/>
            <a:ext cx="5286042" cy="3282889"/>
            <a:chOff x="595736" y="3764679"/>
            <a:chExt cx="5277928" cy="3347641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4437A01-EFBB-4859-AFD3-E80F3C50BD7B}"/>
                </a:ext>
              </a:extLst>
            </p:cNvPr>
            <p:cNvSpPr/>
            <p:nvPr/>
          </p:nvSpPr>
          <p:spPr>
            <a:xfrm>
              <a:off x="595736" y="3764679"/>
              <a:ext cx="5277928" cy="3347641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859F2A27-D4AB-4981-A1D6-9D15EE0C3639}"/>
                </a:ext>
              </a:extLst>
            </p:cNvPr>
            <p:cNvSpPr/>
            <p:nvPr/>
          </p:nvSpPr>
          <p:spPr>
            <a:xfrm>
              <a:off x="884219" y="3764679"/>
              <a:ext cx="4876800" cy="319161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0282D2-3931-49F8-85EE-BAF832D91575}"/>
                </a:ext>
              </a:extLst>
            </p:cNvPr>
            <p:cNvSpPr txBox="1"/>
            <p:nvPr/>
          </p:nvSpPr>
          <p:spPr>
            <a:xfrm>
              <a:off x="1163991" y="5819439"/>
              <a:ext cx="43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制定采购决策</a:t>
              </a:r>
            </a:p>
          </p:txBody>
        </p:sp>
        <p:pic>
          <p:nvPicPr>
            <p:cNvPr id="19" name="图形 18" descr="清单演示文稿 RTL">
              <a:extLst>
                <a:ext uri="{FF2B5EF4-FFF2-40B4-BE49-F238E27FC236}">
                  <a16:creationId xmlns:a16="http://schemas.microsoft.com/office/drawing/2014/main" id="{9177194C-4083-450B-A6B0-58E17B98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1707" y="3764679"/>
              <a:ext cx="3222599" cy="227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AA6A6F-ADCD-44D4-A909-1272FEA4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8" t="11094" r="-5628" b="4588"/>
          <a:stretch/>
        </p:blipFill>
        <p:spPr>
          <a:xfrm>
            <a:off x="587721" y="0"/>
            <a:ext cx="4876800" cy="302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5181-BCFF-4A94-A5C8-A6E39740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" t="-1418" r="-5706" b="7598"/>
          <a:stretch/>
        </p:blipFill>
        <p:spPr>
          <a:xfrm>
            <a:off x="587721" y="3148314"/>
            <a:ext cx="487680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</Words>
  <Application>Microsoft Office PowerPoint</Application>
  <PresentationFormat>宽屏</PresentationFormat>
  <Paragraphs>27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Fira Code</vt:lpstr>
      <vt:lpstr>等线</vt:lpstr>
      <vt:lpstr>等线 Light</vt:lpstr>
      <vt:lpstr>方正水柱简体</vt:lpstr>
      <vt:lpstr>华康娃娃体W5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ASUS</cp:lastModifiedBy>
  <cp:revision>21</cp:revision>
  <dcterms:created xsi:type="dcterms:W3CDTF">2022-05-04T16:19:39Z</dcterms:created>
  <dcterms:modified xsi:type="dcterms:W3CDTF">2022-05-10T13:16:51Z</dcterms:modified>
</cp:coreProperties>
</file>