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tags/tag13.xml" ContentType="application/vnd.openxmlformats-officedocument.presentationml.tags+xml"/>
  <Override PartName="/ppt/notesSlides/notesSlide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5.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6.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7.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8.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9.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0.xml" ContentType="application/vnd.openxmlformats-officedocument.presentationml.notesSlide+xml"/>
  <Override PartName="/ppt/tags/tag48.xml" ContentType="application/vnd.openxmlformats-officedocument.presentationml.tags+xml"/>
  <Override PartName="/ppt/notesSlides/notesSlide11.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12.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3.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4.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5.xml" ContentType="application/vnd.openxmlformats-officedocument.presentationml.notesSlide+xml"/>
  <Override PartName="/ppt/charts/chart1.xml" ContentType="application/vnd.openxmlformats-officedocument.drawingml.chart+xml"/>
  <Override PartName="/ppt/tags/tag65.xml" ContentType="application/vnd.openxmlformats-officedocument.presentationml.tags+xml"/>
  <Override PartName="/ppt/notesSlides/notesSlide16.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7.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18.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19.xml" ContentType="application/vnd.openxmlformats-officedocument.presentationml.notesSlide+xml"/>
  <Override PartName="/ppt/charts/chart2.xml" ContentType="application/vnd.openxmlformats-officedocument.drawingml.chart+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7" r:id="rId2"/>
  </p:sldMasterIdLst>
  <p:notesMasterIdLst>
    <p:notesMasterId r:id="rId27"/>
  </p:notesMasterIdLst>
  <p:sldIdLst>
    <p:sldId id="257" r:id="rId3"/>
    <p:sldId id="258" r:id="rId4"/>
    <p:sldId id="285" r:id="rId5"/>
    <p:sldId id="284" r:id="rId6"/>
    <p:sldId id="287" r:id="rId7"/>
    <p:sldId id="288" r:id="rId8"/>
    <p:sldId id="292" r:id="rId9"/>
    <p:sldId id="321" r:id="rId10"/>
    <p:sldId id="286" r:id="rId11"/>
    <p:sldId id="322" r:id="rId12"/>
    <p:sldId id="323" r:id="rId13"/>
    <p:sldId id="324" r:id="rId14"/>
    <p:sldId id="325" r:id="rId15"/>
    <p:sldId id="326" r:id="rId16"/>
    <p:sldId id="327" r:id="rId17"/>
    <p:sldId id="328" r:id="rId18"/>
    <p:sldId id="329" r:id="rId19"/>
    <p:sldId id="330" r:id="rId20"/>
    <p:sldId id="334" r:id="rId21"/>
    <p:sldId id="331" r:id="rId22"/>
    <p:sldId id="332" r:id="rId23"/>
    <p:sldId id="333" r:id="rId24"/>
    <p:sldId id="283" r:id="rId25"/>
    <p:sldId id="335"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BBED"/>
    <a:srgbClr val="585BA4"/>
    <a:srgbClr val="52CBCE"/>
    <a:srgbClr val="00BCE7"/>
    <a:srgbClr val="4CD1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howGuides="1">
      <p:cViewPr varScale="1">
        <p:scale>
          <a:sx n="82" d="100"/>
          <a:sy n="82" d="100"/>
        </p:scale>
        <p:origin x="672"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zh-CN"/>
              <a:t>图表标题</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系列 1</c:v>
                </c:pt>
              </c:strCache>
            </c:strRef>
          </c:tx>
          <c:spPr>
            <a:solidFill>
              <a:srgbClr val="37BBED">
                <a:alpha val="40000"/>
              </a:srgbClr>
            </a:solid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8A28-4932-8A09-DDF27F4DCF52}"/>
            </c:ext>
          </c:extLst>
        </c:ser>
        <c:ser>
          <c:idx val="1"/>
          <c:order val="1"/>
          <c:tx>
            <c:strRef>
              <c:f>Sheet1!$C$1</c:f>
              <c:strCache>
                <c:ptCount val="1"/>
                <c:pt idx="0">
                  <c:v>系列 2</c:v>
                </c:pt>
              </c:strCache>
            </c:strRef>
          </c:tx>
          <c:spPr>
            <a:solidFill>
              <a:srgbClr val="37BBED">
                <a:alpha val="60000"/>
              </a:srgbClr>
            </a:soli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8A28-4932-8A09-DDF27F4DCF52}"/>
            </c:ext>
          </c:extLst>
        </c:ser>
        <c:ser>
          <c:idx val="2"/>
          <c:order val="2"/>
          <c:tx>
            <c:strRef>
              <c:f>Sheet1!$D$1</c:f>
              <c:strCache>
                <c:ptCount val="1"/>
                <c:pt idx="0">
                  <c:v>系列 3</c:v>
                </c:pt>
              </c:strCache>
            </c:strRef>
          </c:tx>
          <c:spPr>
            <a:solidFill>
              <a:schemeClr val="accent3"/>
            </a:solidFill>
            <a:ln>
              <a:noFill/>
            </a:ln>
            <a:effectLst/>
          </c:spPr>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8A28-4932-8A09-DDF27F4DCF52}"/>
            </c:ext>
          </c:extLst>
        </c:ser>
        <c:dLbls>
          <c:showLegendKey val="0"/>
          <c:showVal val="0"/>
          <c:showCatName val="0"/>
          <c:showSerName val="0"/>
          <c:showPercent val="0"/>
          <c:showBubbleSize val="0"/>
        </c:dLbls>
        <c:gapWidth val="219"/>
        <c:overlap val="-27"/>
        <c:axId val="250135296"/>
        <c:axId val="250136832"/>
      </c:barChart>
      <c:catAx>
        <c:axId val="250135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zh-CN"/>
          </a:p>
        </c:txPr>
        <c:crossAx val="250136832"/>
        <c:crosses val="autoZero"/>
        <c:auto val="1"/>
        <c:lblAlgn val="ctr"/>
        <c:lblOffset val="100"/>
        <c:noMultiLvlLbl val="0"/>
      </c:catAx>
      <c:valAx>
        <c:axId val="2501368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vert="horz"/>
          <a:lstStyle/>
          <a:p>
            <a:pPr>
              <a:defRPr/>
            </a:pPr>
            <a:endParaRPr lang="zh-CN"/>
          </a:p>
        </c:txPr>
        <c:crossAx val="250135296"/>
        <c:crosses val="autoZero"/>
        <c:crossBetween val="between"/>
      </c:valAx>
      <c:spPr>
        <a:noFill/>
        <a:ln>
          <a:noFill/>
        </a:ln>
        <a:effectLst/>
      </c:spPr>
    </c:plotArea>
    <c:legend>
      <c:legendPos val="b"/>
      <c:overlay val="0"/>
      <c:spPr>
        <a:noFill/>
        <a:ln>
          <a:noFill/>
        </a:ln>
        <a:effectLst/>
      </c:spPr>
      <c:txPr>
        <a:bodyPr rot="0" vert="horz"/>
        <a:lstStyle/>
        <a:p>
          <a:pPr>
            <a:defRPr/>
          </a:pPr>
          <a:endParaRPr lang="zh-CN"/>
        </a:p>
      </c:txPr>
    </c:legend>
    <c:plotVisOnly val="1"/>
    <c:dispBlanksAs val="gap"/>
    <c:showDLblsOverMax val="0"/>
  </c:chart>
  <c:spPr>
    <a:noFill/>
    <a:ln>
      <a:noFill/>
    </a:ln>
    <a:effectLst/>
  </c:spPr>
  <c:txPr>
    <a:bodyPr/>
    <a:lstStyle/>
    <a:p>
      <a:pPr>
        <a:defRPr>
          <a:latin typeface="+mn-lt"/>
          <a:ea typeface="+mn-ea"/>
          <a:cs typeface="+mn-ea"/>
          <a:sym typeface="+mn-lt"/>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zh-CN"/>
              <a:t>图表标题</a:t>
            </a:r>
          </a:p>
        </c:rich>
      </c:tx>
      <c:overlay val="0"/>
      <c:spPr>
        <a:noFill/>
        <a:ln>
          <a:noFill/>
        </a:ln>
        <a:effectLst/>
      </c:spPr>
    </c:title>
    <c:autoTitleDeleted val="0"/>
    <c:plotArea>
      <c:layout/>
      <c:lineChart>
        <c:grouping val="standard"/>
        <c:varyColors val="0"/>
        <c:ser>
          <c:idx val="0"/>
          <c:order val="0"/>
          <c:tx>
            <c:strRef>
              <c:f>Sheet1!$B$1</c:f>
              <c:strCache>
                <c:ptCount val="1"/>
                <c:pt idx="0">
                  <c:v>系列 1</c:v>
                </c:pt>
              </c:strCache>
            </c:strRef>
          </c:tx>
          <c:spPr>
            <a:ln w="38100" cap="rnd">
              <a:solidFill>
                <a:schemeClr val="tx1">
                  <a:lumMod val="50000"/>
                  <a:lumOff val="50000"/>
                </a:schemeClr>
              </a:solidFill>
              <a:round/>
            </a:ln>
            <a:effectLst/>
          </c:spPr>
          <c:marker>
            <c:symbol val="none"/>
          </c:marker>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D663-4B14-A41E-BF825AF12DB7}"/>
            </c:ext>
          </c:extLst>
        </c:ser>
        <c:ser>
          <c:idx val="1"/>
          <c:order val="1"/>
          <c:tx>
            <c:strRef>
              <c:f>Sheet1!$C$1</c:f>
              <c:strCache>
                <c:ptCount val="1"/>
                <c:pt idx="0">
                  <c:v>系列 2</c:v>
                </c:pt>
              </c:strCache>
            </c:strRef>
          </c:tx>
          <c:spPr>
            <a:ln w="38100" cap="rnd">
              <a:solidFill>
                <a:srgbClr val="4CD1D7"/>
              </a:solidFill>
              <a:round/>
            </a:ln>
            <a:effectLst/>
          </c:spPr>
          <c:marker>
            <c:symbol val="none"/>
          </c:marker>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D663-4B14-A41E-BF825AF12DB7}"/>
            </c:ext>
          </c:extLst>
        </c:ser>
        <c:ser>
          <c:idx val="2"/>
          <c:order val="2"/>
          <c:tx>
            <c:strRef>
              <c:f>Sheet1!$D$1</c:f>
              <c:strCache>
                <c:ptCount val="1"/>
                <c:pt idx="0">
                  <c:v>系列 3</c:v>
                </c:pt>
              </c:strCache>
            </c:strRef>
          </c:tx>
          <c:spPr>
            <a:ln w="38100" cap="rnd">
              <a:solidFill>
                <a:schemeClr val="bg2">
                  <a:lumMod val="90000"/>
                </a:schemeClr>
              </a:solidFill>
              <a:round/>
            </a:ln>
            <a:effectLst/>
          </c:spPr>
          <c:marker>
            <c:symbol val="none"/>
          </c:marker>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D663-4B14-A41E-BF825AF12DB7}"/>
            </c:ext>
          </c:extLst>
        </c:ser>
        <c:dLbls>
          <c:showLegendKey val="0"/>
          <c:showVal val="0"/>
          <c:showCatName val="0"/>
          <c:showSerName val="0"/>
          <c:showPercent val="0"/>
          <c:showBubbleSize val="0"/>
        </c:dLbls>
        <c:smooth val="0"/>
        <c:axId val="419641984"/>
        <c:axId val="419647872"/>
      </c:lineChart>
      <c:catAx>
        <c:axId val="419641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zh-CN"/>
          </a:p>
        </c:txPr>
        <c:crossAx val="419647872"/>
        <c:crosses val="autoZero"/>
        <c:auto val="1"/>
        <c:lblAlgn val="ctr"/>
        <c:lblOffset val="100"/>
        <c:noMultiLvlLbl val="0"/>
      </c:catAx>
      <c:valAx>
        <c:axId val="419647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vert="horz"/>
          <a:lstStyle/>
          <a:p>
            <a:pPr>
              <a:defRPr/>
            </a:pPr>
            <a:endParaRPr lang="zh-CN"/>
          </a:p>
        </c:txPr>
        <c:crossAx val="419641984"/>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mn-lt"/>
          <a:ea typeface="+mn-ea"/>
          <a:cs typeface="+mn-ea"/>
          <a:sym typeface="+mn-lt"/>
        </a:defRPr>
      </a:pPr>
      <a:endParaRPr lang="zh-CN"/>
    </a:p>
  </c:txPr>
  <c:externalData r:id="rId1">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ACE91-96EA-4495-BA13-44CA1395CF77}" type="datetimeFigureOut">
              <a:rPr lang="zh-CN" altLang="en-US" smtClean="0"/>
              <a:t>2021/10/10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037BA2-8C0A-4455-8AAA-7F610C054BA5}" type="slidenum">
              <a:rPr lang="zh-CN" altLang="en-US" smtClean="0"/>
              <a:t>‹#›</a:t>
            </a:fld>
            <a:endParaRPr lang="zh-CN" altLang="en-US"/>
          </a:p>
        </p:txBody>
      </p:sp>
    </p:spTree>
    <p:extLst>
      <p:ext uri="{BB962C8B-B14F-4D97-AF65-F5344CB8AC3E}">
        <p14:creationId xmlns:p14="http://schemas.microsoft.com/office/powerpoint/2010/main" val="2246915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t>1</a:t>
            </a:fld>
            <a:endParaRPr lang="zh-CN" altLang="en-US"/>
          </a:p>
        </p:txBody>
      </p:sp>
    </p:spTree>
    <p:extLst>
      <p:ext uri="{BB962C8B-B14F-4D97-AF65-F5344CB8AC3E}">
        <p14:creationId xmlns:p14="http://schemas.microsoft.com/office/powerpoint/2010/main" val="4129645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t>13</a:t>
            </a:fld>
            <a:endParaRPr lang="zh-CN" altLang="en-US"/>
          </a:p>
        </p:txBody>
      </p:sp>
    </p:spTree>
    <p:extLst>
      <p:ext uri="{BB962C8B-B14F-4D97-AF65-F5344CB8AC3E}">
        <p14:creationId xmlns:p14="http://schemas.microsoft.com/office/powerpoint/2010/main" val="2964505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t>14</a:t>
            </a:fld>
            <a:endParaRPr lang="zh-CN" altLang="en-US"/>
          </a:p>
        </p:txBody>
      </p:sp>
    </p:spTree>
    <p:extLst>
      <p:ext uri="{BB962C8B-B14F-4D97-AF65-F5344CB8AC3E}">
        <p14:creationId xmlns:p14="http://schemas.microsoft.com/office/powerpoint/2010/main" val="1911288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t>15</a:t>
            </a:fld>
            <a:endParaRPr lang="zh-CN" altLang="en-US"/>
          </a:p>
        </p:txBody>
      </p:sp>
    </p:spTree>
    <p:extLst>
      <p:ext uri="{BB962C8B-B14F-4D97-AF65-F5344CB8AC3E}">
        <p14:creationId xmlns:p14="http://schemas.microsoft.com/office/powerpoint/2010/main" val="1406321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t>16</a:t>
            </a:fld>
            <a:endParaRPr lang="zh-CN" altLang="en-US"/>
          </a:p>
        </p:txBody>
      </p:sp>
    </p:spTree>
    <p:extLst>
      <p:ext uri="{BB962C8B-B14F-4D97-AF65-F5344CB8AC3E}">
        <p14:creationId xmlns:p14="http://schemas.microsoft.com/office/powerpoint/2010/main" val="3673850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t>17</a:t>
            </a:fld>
            <a:endParaRPr lang="zh-CN" altLang="en-US"/>
          </a:p>
        </p:txBody>
      </p:sp>
    </p:spTree>
    <p:extLst>
      <p:ext uri="{BB962C8B-B14F-4D97-AF65-F5344CB8AC3E}">
        <p14:creationId xmlns:p14="http://schemas.microsoft.com/office/powerpoint/2010/main" val="545549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t>18</a:t>
            </a:fld>
            <a:endParaRPr lang="zh-CN" altLang="en-US"/>
          </a:p>
        </p:txBody>
      </p:sp>
    </p:spTree>
    <p:extLst>
      <p:ext uri="{BB962C8B-B14F-4D97-AF65-F5344CB8AC3E}">
        <p14:creationId xmlns:p14="http://schemas.microsoft.com/office/powerpoint/2010/main" val="2784427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t>19</a:t>
            </a:fld>
            <a:endParaRPr lang="zh-CN" altLang="en-US"/>
          </a:p>
        </p:txBody>
      </p:sp>
    </p:spTree>
    <p:extLst>
      <p:ext uri="{BB962C8B-B14F-4D97-AF65-F5344CB8AC3E}">
        <p14:creationId xmlns:p14="http://schemas.microsoft.com/office/powerpoint/2010/main" val="4107977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t>20</a:t>
            </a:fld>
            <a:endParaRPr lang="zh-CN" altLang="en-US"/>
          </a:p>
        </p:txBody>
      </p:sp>
    </p:spTree>
    <p:extLst>
      <p:ext uri="{BB962C8B-B14F-4D97-AF65-F5344CB8AC3E}">
        <p14:creationId xmlns:p14="http://schemas.microsoft.com/office/powerpoint/2010/main" val="1325116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t>21</a:t>
            </a:fld>
            <a:endParaRPr lang="zh-CN" altLang="en-US"/>
          </a:p>
        </p:txBody>
      </p:sp>
    </p:spTree>
    <p:extLst>
      <p:ext uri="{BB962C8B-B14F-4D97-AF65-F5344CB8AC3E}">
        <p14:creationId xmlns:p14="http://schemas.microsoft.com/office/powerpoint/2010/main" val="31462774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t>22</a:t>
            </a:fld>
            <a:endParaRPr lang="zh-CN" altLang="en-US"/>
          </a:p>
        </p:txBody>
      </p:sp>
    </p:spTree>
    <p:extLst>
      <p:ext uri="{BB962C8B-B14F-4D97-AF65-F5344CB8AC3E}">
        <p14:creationId xmlns:p14="http://schemas.microsoft.com/office/powerpoint/2010/main" val="1358954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t>2</a:t>
            </a:fld>
            <a:endParaRPr lang="zh-CN" altLang="en-US"/>
          </a:p>
        </p:txBody>
      </p:sp>
    </p:spTree>
    <p:extLst>
      <p:ext uri="{BB962C8B-B14F-4D97-AF65-F5344CB8AC3E}">
        <p14:creationId xmlns:p14="http://schemas.microsoft.com/office/powerpoint/2010/main" val="181925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t>23</a:t>
            </a:fld>
            <a:endParaRPr lang="zh-CN" altLang="en-US"/>
          </a:p>
        </p:txBody>
      </p:sp>
    </p:spTree>
    <p:extLst>
      <p:ext uri="{BB962C8B-B14F-4D97-AF65-F5344CB8AC3E}">
        <p14:creationId xmlns:p14="http://schemas.microsoft.com/office/powerpoint/2010/main" val="3125366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t>3</a:t>
            </a:fld>
            <a:endParaRPr lang="zh-CN" altLang="en-US"/>
          </a:p>
        </p:txBody>
      </p:sp>
    </p:spTree>
    <p:extLst>
      <p:ext uri="{BB962C8B-B14F-4D97-AF65-F5344CB8AC3E}">
        <p14:creationId xmlns:p14="http://schemas.microsoft.com/office/powerpoint/2010/main" val="1954092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t>4</a:t>
            </a:fld>
            <a:endParaRPr lang="zh-CN" altLang="en-US"/>
          </a:p>
        </p:txBody>
      </p:sp>
    </p:spTree>
    <p:extLst>
      <p:ext uri="{BB962C8B-B14F-4D97-AF65-F5344CB8AC3E}">
        <p14:creationId xmlns:p14="http://schemas.microsoft.com/office/powerpoint/2010/main" val="3774267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t>8</a:t>
            </a:fld>
            <a:endParaRPr lang="zh-CN" altLang="en-US"/>
          </a:p>
        </p:txBody>
      </p:sp>
    </p:spTree>
    <p:extLst>
      <p:ext uri="{BB962C8B-B14F-4D97-AF65-F5344CB8AC3E}">
        <p14:creationId xmlns:p14="http://schemas.microsoft.com/office/powerpoint/2010/main" val="2440039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t>9</a:t>
            </a:fld>
            <a:endParaRPr lang="zh-CN" altLang="en-US"/>
          </a:p>
        </p:txBody>
      </p:sp>
    </p:spTree>
    <p:extLst>
      <p:ext uri="{BB962C8B-B14F-4D97-AF65-F5344CB8AC3E}">
        <p14:creationId xmlns:p14="http://schemas.microsoft.com/office/powerpoint/2010/main" val="1257471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t>10</a:t>
            </a:fld>
            <a:endParaRPr lang="zh-CN" altLang="en-US"/>
          </a:p>
        </p:txBody>
      </p:sp>
    </p:spTree>
    <p:extLst>
      <p:ext uri="{BB962C8B-B14F-4D97-AF65-F5344CB8AC3E}">
        <p14:creationId xmlns:p14="http://schemas.microsoft.com/office/powerpoint/2010/main" val="534928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t>11</a:t>
            </a:fld>
            <a:endParaRPr lang="zh-CN" altLang="en-US"/>
          </a:p>
        </p:txBody>
      </p:sp>
    </p:spTree>
    <p:extLst>
      <p:ext uri="{BB962C8B-B14F-4D97-AF65-F5344CB8AC3E}">
        <p14:creationId xmlns:p14="http://schemas.microsoft.com/office/powerpoint/2010/main" val="119230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t>12</a:t>
            </a:fld>
            <a:endParaRPr lang="zh-CN" altLang="en-US"/>
          </a:p>
        </p:txBody>
      </p:sp>
    </p:spTree>
    <p:extLst>
      <p:ext uri="{BB962C8B-B14F-4D97-AF65-F5344CB8AC3E}">
        <p14:creationId xmlns:p14="http://schemas.microsoft.com/office/powerpoint/2010/main" val="2064250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4" name="KSO_FD"/>
          <p:cNvSpPr>
            <a:spLocks noGrp="1"/>
          </p:cNvSpPr>
          <p:nvPr>
            <p:ph type="dt" sz="half" idx="10"/>
          </p:nvPr>
        </p:nvSpPr>
        <p:spPr/>
        <p:txBody>
          <a:bodyPr/>
          <a:lstStyle/>
          <a:p>
            <a:fld id="{C3358779-6271-4AF0-842B-711B53DA69BA}" type="datetimeFigureOut">
              <a:rPr lang="zh-CN" altLang="en-US" smtClean="0"/>
              <a:t>2021/10/10</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A9501C2D-6494-48CE-A525-483946996934}" type="slidenum">
              <a:rPr lang="zh-CN" altLang="en-US" smtClean="0"/>
              <a:t>‹#›</a:t>
            </a:fld>
            <a:endParaRPr lang="zh-CN" altLang="en-US"/>
          </a:p>
        </p:txBody>
      </p:sp>
      <p:sp>
        <p:nvSpPr>
          <p:cNvPr id="3" name="KSO_CT2"/>
          <p:cNvSpPr>
            <a:spLocks noGrp="1"/>
          </p:cNvSpPr>
          <p:nvPr>
            <p:ph type="subTitle" idx="1" hasCustomPrompt="1"/>
          </p:nvPr>
        </p:nvSpPr>
        <p:spPr>
          <a:xfrm>
            <a:off x="3321170" y="3943325"/>
            <a:ext cx="5572662" cy="467211"/>
          </a:xfrm>
          <a:noFill/>
        </p:spPr>
        <p:txBody>
          <a:bodyPr>
            <a:noAutofit/>
          </a:bodyPr>
          <a:lstStyle>
            <a:lvl1pPr marL="0" indent="0" algn="ctr">
              <a:buNone/>
              <a:defRPr sz="1800">
                <a:solidFill>
                  <a:srgbClr val="807352"/>
                </a:solidFill>
                <a:effectLs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单击此处添加您的副标题</a:t>
            </a:r>
          </a:p>
        </p:txBody>
      </p:sp>
      <p:sp>
        <p:nvSpPr>
          <p:cNvPr id="7" name="KSO_CT1"/>
          <p:cNvSpPr>
            <a:spLocks noGrp="1"/>
          </p:cNvSpPr>
          <p:nvPr>
            <p:ph type="title" hasCustomPrompt="1"/>
          </p:nvPr>
        </p:nvSpPr>
        <p:spPr>
          <a:xfrm>
            <a:off x="3321170" y="2030959"/>
            <a:ext cx="5572663" cy="1720077"/>
          </a:xfrm>
        </p:spPr>
        <p:txBody>
          <a:bodyPr>
            <a:noAutofit/>
          </a:bodyPr>
          <a:lstStyle>
            <a:lvl1pPr algn="ctr">
              <a:defRPr sz="4000" baseline="0">
                <a:solidFill>
                  <a:schemeClr val="tx2"/>
                </a:solidFill>
                <a:effectLst/>
                <a:latin typeface="+mj-lt"/>
              </a:defRPr>
            </a:lvl1pPr>
          </a:lstStyle>
          <a:p>
            <a:r>
              <a:rPr lang="zh-CN" altLang="en-US" dirty="0"/>
              <a:t>单击此处</a:t>
            </a:r>
            <a:br>
              <a:rPr lang="en-US" altLang="zh-CN" dirty="0"/>
            </a:br>
            <a:r>
              <a:rPr lang="zh-CN" altLang="en-US" dirty="0"/>
              <a:t>添加您的标题文字</a:t>
            </a:r>
          </a:p>
        </p:txBody>
      </p:sp>
      <p:sp>
        <p:nvSpPr>
          <p:cNvPr id="9" name="图文框 8"/>
          <p:cNvSpPr/>
          <p:nvPr/>
        </p:nvSpPr>
        <p:spPr>
          <a:xfrm>
            <a:off x="3200400" y="1881552"/>
            <a:ext cx="5823877" cy="2926080"/>
          </a:xfrm>
          <a:prstGeom prst="frame">
            <a:avLst>
              <a:gd name="adj1" fmla="val 42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823224294"/>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extLst>
    <p:ext uri="{DCECCB84-F9BA-43D5-87BE-67443E8EF086}">
      <p15:sldGuideLst xmlns:p15="http://schemas.microsoft.com/office/powerpoint/2012/main">
        <p15:guide id="1" orient="horz" pos="1620">
          <p15:clr>
            <a:srgbClr val="FBAE40"/>
          </p15:clr>
        </p15:guide>
        <p15:guide id="2" pos="4967">
          <p15:clr>
            <a:srgbClr val="FBAE40"/>
          </p15:clr>
        </p15:guide>
        <p15:guide id="3" orient="horz" pos="2160">
          <p15:clr>
            <a:srgbClr val="FBAE40"/>
          </p15:clr>
        </p15:guide>
        <p15:guide id="4"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KSO_BC2"/>
          <p:cNvSpPr>
            <a:spLocks noGrp="1"/>
          </p:cNvSpPr>
          <p:nvPr>
            <p:ph type="body" sz="half" idx="2"/>
          </p:nvPr>
        </p:nvSpPr>
        <p:spPr>
          <a:xfrm>
            <a:off x="1246192" y="2057401"/>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KSO_FD"/>
          <p:cNvSpPr>
            <a:spLocks noGrp="1"/>
          </p:cNvSpPr>
          <p:nvPr>
            <p:ph type="dt" sz="half" idx="10"/>
          </p:nvPr>
        </p:nvSpPr>
        <p:spPr/>
        <p:txBody>
          <a:bodyPr/>
          <a:lstStyle/>
          <a:p>
            <a:fld id="{C3358779-6271-4AF0-842B-711B53DA69BA}" type="datetimeFigureOut">
              <a:rPr lang="zh-CN" altLang="en-US" smtClean="0"/>
              <a:t>2021/10/10</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A9501C2D-6494-48CE-A525-483946996934}" type="slidenum">
              <a:rPr lang="zh-CN" altLang="en-US" smtClean="0"/>
              <a:t>‹#›</a:t>
            </a:fld>
            <a:endParaRPr lang="zh-CN" altLang="en-US"/>
          </a:p>
        </p:txBody>
      </p:sp>
    </p:spTree>
    <p:extLst>
      <p:ext uri="{BB962C8B-B14F-4D97-AF65-F5344CB8AC3E}">
        <p14:creationId xmlns:p14="http://schemas.microsoft.com/office/powerpoint/2010/main" val="1765389436"/>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fld id="{C3358779-6271-4AF0-842B-711B53DA69BA}" type="datetimeFigureOut">
              <a:rPr lang="zh-CN" altLang="en-US" smtClean="0"/>
              <a:t>2021/10/10</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A9501C2D-6494-48CE-A525-483946996934}" type="slidenum">
              <a:rPr lang="zh-CN" altLang="en-US" smtClean="0"/>
              <a:t>‹#›</a:t>
            </a:fld>
            <a:endParaRPr lang="zh-CN" altLang="en-US"/>
          </a:p>
        </p:txBody>
      </p:sp>
    </p:spTree>
    <p:extLst>
      <p:ext uri="{BB962C8B-B14F-4D97-AF65-F5344CB8AC3E}">
        <p14:creationId xmlns:p14="http://schemas.microsoft.com/office/powerpoint/2010/main" val="2197754349"/>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0" y="365127"/>
            <a:ext cx="1182511" cy="5811839"/>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2113842" y="365127"/>
            <a:ext cx="7933269" cy="5811839"/>
          </a:xfrm>
        </p:spPr>
        <p:txBody>
          <a:bodyPr vert="eaVert"/>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fld id="{C3358779-6271-4AF0-842B-711B53DA69BA}" type="datetimeFigureOut">
              <a:rPr lang="zh-CN" altLang="en-US" smtClean="0"/>
              <a:t>2021/10/10</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A9501C2D-6494-48CE-A525-483946996934}" type="slidenum">
              <a:rPr lang="zh-CN" altLang="en-US" smtClean="0"/>
              <a:t>‹#›</a:t>
            </a:fld>
            <a:endParaRPr lang="zh-CN" altLang="en-US"/>
          </a:p>
        </p:txBody>
      </p:sp>
    </p:spTree>
    <p:extLst>
      <p:ext uri="{BB962C8B-B14F-4D97-AF65-F5344CB8AC3E}">
        <p14:creationId xmlns:p14="http://schemas.microsoft.com/office/powerpoint/2010/main" val="19089323"/>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2021/10/10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999873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2021/10/10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056993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681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idx="1"/>
          </p:nvPr>
        </p:nvSpPr>
        <p:spPr/>
        <p:txBody>
          <a:bodyPr/>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fld id="{C3358779-6271-4AF0-842B-711B53DA69BA}" type="datetimeFigureOut">
              <a:rPr lang="zh-CN" altLang="en-US" smtClean="0"/>
              <a:t>2021/10/10</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A9501C2D-6494-48CE-A525-483946996934}" type="slidenum">
              <a:rPr lang="zh-CN" altLang="en-US" smtClean="0"/>
              <a:t>‹#›</a:t>
            </a:fld>
            <a:endParaRPr lang="zh-CN" altLang="en-US"/>
          </a:p>
        </p:txBody>
      </p:sp>
    </p:spTree>
    <p:extLst>
      <p:ext uri="{BB962C8B-B14F-4D97-AF65-F5344CB8AC3E}">
        <p14:creationId xmlns:p14="http://schemas.microsoft.com/office/powerpoint/2010/main" val="3487266302"/>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3366052" y="2464108"/>
            <a:ext cx="5446644" cy="1235075"/>
          </a:xfrm>
          <a:ln w="57150">
            <a:solidFill>
              <a:schemeClr val="bg1"/>
            </a:solidFill>
          </a:ln>
        </p:spPr>
        <p:txBody>
          <a:bodyPr anchor="ctr">
            <a:normAutofit/>
          </a:bodyPr>
          <a:lstStyle>
            <a:lvl1pPr algn="ctr">
              <a:defRPr sz="4000">
                <a:solidFill>
                  <a:schemeClr val="bg1"/>
                </a:solidFill>
                <a:effectLst/>
              </a:defRPr>
            </a:lvl1pPr>
          </a:lstStyle>
          <a:p>
            <a:r>
              <a:rPr lang="zh-CN" altLang="en-US" dirty="0"/>
              <a:t>此处添加您的标题</a:t>
            </a:r>
            <a:endParaRPr lang="en-US" dirty="0"/>
          </a:p>
        </p:txBody>
      </p:sp>
      <p:sp>
        <p:nvSpPr>
          <p:cNvPr id="3" name="KSO_ST2"/>
          <p:cNvSpPr>
            <a:spLocks noGrp="1"/>
          </p:cNvSpPr>
          <p:nvPr>
            <p:ph type="body" idx="1" hasCustomPrompt="1"/>
          </p:nvPr>
        </p:nvSpPr>
        <p:spPr>
          <a:xfrm>
            <a:off x="3371849" y="4108757"/>
            <a:ext cx="5440847" cy="453718"/>
          </a:xfrm>
          <a:prstGeom prst="rect">
            <a:avLst/>
          </a:prstGeom>
          <a:noFill/>
        </p:spPr>
        <p:txBody>
          <a:bodyPr anchor="ctr">
            <a:normAutofit/>
          </a:bodyPr>
          <a:lstStyle>
            <a:lvl1pPr marL="0" indent="0" algn="ctr">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a:t>单击此处添加您的副标题</a:t>
            </a:r>
            <a:endParaRPr lang="en-US" altLang="zh-CN" dirty="0"/>
          </a:p>
        </p:txBody>
      </p:sp>
      <p:sp>
        <p:nvSpPr>
          <p:cNvPr id="4" name="KSO_FD"/>
          <p:cNvSpPr>
            <a:spLocks noGrp="1"/>
          </p:cNvSpPr>
          <p:nvPr>
            <p:ph type="dt" sz="half" idx="10"/>
          </p:nvPr>
        </p:nvSpPr>
        <p:spPr/>
        <p:txBody>
          <a:bodyPr/>
          <a:lstStyle/>
          <a:p>
            <a:fld id="{C3358779-6271-4AF0-842B-711B53DA69BA}" type="datetimeFigureOut">
              <a:rPr lang="zh-CN" altLang="en-US" smtClean="0"/>
              <a:t>2021/10/10</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A9501C2D-6494-48CE-A525-483946996934}" type="slidenum">
              <a:rPr lang="zh-CN" altLang="en-US" smtClean="0"/>
              <a:t>‹#›</a:t>
            </a:fld>
            <a:endParaRPr lang="zh-CN" altLang="en-US"/>
          </a:p>
        </p:txBody>
      </p:sp>
    </p:spTree>
    <p:extLst>
      <p:ext uri="{BB962C8B-B14F-4D97-AF65-F5344CB8AC3E}">
        <p14:creationId xmlns:p14="http://schemas.microsoft.com/office/powerpoint/2010/main" val="3839332642"/>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558801" y="1423990"/>
            <a:ext cx="5080000" cy="4932363"/>
          </a:xfrm>
        </p:spPr>
        <p:txBody>
          <a:bodyPr/>
          <a:lstStyle/>
          <a:p>
            <a:pPr lvl="0"/>
            <a:r>
              <a:rPr lang="zh-CN" altLang="en-US"/>
              <a:t>单击此处编辑母版文本样式</a:t>
            </a:r>
          </a:p>
          <a:p>
            <a:pPr lvl="1"/>
            <a:r>
              <a:rPr lang="zh-CN" altLang="en-US"/>
              <a:t>第二级</a:t>
            </a:r>
          </a:p>
        </p:txBody>
      </p:sp>
      <p:sp>
        <p:nvSpPr>
          <p:cNvPr id="4" name="KSO_BC2"/>
          <p:cNvSpPr>
            <a:spLocks noGrp="1"/>
          </p:cNvSpPr>
          <p:nvPr>
            <p:ph sz="half" idx="2"/>
          </p:nvPr>
        </p:nvSpPr>
        <p:spPr>
          <a:xfrm>
            <a:off x="6520745" y="1423990"/>
            <a:ext cx="5094116" cy="4932363"/>
          </a:xfrm>
        </p:spPr>
        <p:txBody>
          <a:bodyPr/>
          <a:lstStyle/>
          <a:p>
            <a:pPr lvl="0"/>
            <a:r>
              <a:rPr lang="zh-CN" altLang="en-US"/>
              <a:t>单击此处编辑母版文本样式</a:t>
            </a:r>
          </a:p>
          <a:p>
            <a:pPr lvl="1"/>
            <a:r>
              <a:rPr lang="zh-CN" altLang="en-US"/>
              <a:t>第二级</a:t>
            </a:r>
          </a:p>
        </p:txBody>
      </p:sp>
      <p:sp>
        <p:nvSpPr>
          <p:cNvPr id="5" name="KSO_FD"/>
          <p:cNvSpPr>
            <a:spLocks noGrp="1"/>
          </p:cNvSpPr>
          <p:nvPr>
            <p:ph type="dt" sz="half" idx="10"/>
          </p:nvPr>
        </p:nvSpPr>
        <p:spPr/>
        <p:txBody>
          <a:bodyPr/>
          <a:lstStyle/>
          <a:p>
            <a:fld id="{C3358779-6271-4AF0-842B-711B53DA69BA}" type="datetimeFigureOut">
              <a:rPr lang="zh-CN" altLang="en-US" smtClean="0"/>
              <a:t>2021/10/10</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A9501C2D-6494-48CE-A525-483946996934}" type="slidenum">
              <a:rPr lang="zh-CN" altLang="en-US" smtClean="0"/>
              <a:t>‹#›</a:t>
            </a:fld>
            <a:endParaRPr lang="zh-CN" altLang="en-US"/>
          </a:p>
        </p:txBody>
      </p:sp>
    </p:spTree>
    <p:extLst>
      <p:ext uri="{BB962C8B-B14F-4D97-AF65-F5344CB8AC3E}">
        <p14:creationId xmlns:p14="http://schemas.microsoft.com/office/powerpoint/2010/main" val="449126531"/>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099435" y="546361"/>
            <a:ext cx="9312101" cy="71702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9435" y="1376363"/>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KSO_BC1"/>
          <p:cNvSpPr>
            <a:spLocks noGrp="1"/>
          </p:cNvSpPr>
          <p:nvPr>
            <p:ph sz="half" idx="2"/>
          </p:nvPr>
        </p:nvSpPr>
        <p:spPr>
          <a:xfrm>
            <a:off x="1099435" y="2200275"/>
            <a:ext cx="5157787" cy="3684588"/>
          </a:xfrm>
        </p:spPr>
        <p:txBody>
          <a:bodyPr/>
          <a:lstStyle/>
          <a:p>
            <a:pPr lvl="0"/>
            <a:r>
              <a:rPr lang="zh-CN" altLang="en-US"/>
              <a:t>单击此处编辑母版文本样式</a:t>
            </a:r>
          </a:p>
          <a:p>
            <a:pPr lvl="1"/>
            <a:r>
              <a:rPr lang="zh-CN" altLang="en-US"/>
              <a:t>第二级</a:t>
            </a:r>
          </a:p>
        </p:txBody>
      </p:sp>
      <p:sp>
        <p:nvSpPr>
          <p:cNvPr id="5" name="Text Placeholder 4"/>
          <p:cNvSpPr>
            <a:spLocks noGrp="1"/>
          </p:cNvSpPr>
          <p:nvPr>
            <p:ph type="body" sz="quarter" idx="3"/>
          </p:nvPr>
        </p:nvSpPr>
        <p:spPr>
          <a:xfrm>
            <a:off x="6431849" y="1376363"/>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KSO_BC2"/>
          <p:cNvSpPr>
            <a:spLocks noGrp="1"/>
          </p:cNvSpPr>
          <p:nvPr>
            <p:ph sz="quarter" idx="4"/>
          </p:nvPr>
        </p:nvSpPr>
        <p:spPr>
          <a:xfrm>
            <a:off x="6431849" y="2200275"/>
            <a:ext cx="5183188" cy="3684588"/>
          </a:xfrm>
        </p:spPr>
        <p:txBody>
          <a:bodyPr/>
          <a:lstStyle/>
          <a:p>
            <a:pPr lvl="0"/>
            <a:r>
              <a:rPr lang="zh-CN" altLang="en-US"/>
              <a:t>单击此处编辑母版文本样式</a:t>
            </a:r>
          </a:p>
          <a:p>
            <a:pPr lvl="1"/>
            <a:r>
              <a:rPr lang="zh-CN" altLang="en-US"/>
              <a:t>第二级</a:t>
            </a:r>
          </a:p>
        </p:txBody>
      </p:sp>
      <p:sp>
        <p:nvSpPr>
          <p:cNvPr id="7" name="KSO_FD"/>
          <p:cNvSpPr>
            <a:spLocks noGrp="1"/>
          </p:cNvSpPr>
          <p:nvPr>
            <p:ph type="dt" sz="half" idx="10"/>
          </p:nvPr>
        </p:nvSpPr>
        <p:spPr/>
        <p:txBody>
          <a:bodyPr/>
          <a:lstStyle/>
          <a:p>
            <a:fld id="{C3358779-6271-4AF0-842B-711B53DA69BA}" type="datetimeFigureOut">
              <a:rPr lang="zh-CN" altLang="en-US" smtClean="0"/>
              <a:t>2021/10/10</a:t>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A9501C2D-6494-48CE-A525-483946996934}" type="slidenum">
              <a:rPr lang="zh-CN" altLang="en-US" smtClean="0"/>
              <a:t>‹#›</a:t>
            </a:fld>
            <a:endParaRPr lang="zh-CN" altLang="en-US"/>
          </a:p>
        </p:txBody>
      </p:sp>
    </p:spTree>
    <p:extLst>
      <p:ext uri="{BB962C8B-B14F-4D97-AF65-F5344CB8AC3E}">
        <p14:creationId xmlns:p14="http://schemas.microsoft.com/office/powerpoint/2010/main" val="3638681192"/>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1_比较">
    <p:spTree>
      <p:nvGrpSpPr>
        <p:cNvPr id="1" name=""/>
        <p:cNvGrpSpPr/>
        <p:nvPr/>
      </p:nvGrpSpPr>
      <p:grpSpPr>
        <a:xfrm>
          <a:off x="0" y="0"/>
          <a:ext cx="0" cy="0"/>
          <a:chOff x="0" y="0"/>
          <a:chExt cx="0" cy="0"/>
        </a:xfrm>
      </p:grpSpPr>
      <p:sp>
        <p:nvSpPr>
          <p:cNvPr id="2" name="KSO_BT1"/>
          <p:cNvSpPr>
            <a:spLocks noGrp="1"/>
          </p:cNvSpPr>
          <p:nvPr>
            <p:ph type="title"/>
          </p:nvPr>
        </p:nvSpPr>
        <p:spPr>
          <a:xfrm>
            <a:off x="1099435" y="546361"/>
            <a:ext cx="9312101" cy="71702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9435" y="1376363"/>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KSO_BC1"/>
          <p:cNvSpPr>
            <a:spLocks noGrp="1"/>
          </p:cNvSpPr>
          <p:nvPr>
            <p:ph sz="half" idx="2"/>
          </p:nvPr>
        </p:nvSpPr>
        <p:spPr>
          <a:xfrm>
            <a:off x="1099435" y="2200275"/>
            <a:ext cx="5157787" cy="3684588"/>
          </a:xfrm>
        </p:spPr>
        <p:txBody>
          <a:bodyPr/>
          <a:lstStyle/>
          <a:p>
            <a:pPr lvl="0"/>
            <a:r>
              <a:rPr lang="zh-CN" altLang="en-US"/>
              <a:t>单击此处编辑母版文本样式</a:t>
            </a:r>
          </a:p>
          <a:p>
            <a:pPr lvl="1"/>
            <a:r>
              <a:rPr lang="zh-CN" altLang="en-US"/>
              <a:t>第二级</a:t>
            </a:r>
          </a:p>
        </p:txBody>
      </p:sp>
      <p:sp>
        <p:nvSpPr>
          <p:cNvPr id="5" name="Text Placeholder 4"/>
          <p:cNvSpPr>
            <a:spLocks noGrp="1"/>
          </p:cNvSpPr>
          <p:nvPr>
            <p:ph type="body" sz="quarter" idx="3"/>
          </p:nvPr>
        </p:nvSpPr>
        <p:spPr>
          <a:xfrm>
            <a:off x="6431849" y="1376363"/>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KSO_BC2"/>
          <p:cNvSpPr>
            <a:spLocks noGrp="1"/>
          </p:cNvSpPr>
          <p:nvPr>
            <p:ph sz="quarter" idx="4"/>
          </p:nvPr>
        </p:nvSpPr>
        <p:spPr>
          <a:xfrm>
            <a:off x="6431849" y="2200275"/>
            <a:ext cx="5183188" cy="3684588"/>
          </a:xfrm>
        </p:spPr>
        <p:txBody>
          <a:bodyPr/>
          <a:lstStyle/>
          <a:p>
            <a:pPr lvl="0"/>
            <a:r>
              <a:rPr lang="zh-CN" altLang="en-US"/>
              <a:t>单击此处编辑母版文本样式</a:t>
            </a:r>
          </a:p>
          <a:p>
            <a:pPr lvl="1"/>
            <a:r>
              <a:rPr lang="zh-CN" altLang="en-US"/>
              <a:t>第二级</a:t>
            </a:r>
          </a:p>
        </p:txBody>
      </p:sp>
      <p:sp>
        <p:nvSpPr>
          <p:cNvPr id="7" name="KSO_FD"/>
          <p:cNvSpPr>
            <a:spLocks noGrp="1"/>
          </p:cNvSpPr>
          <p:nvPr>
            <p:ph type="dt" sz="half" idx="10"/>
          </p:nvPr>
        </p:nvSpPr>
        <p:spPr/>
        <p:txBody>
          <a:bodyPr/>
          <a:lstStyle/>
          <a:p>
            <a:fld id="{C3358779-6271-4AF0-842B-711B53DA69BA}" type="datetimeFigureOut">
              <a:rPr lang="zh-CN" altLang="en-US" smtClean="0"/>
              <a:t>2021/10/10</a:t>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A9501C2D-6494-48CE-A525-483946996934}" type="slidenum">
              <a:rPr lang="zh-CN" altLang="en-US" smtClean="0"/>
              <a:t>‹#›</a:t>
            </a:fld>
            <a:endParaRPr lang="zh-CN" altLang="en-US"/>
          </a:p>
        </p:txBody>
      </p:sp>
      <p:sp>
        <p:nvSpPr>
          <p:cNvPr id="11" name="TextBox 10"/>
          <p:cNvSpPr txBox="1"/>
          <p:nvPr userDrawn="1"/>
        </p:nvSpPr>
        <p:spPr>
          <a:xfrm>
            <a:off x="1703512" y="6725449"/>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black"/>
                </a:solidFill>
                <a:effectLst/>
                <a:uLnTx/>
                <a:uFillTx/>
                <a:hlinkClick r:id="rId2"/>
              </a:rPr>
              <a:t>行业</a:t>
            </a: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en-US" altLang="zh-CN" sz="100" b="0" i="0" u="none" strike="noStrike" kern="0" cap="none" spc="0" normalizeH="0" baseline="0" noProof="0" dirty="0">
                <a:ln>
                  <a:noFill/>
                </a:ln>
                <a:solidFill>
                  <a:prstClr val="black"/>
                </a:solidFill>
                <a:effectLst/>
                <a:uLnTx/>
                <a:uFillTx/>
              </a:rPr>
              <a:t>http://www.1ppt.com/hangye/</a:t>
            </a:r>
          </a:p>
        </p:txBody>
      </p:sp>
    </p:spTree>
    <p:extLst>
      <p:ext uri="{BB962C8B-B14F-4D97-AF65-F5344CB8AC3E}">
        <p14:creationId xmlns:p14="http://schemas.microsoft.com/office/powerpoint/2010/main" val="1266419057"/>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D"/>
          <p:cNvSpPr>
            <a:spLocks noGrp="1"/>
          </p:cNvSpPr>
          <p:nvPr>
            <p:ph type="dt" sz="half" idx="10"/>
          </p:nvPr>
        </p:nvSpPr>
        <p:spPr/>
        <p:txBody>
          <a:bodyPr/>
          <a:lstStyle/>
          <a:p>
            <a:fld id="{C3358779-6271-4AF0-842B-711B53DA69BA}" type="datetimeFigureOut">
              <a:rPr lang="zh-CN" altLang="en-US" smtClean="0"/>
              <a:t>2021/10/10</a:t>
            </a:fld>
            <a:endParaRPr lang="zh-CN" altLang="en-US"/>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fld id="{A9501C2D-6494-48CE-A525-483946996934}" type="slidenum">
              <a:rPr lang="zh-CN" altLang="en-US" smtClean="0"/>
              <a:t>‹#›</a:t>
            </a:fld>
            <a:endParaRPr lang="zh-CN" altLang="en-US"/>
          </a:p>
        </p:txBody>
      </p:sp>
    </p:spTree>
    <p:extLst>
      <p:ext uri="{BB962C8B-B14F-4D97-AF65-F5344CB8AC3E}">
        <p14:creationId xmlns:p14="http://schemas.microsoft.com/office/powerpoint/2010/main" val="1631911045"/>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C3358779-6271-4AF0-842B-711B53DA69BA}" type="datetimeFigureOut">
              <a:rPr lang="zh-CN" altLang="en-US" smtClean="0"/>
              <a:t>2021/10/10</a:t>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A9501C2D-6494-48CE-A525-483946996934}" type="slidenum">
              <a:rPr lang="zh-CN" altLang="en-US" smtClean="0"/>
              <a:t>‹#›</a:t>
            </a:fld>
            <a:endParaRPr lang="zh-CN" altLang="en-US"/>
          </a:p>
        </p:txBody>
      </p:sp>
    </p:spTree>
    <p:extLst>
      <p:ext uri="{BB962C8B-B14F-4D97-AF65-F5344CB8AC3E}">
        <p14:creationId xmlns:p14="http://schemas.microsoft.com/office/powerpoint/2010/main" val="3573215949"/>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0" y="533403"/>
            <a:ext cx="3932237" cy="1600200"/>
          </a:xfrm>
        </p:spPr>
        <p:txBody>
          <a:bodyPr anchor="b"/>
          <a:lstStyle>
            <a:lvl1pPr>
              <a:defRPr sz="2400"/>
            </a:lvl1pPr>
          </a:lstStyle>
          <a:p>
            <a:r>
              <a:rPr lang="zh-CN" altLang="en-US" dirty="0"/>
              <a:t>单击此处编辑母版标题样式</a:t>
            </a:r>
            <a:endParaRPr lang="en-US" dirty="0"/>
          </a:p>
        </p:txBody>
      </p:sp>
      <p:sp>
        <p:nvSpPr>
          <p:cNvPr id="3" name="KSO_BC1"/>
          <p:cNvSpPr>
            <a:spLocks noGrp="1"/>
          </p:cNvSpPr>
          <p:nvPr>
            <p:ph idx="1"/>
          </p:nvPr>
        </p:nvSpPr>
        <p:spPr>
          <a:xfrm>
            <a:off x="5487989" y="1063630"/>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p:txBody>
      </p:sp>
      <p:sp>
        <p:nvSpPr>
          <p:cNvPr id="4" name="KSO_BC2"/>
          <p:cNvSpPr>
            <a:spLocks noGrp="1"/>
          </p:cNvSpPr>
          <p:nvPr>
            <p:ph type="body" sz="half" idx="2"/>
          </p:nvPr>
        </p:nvSpPr>
        <p:spPr>
          <a:xfrm>
            <a:off x="1144590" y="2133603"/>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KSO_FD"/>
          <p:cNvSpPr>
            <a:spLocks noGrp="1"/>
          </p:cNvSpPr>
          <p:nvPr>
            <p:ph type="dt" sz="half" idx="10"/>
          </p:nvPr>
        </p:nvSpPr>
        <p:spPr/>
        <p:txBody>
          <a:bodyPr/>
          <a:lstStyle/>
          <a:p>
            <a:fld id="{C3358779-6271-4AF0-842B-711B53DA69BA}" type="datetimeFigureOut">
              <a:rPr lang="zh-CN" altLang="en-US" smtClean="0"/>
              <a:t>2021/10/10</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A9501C2D-6494-48CE-A525-483946996934}" type="slidenum">
              <a:rPr lang="zh-CN" altLang="en-US" smtClean="0"/>
              <a:t>‹#›</a:t>
            </a:fld>
            <a:endParaRPr lang="zh-CN" altLang="en-US"/>
          </a:p>
        </p:txBody>
      </p:sp>
    </p:spTree>
    <p:extLst>
      <p:ext uri="{BB962C8B-B14F-4D97-AF65-F5344CB8AC3E}">
        <p14:creationId xmlns:p14="http://schemas.microsoft.com/office/powerpoint/2010/main" val="1882553826"/>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KSO_BT1"/>
          <p:cNvSpPr>
            <a:spLocks noGrp="1"/>
          </p:cNvSpPr>
          <p:nvPr>
            <p:ph type="title"/>
          </p:nvPr>
        </p:nvSpPr>
        <p:spPr>
          <a:xfrm>
            <a:off x="715991" y="376039"/>
            <a:ext cx="10739887" cy="699595"/>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4" name="KSO_FD"/>
          <p:cNvSpPr>
            <a:spLocks noGrp="1"/>
          </p:cNvSpPr>
          <p:nvPr>
            <p:ph type="dt" sz="half" idx="2"/>
          </p:nvPr>
        </p:nvSpPr>
        <p:spPr>
          <a:xfrm>
            <a:off x="838200" y="6356353"/>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D0CE79-49FB-443D-BEF8-6B709DE8FD0C}" type="datetimeFigureOut">
              <a:rPr lang="zh-CN" altLang="en-US" smtClean="0"/>
              <a:t>2021/10/10</a:t>
            </a:fld>
            <a:endParaRPr lang="zh-CN" altLang="en-US"/>
          </a:p>
        </p:txBody>
      </p:sp>
      <p:sp>
        <p:nvSpPr>
          <p:cNvPr id="5" name="KSO_FT"/>
          <p:cNvSpPr>
            <a:spLocks noGrp="1"/>
          </p:cNvSpPr>
          <p:nvPr>
            <p:ph type="ftr" sz="quarter" idx="3"/>
          </p:nvPr>
        </p:nvSpPr>
        <p:spPr>
          <a:xfrm>
            <a:off x="4038600" y="6356353"/>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KSO_FN"/>
          <p:cNvSpPr>
            <a:spLocks noGrp="1"/>
          </p:cNvSpPr>
          <p:nvPr>
            <p:ph type="sldNum" sz="quarter" idx="4"/>
          </p:nvPr>
        </p:nvSpPr>
        <p:spPr>
          <a:xfrm>
            <a:off x="8610600" y="6356353"/>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F906490-237C-474C-BA2E-D98840BC1F8F}" type="slidenum">
              <a:rPr lang="zh-CN" altLang="en-US" smtClean="0"/>
              <a:t>‹#›</a:t>
            </a:fld>
            <a:endParaRPr lang="zh-CN" altLang="en-US"/>
          </a:p>
        </p:txBody>
      </p:sp>
      <p:sp>
        <p:nvSpPr>
          <p:cNvPr id="3" name="KSO_BC1"/>
          <p:cNvSpPr>
            <a:spLocks noGrp="1"/>
          </p:cNvSpPr>
          <p:nvPr>
            <p:ph type="body" idx="1"/>
          </p:nvPr>
        </p:nvSpPr>
        <p:spPr>
          <a:xfrm>
            <a:off x="715992" y="1344974"/>
            <a:ext cx="10739887" cy="492511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p:txBody>
      </p:sp>
    </p:spTree>
    <p:extLst>
      <p:ext uri="{BB962C8B-B14F-4D97-AF65-F5344CB8AC3E}">
        <p14:creationId xmlns:p14="http://schemas.microsoft.com/office/powerpoint/2010/main" val="5015993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6" r:id="rId6"/>
    <p:sldLayoutId id="2147483690" r:id="rId7"/>
    <p:sldLayoutId id="2147483691" r:id="rId8"/>
    <p:sldLayoutId id="2147483692" r:id="rId9"/>
    <p:sldLayoutId id="2147483693" r:id="rId10"/>
    <p:sldLayoutId id="2147483694" r:id="rId11"/>
    <p:sldLayoutId id="2147483695" r:id="rId12"/>
  </p:sldLayoutIdLst>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xStyles>
    <p:titleStyle>
      <a:lvl1pPr algn="l" defTabSz="685800" rtl="0" eaLnBrk="1" latinLnBrk="0" hangingPunct="1">
        <a:lnSpc>
          <a:spcPct val="90000"/>
        </a:lnSpc>
        <a:spcBef>
          <a:spcPct val="0"/>
        </a:spcBef>
        <a:buNone/>
        <a:defRPr sz="3200" b="1" i="0" kern="1200" baseline="0">
          <a:solidFill>
            <a:schemeClr val="accent1">
              <a:lumMod val="75000"/>
            </a:schemeClr>
          </a:solidFill>
          <a:effectLst/>
          <a:latin typeface="+mj-ea"/>
          <a:ea typeface="+mj-ea"/>
          <a:cs typeface="+mj-cs"/>
        </a:defRPr>
      </a:lvl1pPr>
    </p:titleStyle>
    <p:bodyStyle>
      <a:lvl1pPr marL="267891" indent="-267891" algn="just" defTabSz="685800" rtl="0" eaLnBrk="1" latinLnBrk="0" hangingPunct="1">
        <a:lnSpc>
          <a:spcPct val="110000"/>
        </a:lnSpc>
        <a:spcBef>
          <a:spcPts val="1800"/>
        </a:spcBef>
        <a:spcAft>
          <a:spcPts val="0"/>
        </a:spcAft>
        <a:buClr>
          <a:schemeClr val="accent1"/>
        </a:buClr>
        <a:buSzPct val="80000"/>
        <a:buFont typeface="Wingdings" panose="05000000000000000000" pitchFamily="2" charset="2"/>
        <a:buChar char="l"/>
        <a:defRPr sz="2400" kern="1200" baseline="0">
          <a:solidFill>
            <a:schemeClr val="accent2">
              <a:lumMod val="75000"/>
            </a:schemeClr>
          </a:solidFill>
          <a:latin typeface="+mj-ea"/>
          <a:ea typeface="+mj-ea"/>
          <a:cs typeface="+mn-cs"/>
        </a:defRPr>
      </a:lvl1pPr>
      <a:lvl2pPr marL="267891" indent="-267891" algn="just" defTabSz="685800"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7719820"/>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3.png"/><Relationship Id="rId5" Type="http://schemas.openxmlformats.org/officeDocument/2006/relationships/tags" Target="../tags/tag6.xml"/><Relationship Id="rId10" Type="http://schemas.openxmlformats.org/officeDocument/2006/relationships/image" Target="../media/image2.png"/><Relationship Id="rId4" Type="http://schemas.openxmlformats.org/officeDocument/2006/relationships/tags" Target="../tags/tag5.xml"/><Relationship Id="rId9"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34.xml"/><Relationship Id="rId7" Type="http://schemas.openxmlformats.org/officeDocument/2006/relationships/image" Target="../media/image6.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notesSlide" Target="../notesSlides/notesSlide7.xml"/><Relationship Id="rId5" Type="http://schemas.openxmlformats.org/officeDocument/2006/relationships/slideLayout" Target="../slideLayouts/slideLayout8.xml"/><Relationship Id="rId4" Type="http://schemas.openxmlformats.org/officeDocument/2006/relationships/tags" Target="../tags/tag35.xml"/><Relationship Id="rId9" Type="http://schemas.openxmlformats.org/officeDocument/2006/relationships/image" Target="../media/image11.jpe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38.xml"/><Relationship Id="rId7" Type="http://schemas.openxmlformats.org/officeDocument/2006/relationships/image" Target="../media/image6.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notesSlide" Target="../notesSlides/notesSlide8.xml"/><Relationship Id="rId11" Type="http://schemas.openxmlformats.org/officeDocument/2006/relationships/image" Target="../media/image14.jpeg"/><Relationship Id="rId5" Type="http://schemas.openxmlformats.org/officeDocument/2006/relationships/slideLayout" Target="../slideLayouts/slideLayout8.xml"/><Relationship Id="rId10" Type="http://schemas.openxmlformats.org/officeDocument/2006/relationships/image" Target="../media/image13.jpeg"/><Relationship Id="rId4" Type="http://schemas.openxmlformats.org/officeDocument/2006/relationships/tags" Target="../tags/tag39.xml"/><Relationship Id="rId9" Type="http://schemas.openxmlformats.org/officeDocument/2006/relationships/image" Target="../media/image12.jpe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42.xml"/><Relationship Id="rId7" Type="http://schemas.openxmlformats.org/officeDocument/2006/relationships/image" Target="../media/image6.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notesSlide" Target="../notesSlides/notesSlide9.xml"/><Relationship Id="rId5" Type="http://schemas.openxmlformats.org/officeDocument/2006/relationships/slideLayout" Target="../slideLayouts/slideLayout8.xml"/><Relationship Id="rId4" Type="http://schemas.openxmlformats.org/officeDocument/2006/relationships/tags" Target="../tags/tag43.xml"/></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46.xml"/><Relationship Id="rId7" Type="http://schemas.openxmlformats.org/officeDocument/2006/relationships/image" Target="../media/image6.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notesSlide" Target="../notesSlides/notesSlide10.xml"/><Relationship Id="rId5" Type="http://schemas.openxmlformats.org/officeDocument/2006/relationships/slideLayout" Target="../slideLayouts/slideLayout8.xml"/><Relationship Id="rId4" Type="http://schemas.openxmlformats.org/officeDocument/2006/relationships/tags" Target="../tags/tag4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ags" Target="../tags/tag48.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51.xml"/><Relationship Id="rId7" Type="http://schemas.openxmlformats.org/officeDocument/2006/relationships/image" Target="../media/image6.png"/><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notesSlide" Target="../notesSlides/notesSlide12.xml"/><Relationship Id="rId5" Type="http://schemas.openxmlformats.org/officeDocument/2006/relationships/slideLayout" Target="../slideLayouts/slideLayout8.xml"/><Relationship Id="rId4" Type="http://schemas.openxmlformats.org/officeDocument/2006/relationships/tags" Target="../tags/tag52.xml"/></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54.xml"/><Relationship Id="rId7" Type="http://schemas.openxmlformats.org/officeDocument/2006/relationships/notesSlide" Target="../notesSlides/notesSlide13.xml"/><Relationship Id="rId2" Type="http://schemas.openxmlformats.org/officeDocument/2006/relationships/tags" Target="../tags/tag53.xml"/><Relationship Id="rId1" Type="http://schemas.openxmlformats.org/officeDocument/2006/relationships/vmlDrawing" Target="../drawings/vmlDrawing2.vml"/><Relationship Id="rId6" Type="http://schemas.openxmlformats.org/officeDocument/2006/relationships/slideLayout" Target="../slideLayouts/slideLayout8.xml"/><Relationship Id="rId11" Type="http://schemas.openxmlformats.org/officeDocument/2006/relationships/image" Target="../media/image15.emf"/><Relationship Id="rId5" Type="http://schemas.openxmlformats.org/officeDocument/2006/relationships/tags" Target="../tags/tag56.xml"/><Relationship Id="rId10" Type="http://schemas.openxmlformats.org/officeDocument/2006/relationships/oleObject" Target="../embeddings/oleObject3.bin"/><Relationship Id="rId4" Type="http://schemas.openxmlformats.org/officeDocument/2006/relationships/tags" Target="../tags/tag55.xml"/><Relationship Id="rId9" Type="http://schemas.openxmlformats.org/officeDocument/2006/relationships/image" Target="../media/image7.png"/></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59.xml"/><Relationship Id="rId7" Type="http://schemas.openxmlformats.org/officeDocument/2006/relationships/image" Target="../media/image6.png"/><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notesSlide" Target="../notesSlides/notesSlide14.xml"/><Relationship Id="rId5" Type="http://schemas.openxmlformats.org/officeDocument/2006/relationships/slideLayout" Target="../slideLayouts/slideLayout8.xml"/><Relationship Id="rId4" Type="http://schemas.openxmlformats.org/officeDocument/2006/relationships/tags" Target="../tags/tag60.xml"/></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63.xml"/><Relationship Id="rId7" Type="http://schemas.openxmlformats.org/officeDocument/2006/relationships/image" Target="../media/image6.png"/><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notesSlide" Target="../notesSlides/notesSlide15.xml"/><Relationship Id="rId5" Type="http://schemas.openxmlformats.org/officeDocument/2006/relationships/slideLayout" Target="../slideLayouts/slideLayout8.xml"/><Relationship Id="rId4" Type="http://schemas.openxmlformats.org/officeDocument/2006/relationships/tags" Target="../tags/tag64.xml"/><Relationship Id="rId9" Type="http://schemas.openxmlformats.org/officeDocument/2006/relationships/chart" Target="../charts/char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tags" Target="../tags/tag65.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1.xml"/><Relationship Id="rId7"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notesSlide" Target="../notesSlides/notesSlide2.xml"/><Relationship Id="rId5" Type="http://schemas.openxmlformats.org/officeDocument/2006/relationships/slideLayout" Target="../slideLayouts/slideLayout8.xml"/><Relationship Id="rId4" Type="http://schemas.openxmlformats.org/officeDocument/2006/relationships/tags" Target="../tags/tag12.xml"/></Relationships>
</file>

<file path=ppt/slides/_rels/slide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68.xml"/><Relationship Id="rId7" Type="http://schemas.openxmlformats.org/officeDocument/2006/relationships/image" Target="../media/image6.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notesSlide" Target="../notesSlides/notesSlide17.xml"/><Relationship Id="rId5" Type="http://schemas.openxmlformats.org/officeDocument/2006/relationships/slideLayout" Target="../slideLayouts/slideLayout8.xml"/><Relationship Id="rId4" Type="http://schemas.openxmlformats.org/officeDocument/2006/relationships/tags" Target="../tags/tag69.xml"/></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0.jpeg"/><Relationship Id="rId3" Type="http://schemas.openxmlformats.org/officeDocument/2006/relationships/tags" Target="../tags/tag72.xml"/><Relationship Id="rId7" Type="http://schemas.openxmlformats.org/officeDocument/2006/relationships/image" Target="../media/image6.png"/><Relationship Id="rId12" Type="http://schemas.openxmlformats.org/officeDocument/2006/relationships/image" Target="../media/image19.jpe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notesSlide" Target="../notesSlides/notesSlide18.xml"/><Relationship Id="rId11" Type="http://schemas.openxmlformats.org/officeDocument/2006/relationships/image" Target="../media/image18.jpeg"/><Relationship Id="rId5" Type="http://schemas.openxmlformats.org/officeDocument/2006/relationships/slideLayout" Target="../slideLayouts/slideLayout8.xml"/><Relationship Id="rId10" Type="http://schemas.openxmlformats.org/officeDocument/2006/relationships/image" Target="../media/image17.jpeg"/><Relationship Id="rId4" Type="http://schemas.openxmlformats.org/officeDocument/2006/relationships/tags" Target="../tags/tag73.xml"/><Relationship Id="rId9" Type="http://schemas.openxmlformats.org/officeDocument/2006/relationships/image" Target="../media/image16.jpeg"/><Relationship Id="rId14" Type="http://schemas.openxmlformats.org/officeDocument/2006/relationships/image" Target="../media/image21.jpeg"/></Relationships>
</file>

<file path=ppt/slides/_rels/slide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76.xml"/><Relationship Id="rId7" Type="http://schemas.openxmlformats.org/officeDocument/2006/relationships/image" Target="../media/image6.png"/><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notesSlide" Target="../notesSlides/notesSlide19.xml"/><Relationship Id="rId5" Type="http://schemas.openxmlformats.org/officeDocument/2006/relationships/slideLayout" Target="../slideLayouts/slideLayout8.xml"/><Relationship Id="rId4" Type="http://schemas.openxmlformats.org/officeDocument/2006/relationships/tags" Target="../tags/tag77.xml"/><Relationship Id="rId9" Type="http://schemas.openxmlformats.org/officeDocument/2006/relationships/chart" Target="../charts/chart2.xml"/></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80.xml"/><Relationship Id="rId7" Type="http://schemas.openxmlformats.org/officeDocument/2006/relationships/tags" Target="../tags/tag84.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5" Type="http://schemas.openxmlformats.org/officeDocument/2006/relationships/tags" Target="../tags/tag82.xml"/><Relationship Id="rId10" Type="http://schemas.openxmlformats.org/officeDocument/2006/relationships/image" Target="../media/image2.png"/><Relationship Id="rId4" Type="http://schemas.openxmlformats.org/officeDocument/2006/relationships/tags" Target="../tags/tag81.xml"/><Relationship Id="rId9"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22.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5.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ags" Target="../tags/tag1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6.xml"/><Relationship Id="rId7" Type="http://schemas.openxmlformats.org/officeDocument/2006/relationships/image" Target="../media/image6.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notesSlide" Target="../notesSlides/notesSlide4.xml"/><Relationship Id="rId5" Type="http://schemas.openxmlformats.org/officeDocument/2006/relationships/slideLayout" Target="../slideLayouts/slideLayout8.xml"/><Relationship Id="rId4" Type="http://schemas.openxmlformats.org/officeDocument/2006/relationships/tags" Target="../tags/tag17.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19.xml"/><Relationship Id="rId7" Type="http://schemas.openxmlformats.org/officeDocument/2006/relationships/image" Target="../media/image8.png"/><Relationship Id="rId2" Type="http://schemas.openxmlformats.org/officeDocument/2006/relationships/tags" Target="../tags/tag18.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7.png"/><Relationship Id="rId5" Type="http://schemas.openxmlformats.org/officeDocument/2006/relationships/slideLayout" Target="../slideLayouts/slideLayout8.xml"/><Relationship Id="rId10" Type="http://schemas.openxmlformats.org/officeDocument/2006/relationships/image" Target="../media/image6.png"/><Relationship Id="rId4" Type="http://schemas.openxmlformats.org/officeDocument/2006/relationships/tags" Target="../tags/tag20.xml"/><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2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30.xml"/><Relationship Id="rId7" Type="http://schemas.openxmlformats.org/officeDocument/2006/relationships/image" Target="../media/image6.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notesSlide" Target="../notesSlides/notesSlide6.xml"/><Relationship Id="rId5" Type="http://schemas.openxmlformats.org/officeDocument/2006/relationships/slideLayout" Target="../slideLayouts/slideLayout8.xml"/><Relationship Id="rId4" Type="http://schemas.openxmlformats.org/officeDocument/2006/relationships/tags" Target="../tags/tag31.xml"/><Relationship Id="rId9"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 name="PA_文本框 8"/>
          <p:cNvSpPr txBox="1"/>
          <p:nvPr>
            <p:custDataLst>
              <p:tags r:id="rId2"/>
            </p:custDataLst>
          </p:nvPr>
        </p:nvSpPr>
        <p:spPr>
          <a:xfrm>
            <a:off x="4248682" y="2780928"/>
            <a:ext cx="6340198" cy="1015663"/>
          </a:xfrm>
          <a:prstGeom prst="rect">
            <a:avLst/>
          </a:prstGeom>
          <a:noFill/>
        </p:spPr>
        <p:txBody>
          <a:bodyPr wrap="none" rtlCol="0">
            <a:spAutoFit/>
          </a:bodyPr>
          <a:lstStyle/>
          <a:p>
            <a:pPr algn="ctr"/>
            <a:r>
              <a:rPr lang="zh-CN" altLang="en-US" sz="6000" dirty="0">
                <a:solidFill>
                  <a:schemeClr val="bg1">
                    <a:lumMod val="85000"/>
                  </a:schemeClr>
                </a:solidFill>
                <a:effectLst>
                  <a:outerShdw blurRad="38100" dist="38100" dir="2700000" algn="tl">
                    <a:srgbClr val="000000">
                      <a:alpha val="43137"/>
                    </a:srgbClr>
                  </a:outerShdw>
                </a:effectLst>
                <a:cs typeface="+mn-ea"/>
                <a:sym typeface="+mn-lt"/>
              </a:rPr>
              <a:t>查勘车辆管理系统</a:t>
            </a:r>
          </a:p>
        </p:txBody>
      </p:sp>
      <p:sp>
        <p:nvSpPr>
          <p:cNvPr id="35" name="PA_矩形 12"/>
          <p:cNvSpPr/>
          <p:nvPr>
            <p:custDataLst>
              <p:tags r:id="rId3"/>
            </p:custDataLst>
          </p:nvPr>
        </p:nvSpPr>
        <p:spPr>
          <a:xfrm>
            <a:off x="5853141" y="4208894"/>
            <a:ext cx="2698175" cy="307777"/>
          </a:xfrm>
          <a:prstGeom prst="rect">
            <a:avLst/>
          </a:prstGeom>
        </p:spPr>
        <p:txBody>
          <a:bodyPr wrap="none">
            <a:spAutoFit/>
          </a:bodyPr>
          <a:lstStyle/>
          <a:p>
            <a:pPr algn="ctr"/>
            <a:r>
              <a:rPr lang="zh-CN" altLang="en-US" sz="1400" dirty="0">
                <a:solidFill>
                  <a:schemeClr val="bg1">
                    <a:lumMod val="85000"/>
                  </a:schemeClr>
                </a:solidFill>
                <a:cs typeface="+mn-ea"/>
                <a:sym typeface="+mn-lt"/>
              </a:rPr>
              <a:t>中华联合财产保险股份有限公司</a:t>
            </a:r>
          </a:p>
        </p:txBody>
      </p:sp>
      <p:sp>
        <p:nvSpPr>
          <p:cNvPr id="36" name="PA_矩形 13"/>
          <p:cNvSpPr/>
          <p:nvPr>
            <p:custDataLst>
              <p:tags r:id="rId4"/>
            </p:custDataLst>
          </p:nvPr>
        </p:nvSpPr>
        <p:spPr>
          <a:xfrm>
            <a:off x="6458275" y="4525963"/>
            <a:ext cx="1415772" cy="307777"/>
          </a:xfrm>
          <a:prstGeom prst="rect">
            <a:avLst/>
          </a:prstGeom>
          <a:noFill/>
        </p:spPr>
        <p:txBody>
          <a:bodyPr wrap="none">
            <a:spAutoFit/>
          </a:bodyPr>
          <a:lstStyle/>
          <a:p>
            <a:r>
              <a:rPr lang="en-US" altLang="zh-CN" sz="1400" dirty="0">
                <a:solidFill>
                  <a:schemeClr val="bg1">
                    <a:lumMod val="85000"/>
                  </a:schemeClr>
                </a:solidFill>
                <a:cs typeface="+mn-ea"/>
                <a:sym typeface="+mn-lt"/>
              </a:rPr>
              <a:t>2021 – 10 - 10</a:t>
            </a:r>
          </a:p>
        </p:txBody>
      </p:sp>
      <p:grpSp>
        <p:nvGrpSpPr>
          <p:cNvPr id="13" name="组合 12"/>
          <p:cNvGrpSpPr/>
          <p:nvPr/>
        </p:nvGrpSpPr>
        <p:grpSpPr>
          <a:xfrm>
            <a:off x="4430417" y="4012615"/>
            <a:ext cx="5543625" cy="45719"/>
            <a:chOff x="3182554" y="3904019"/>
            <a:chExt cx="5543625" cy="45719"/>
          </a:xfrm>
        </p:grpSpPr>
        <p:sp>
          <p:nvSpPr>
            <p:cNvPr id="34" name="PA_矩形 11"/>
            <p:cNvSpPr/>
            <p:nvPr>
              <p:custDataLst>
                <p:tags r:id="rId5"/>
              </p:custDataLst>
            </p:nvPr>
          </p:nvSpPr>
          <p:spPr>
            <a:xfrm>
              <a:off x="5030429" y="3904019"/>
              <a:ext cx="1847875" cy="45719"/>
            </a:xfrm>
            <a:prstGeom prst="rect">
              <a:avLst/>
            </a:prstGeom>
            <a:solidFill>
              <a:srgbClr val="52CBC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7" name="PA_矩形 11"/>
            <p:cNvSpPr/>
            <p:nvPr>
              <p:custDataLst>
                <p:tags r:id="rId6"/>
              </p:custDataLst>
            </p:nvPr>
          </p:nvSpPr>
          <p:spPr>
            <a:xfrm>
              <a:off x="6878304" y="3904019"/>
              <a:ext cx="1847875" cy="45719"/>
            </a:xfrm>
            <a:prstGeom prst="rect">
              <a:avLst/>
            </a:prstGeom>
            <a:solidFill>
              <a:srgbClr val="585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8" name="PA_矩形 11"/>
            <p:cNvSpPr/>
            <p:nvPr>
              <p:custDataLst>
                <p:tags r:id="rId7"/>
              </p:custDataLst>
            </p:nvPr>
          </p:nvSpPr>
          <p:spPr>
            <a:xfrm>
              <a:off x="3182554" y="3904019"/>
              <a:ext cx="1847875" cy="45719"/>
            </a:xfrm>
            <a:prstGeom prst="rect">
              <a:avLst/>
            </a:prstGeom>
            <a:solidFill>
              <a:srgbClr val="00B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17" name="图片 16" descr="图片包含 就坐, 黑色, 建筑物, 户外&#10;&#10;已生成高可信度的说明"/>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a:off x="-24680" y="116632"/>
            <a:ext cx="5974513" cy="6465124"/>
          </a:xfrm>
          <a:prstGeom prst="rect">
            <a:avLst/>
          </a:prstGeom>
        </p:spPr>
      </p:pic>
      <p:pic>
        <p:nvPicPr>
          <p:cNvPr id="18" name="图片 17" descr="图片包含 就坐, 黑色, 建筑物, 户外&#10;&#10;已生成高可信度的说明"/>
          <p:cNvPicPr>
            <a:picLocks noChangeAspect="1"/>
          </p:cNvPicPr>
          <p:nvPr/>
        </p:nvPicPr>
        <p:blipFill rotWithShape="1">
          <a:blip r:embed="rId11" cstate="screen">
            <a:extLst>
              <a:ext uri="{28A0092B-C50C-407E-A947-70E740481C1C}">
                <a14:useLocalDpi xmlns:a14="http://schemas.microsoft.com/office/drawing/2010/main"/>
              </a:ext>
            </a:extLst>
          </a:blip>
          <a:srcRect/>
          <a:stretch/>
        </p:blipFill>
        <p:spPr>
          <a:xfrm flipH="1">
            <a:off x="10310355" y="3933838"/>
            <a:ext cx="1849735" cy="2082420"/>
          </a:xfrm>
          <a:prstGeom prst="rect">
            <a:avLst/>
          </a:prstGeom>
        </p:spPr>
      </p:pic>
    </p:spTree>
    <p:custDataLst>
      <p:tags r:id="rId1"/>
    </p:custDataLst>
    <p:extLst>
      <p:ext uri="{BB962C8B-B14F-4D97-AF65-F5344CB8AC3E}">
        <p14:creationId xmlns:p14="http://schemas.microsoft.com/office/powerpoint/2010/main" val="3258811295"/>
      </p:ext>
    </p:extLst>
  </p:cSld>
  <p:clrMapOvr>
    <a:masterClrMapping/>
  </p:clrMapOvr>
  <mc:AlternateContent xmlns:mc="http://schemas.openxmlformats.org/markup-compatibility/2006" xmlns:p14="http://schemas.microsoft.com/office/powerpoint/2010/main">
    <mc:Choice Requires="p14">
      <p:transition spd="slow" p14:dur="4000" advTm="6600">
        <p14:vortex dir="r"/>
      </p:transition>
    </mc:Choice>
    <mc:Fallback xmlns="">
      <p:transition spd="slow" advTm="66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p:cTn id="14" dur="500" fill="hold"/>
                                        <p:tgtEl>
                                          <p:spTgt spid="18"/>
                                        </p:tgtEl>
                                        <p:attrNameLst>
                                          <p:attrName>ppt_w</p:attrName>
                                        </p:attrNameLst>
                                      </p:cBhvr>
                                      <p:tavLst>
                                        <p:tav tm="0">
                                          <p:val>
                                            <p:fltVal val="0"/>
                                          </p:val>
                                        </p:tav>
                                        <p:tav tm="100000">
                                          <p:val>
                                            <p:strVal val="#ppt_w"/>
                                          </p:val>
                                        </p:tav>
                                      </p:tavLst>
                                    </p:anim>
                                    <p:anim calcmode="lin" valueType="num">
                                      <p:cBhvr>
                                        <p:cTn id="15" dur="500" fill="hold"/>
                                        <p:tgtEl>
                                          <p:spTgt spid="18"/>
                                        </p:tgtEl>
                                        <p:attrNameLst>
                                          <p:attrName>ppt_h</p:attrName>
                                        </p:attrNameLst>
                                      </p:cBhvr>
                                      <p:tavLst>
                                        <p:tav tm="0">
                                          <p:val>
                                            <p:fltVal val="0"/>
                                          </p:val>
                                        </p:tav>
                                        <p:tav tm="100000">
                                          <p:val>
                                            <p:strVal val="#ppt_h"/>
                                          </p:val>
                                        </p:tav>
                                      </p:tavLst>
                                    </p:anim>
                                    <p:animEffect transition="in" filter="fade">
                                      <p:cBhvr>
                                        <p:cTn id="16" dur="500"/>
                                        <p:tgtEl>
                                          <p:spTgt spid="18"/>
                                        </p:tgtEl>
                                      </p:cBhvr>
                                    </p:animEffect>
                                  </p:childTnLst>
                                </p:cTn>
                              </p:par>
                              <p:par>
                                <p:cTn id="17" presetID="2" presetClass="entr" presetSubtype="2" decel="100000" fill="hold" grpId="0" nodeType="withEffect">
                                  <p:stCondLst>
                                    <p:cond delay="1500"/>
                                  </p:stCondLst>
                                  <p:iterate type="lt">
                                    <p:tmPct val="10000"/>
                                  </p:iterate>
                                  <p:childTnLst>
                                    <p:set>
                                      <p:cBhvr>
                                        <p:cTn id="18" dur="1" fill="hold">
                                          <p:stCondLst>
                                            <p:cond delay="0"/>
                                          </p:stCondLst>
                                        </p:cTn>
                                        <p:tgtEl>
                                          <p:spTgt spid="33">
                                            <p:txEl>
                                              <p:pRg st="0" end="0"/>
                                            </p:txEl>
                                          </p:spTgt>
                                        </p:tgtEl>
                                        <p:attrNameLst>
                                          <p:attrName>style.visibility</p:attrName>
                                        </p:attrNameLst>
                                      </p:cBhvr>
                                      <p:to>
                                        <p:strVal val="visible"/>
                                      </p:to>
                                    </p:set>
                                    <p:anim calcmode="lin" valueType="num">
                                      <p:cBhvr additive="base">
                                        <p:cTn id="19" dur="10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par>
                                <p:cTn id="26" presetID="2" presetClass="entr" presetSubtype="2" decel="100000" fill="hold" grpId="0" nodeType="withEffect">
                                  <p:stCondLst>
                                    <p:cond delay="2000"/>
                                  </p:stCondLst>
                                  <p:iterate type="lt">
                                    <p:tmPct val="10000"/>
                                  </p:iterate>
                                  <p:childTnLst>
                                    <p:set>
                                      <p:cBhvr>
                                        <p:cTn id="27" dur="1" fill="hold">
                                          <p:stCondLst>
                                            <p:cond delay="0"/>
                                          </p:stCondLst>
                                        </p:cTn>
                                        <p:tgtEl>
                                          <p:spTgt spid="35"/>
                                        </p:tgtEl>
                                        <p:attrNameLst>
                                          <p:attrName>style.visibility</p:attrName>
                                        </p:attrNameLst>
                                      </p:cBhvr>
                                      <p:to>
                                        <p:strVal val="visible"/>
                                      </p:to>
                                    </p:set>
                                    <p:anim calcmode="lin" valueType="num">
                                      <p:cBhvr additive="base">
                                        <p:cTn id="28" dur="500" fill="hold"/>
                                        <p:tgtEl>
                                          <p:spTgt spid="35"/>
                                        </p:tgtEl>
                                        <p:attrNameLst>
                                          <p:attrName>ppt_x</p:attrName>
                                        </p:attrNameLst>
                                      </p:cBhvr>
                                      <p:tavLst>
                                        <p:tav tm="0">
                                          <p:val>
                                            <p:strVal val="1+#ppt_w/2"/>
                                          </p:val>
                                        </p:tav>
                                        <p:tav tm="100000">
                                          <p:val>
                                            <p:strVal val="#ppt_x"/>
                                          </p:val>
                                        </p:tav>
                                      </p:tavLst>
                                    </p:anim>
                                    <p:anim calcmode="lin" valueType="num">
                                      <p:cBhvr additive="base">
                                        <p:cTn id="29" dur="500" fill="hold"/>
                                        <p:tgtEl>
                                          <p:spTgt spid="35"/>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3000"/>
                                  </p:stCondLst>
                                  <p:iterate type="lt">
                                    <p:tmPct val="10000"/>
                                  </p:iterate>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1+#ppt_w/2"/>
                                          </p:val>
                                        </p:tav>
                                        <p:tav tm="100000">
                                          <p:val>
                                            <p:strVal val="#ppt_x"/>
                                          </p:val>
                                        </p:tav>
                                      </p:tavLst>
                                    </p:anim>
                                    <p:anim calcmode="lin" valueType="num">
                                      <p:cBhvr additive="base">
                                        <p:cTn id="33"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uild="p"/>
      <p:bldP spid="35" grpId="0"/>
      <p:bldP spid="36"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263352" y="-315635"/>
            <a:ext cx="11928647" cy="7173635"/>
            <a:chOff x="263352" y="-315635"/>
            <a:chExt cx="11928647" cy="7173635"/>
          </a:xfrm>
        </p:grpSpPr>
        <p:pic>
          <p:nvPicPr>
            <p:cNvPr id="28" name="图片 27" descr="图片包含 就坐, 黑色, 建筑物, 户外&#10;&#10;已生成高可信度的说明"/>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rot="15300000">
              <a:off x="392931" y="-390354"/>
              <a:ext cx="1819802" cy="1969240"/>
            </a:xfrm>
            <a:prstGeom prst="rect">
              <a:avLst/>
            </a:prstGeom>
          </p:spPr>
        </p:pic>
        <p:sp>
          <p:nvSpPr>
            <p:cNvPr id="3" name="文本框 2"/>
            <p:cNvSpPr txBox="1"/>
            <p:nvPr/>
          </p:nvSpPr>
          <p:spPr>
            <a:xfrm>
              <a:off x="476332" y="332656"/>
              <a:ext cx="1980029" cy="523220"/>
            </a:xfrm>
            <a:prstGeom prst="rect">
              <a:avLst/>
            </a:prstGeom>
            <a:noFill/>
          </p:spPr>
          <p:txBody>
            <a:bodyPr wrap="none" rtlCol="0">
              <a:spAutoFit/>
            </a:bodyPr>
            <a:lstStyle/>
            <a:p>
              <a:pPr algn="ctr"/>
              <a:r>
                <a:rPr lang="zh-CN" altLang="en-US" sz="2800" dirty="0">
                  <a:solidFill>
                    <a:schemeClr val="bg1">
                      <a:lumMod val="85000"/>
                    </a:schemeClr>
                  </a:solidFill>
                  <a:cs typeface="+mn-ea"/>
                  <a:sym typeface="+mn-lt"/>
                </a:rPr>
                <a:t>输入小标题</a:t>
              </a:r>
            </a:p>
          </p:txBody>
        </p:sp>
        <p:grpSp>
          <p:nvGrpSpPr>
            <p:cNvPr id="41" name="组合 40"/>
            <p:cNvGrpSpPr/>
            <p:nvPr/>
          </p:nvGrpSpPr>
          <p:grpSpPr>
            <a:xfrm rot="10800000" flipV="1">
              <a:off x="263352" y="984158"/>
              <a:ext cx="11745783" cy="45719"/>
              <a:chOff x="3182554" y="3904019"/>
              <a:chExt cx="5543625" cy="45719"/>
            </a:xfrm>
          </p:grpSpPr>
          <p:sp>
            <p:nvSpPr>
              <p:cNvPr id="42" name="PA_矩形 11"/>
              <p:cNvSpPr/>
              <p:nvPr>
                <p:custDataLst>
                  <p:tags r:id="rId2"/>
                </p:custDataLst>
              </p:nvPr>
            </p:nvSpPr>
            <p:spPr>
              <a:xfrm>
                <a:off x="5030429" y="3904019"/>
                <a:ext cx="1847875" cy="45719"/>
              </a:xfrm>
              <a:prstGeom prst="rect">
                <a:avLst/>
              </a:prstGeom>
              <a:solidFill>
                <a:srgbClr val="52CBC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PA_矩形 11"/>
              <p:cNvSpPr/>
              <p:nvPr>
                <p:custDataLst>
                  <p:tags r:id="rId3"/>
                </p:custDataLst>
              </p:nvPr>
            </p:nvSpPr>
            <p:spPr>
              <a:xfrm>
                <a:off x="6878304" y="3904019"/>
                <a:ext cx="1847875" cy="45719"/>
              </a:xfrm>
              <a:prstGeom prst="rect">
                <a:avLst/>
              </a:prstGeom>
              <a:solidFill>
                <a:srgbClr val="585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PA_矩形 11"/>
              <p:cNvSpPr/>
              <p:nvPr>
                <p:custDataLst>
                  <p:tags r:id="rId4"/>
                </p:custDataLst>
              </p:nvPr>
            </p:nvSpPr>
            <p:spPr>
              <a:xfrm>
                <a:off x="3182554" y="3904019"/>
                <a:ext cx="1847875" cy="45719"/>
              </a:xfrm>
              <a:prstGeom prst="rect">
                <a:avLst/>
              </a:prstGeom>
              <a:solidFill>
                <a:srgbClr val="00B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29" name="图片 28" descr="图片包含 就坐, 黑色, 建筑物, 户外&#10;&#10;已生成高可信度的说明"/>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flipH="1">
              <a:off x="9739942" y="1484784"/>
              <a:ext cx="2452057" cy="5373216"/>
            </a:xfrm>
            <a:prstGeom prst="rect">
              <a:avLst/>
            </a:prstGeom>
          </p:spPr>
        </p:pic>
      </p:grpSp>
      <p:sp>
        <p:nvSpPr>
          <p:cNvPr id="37" name="矩形 13"/>
          <p:cNvSpPr>
            <a:spLocks noChangeArrowheads="1"/>
          </p:cNvSpPr>
          <p:nvPr/>
        </p:nvSpPr>
        <p:spPr bwMode="auto">
          <a:xfrm>
            <a:off x="263352" y="2478063"/>
            <a:ext cx="5864225"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 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38" name="文本框 67"/>
          <p:cNvSpPr txBox="1">
            <a:spLocks noChangeArrowheads="1"/>
          </p:cNvSpPr>
          <p:nvPr/>
        </p:nvSpPr>
        <p:spPr bwMode="auto">
          <a:xfrm>
            <a:off x="342727" y="1628800"/>
            <a:ext cx="2262414"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dirty="0" err="1">
                <a:solidFill>
                  <a:schemeClr val="bg1">
                    <a:lumMod val="85000"/>
                  </a:schemeClr>
                </a:solidFill>
                <a:latin typeface="+mn-lt"/>
                <a:ea typeface="+mn-ea"/>
                <a:cs typeface="+mn-ea"/>
                <a:sym typeface="+mn-lt"/>
              </a:rPr>
              <a:t>Pandaren</a:t>
            </a:r>
            <a:r>
              <a:rPr lang="en-US" altLang="zh-CN" sz="2000" dirty="0">
                <a:solidFill>
                  <a:schemeClr val="bg1">
                    <a:lumMod val="85000"/>
                  </a:schemeClr>
                </a:solidFill>
                <a:latin typeface="+mn-lt"/>
                <a:ea typeface="+mn-ea"/>
                <a:cs typeface="+mn-ea"/>
                <a:sym typeface="+mn-lt"/>
              </a:rPr>
              <a:t> Design</a:t>
            </a:r>
            <a:endParaRPr lang="zh-CN" altLang="en-US" sz="2000" dirty="0">
              <a:solidFill>
                <a:schemeClr val="bg1">
                  <a:lumMod val="85000"/>
                </a:schemeClr>
              </a:solidFill>
              <a:latin typeface="+mn-lt"/>
              <a:ea typeface="+mn-ea"/>
              <a:cs typeface="+mn-ea"/>
              <a:sym typeface="+mn-lt"/>
            </a:endParaRPr>
          </a:p>
        </p:txBody>
      </p:sp>
      <p:sp>
        <p:nvSpPr>
          <p:cNvPr id="39" name="Freeform 415"/>
          <p:cNvSpPr>
            <a:spLocks/>
          </p:cNvSpPr>
          <p:nvPr/>
        </p:nvSpPr>
        <p:spPr bwMode="auto">
          <a:xfrm>
            <a:off x="490365" y="2158975"/>
            <a:ext cx="225425" cy="227013"/>
          </a:xfrm>
          <a:custGeom>
            <a:avLst/>
            <a:gdLst>
              <a:gd name="T0" fmla="*/ 2147483646 w 260"/>
              <a:gd name="T1" fmla="*/ 2147483646 h 260"/>
              <a:gd name="T2" fmla="*/ 2147483646 w 260"/>
              <a:gd name="T3" fmla="*/ 2147483646 h 260"/>
              <a:gd name="T4" fmla="*/ 2147483646 w 260"/>
              <a:gd name="T5" fmla="*/ 2147483646 h 260"/>
              <a:gd name="T6" fmla="*/ 2147483646 w 260"/>
              <a:gd name="T7" fmla="*/ 2147483646 h 260"/>
              <a:gd name="T8" fmla="*/ 2147483646 w 260"/>
              <a:gd name="T9" fmla="*/ 2147483646 h 260"/>
              <a:gd name="T10" fmla="*/ 2147483646 w 260"/>
              <a:gd name="T11" fmla="*/ 2147483646 h 260"/>
              <a:gd name="T12" fmla="*/ 2147483646 w 260"/>
              <a:gd name="T13" fmla="*/ 2147483646 h 260"/>
              <a:gd name="T14" fmla="*/ 2147483646 w 260"/>
              <a:gd name="T15" fmla="*/ 2147483646 h 260"/>
              <a:gd name="T16" fmla="*/ 2147483646 w 260"/>
              <a:gd name="T17" fmla="*/ 2147483646 h 260"/>
              <a:gd name="T18" fmla="*/ 2147483646 w 260"/>
              <a:gd name="T19" fmla="*/ 2147483646 h 260"/>
              <a:gd name="T20" fmla="*/ 2147483646 w 260"/>
              <a:gd name="T21" fmla="*/ 2147483646 h 260"/>
              <a:gd name="T22" fmla="*/ 2147483646 w 260"/>
              <a:gd name="T23" fmla="*/ 2147483646 h 260"/>
              <a:gd name="T24" fmla="*/ 2147483646 w 260"/>
              <a:gd name="T25" fmla="*/ 2147483646 h 260"/>
              <a:gd name="T26" fmla="*/ 2147483646 w 260"/>
              <a:gd name="T27" fmla="*/ 2147483646 h 260"/>
              <a:gd name="T28" fmla="*/ 2147483646 w 260"/>
              <a:gd name="T29" fmla="*/ 2147483646 h 260"/>
              <a:gd name="T30" fmla="*/ 2147483646 w 260"/>
              <a:gd name="T31" fmla="*/ 2147483646 h 260"/>
              <a:gd name="T32" fmla="*/ 2147483646 w 260"/>
              <a:gd name="T33" fmla="*/ 2147483646 h 260"/>
              <a:gd name="T34" fmla="*/ 2147483646 w 260"/>
              <a:gd name="T35" fmla="*/ 2147483646 h 260"/>
              <a:gd name="T36" fmla="*/ 0 w 260"/>
              <a:gd name="T37" fmla="*/ 2147483646 h 260"/>
              <a:gd name="T38" fmla="*/ 0 w 260"/>
              <a:gd name="T39" fmla="*/ 2147483646 h 260"/>
              <a:gd name="T40" fmla="*/ 2147483646 w 260"/>
              <a:gd name="T41" fmla="*/ 2147483646 h 260"/>
              <a:gd name="T42" fmla="*/ 2147483646 w 260"/>
              <a:gd name="T43" fmla="*/ 2147483646 h 260"/>
              <a:gd name="T44" fmla="*/ 2147483646 w 260"/>
              <a:gd name="T45" fmla="*/ 2147483646 h 260"/>
              <a:gd name="T46" fmla="*/ 2147483646 w 260"/>
              <a:gd name="T47" fmla="*/ 0 h 260"/>
              <a:gd name="T48" fmla="*/ 2147483646 w 260"/>
              <a:gd name="T49" fmla="*/ 2147483646 h 260"/>
              <a:gd name="T50" fmla="*/ 2147483646 w 260"/>
              <a:gd name="T51" fmla="*/ 2147483646 h 260"/>
              <a:gd name="T52" fmla="*/ 2147483646 w 260"/>
              <a:gd name="T53" fmla="*/ 2147483646 h 260"/>
              <a:gd name="T54" fmla="*/ 2147483646 w 260"/>
              <a:gd name="T55" fmla="*/ 2147483646 h 260"/>
              <a:gd name="T56" fmla="*/ 2147483646 w 260"/>
              <a:gd name="T57" fmla="*/ 2147483646 h 260"/>
              <a:gd name="T58" fmla="*/ 2147483646 w 260"/>
              <a:gd name="T59" fmla="*/ 2147483646 h 260"/>
              <a:gd name="T60" fmla="*/ 2147483646 w 260"/>
              <a:gd name="T61" fmla="*/ 2147483646 h 260"/>
              <a:gd name="T62" fmla="*/ 2147483646 w 260"/>
              <a:gd name="T63" fmla="*/ 2147483646 h 2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60" h="260">
                <a:moveTo>
                  <a:pt x="234" y="260"/>
                </a:moveTo>
                <a:lnTo>
                  <a:pt x="156" y="260"/>
                </a:lnTo>
                <a:lnTo>
                  <a:pt x="156" y="167"/>
                </a:lnTo>
                <a:lnTo>
                  <a:pt x="186" y="167"/>
                </a:lnTo>
                <a:lnTo>
                  <a:pt x="186" y="130"/>
                </a:lnTo>
                <a:lnTo>
                  <a:pt x="156" y="130"/>
                </a:lnTo>
                <a:lnTo>
                  <a:pt x="156" y="109"/>
                </a:lnTo>
                <a:lnTo>
                  <a:pt x="156" y="107"/>
                </a:lnTo>
                <a:lnTo>
                  <a:pt x="157" y="104"/>
                </a:lnTo>
                <a:lnTo>
                  <a:pt x="161" y="101"/>
                </a:lnTo>
                <a:lnTo>
                  <a:pt x="164" y="100"/>
                </a:lnTo>
                <a:lnTo>
                  <a:pt x="168" y="98"/>
                </a:lnTo>
                <a:lnTo>
                  <a:pt x="198" y="98"/>
                </a:lnTo>
                <a:lnTo>
                  <a:pt x="198" y="63"/>
                </a:lnTo>
                <a:lnTo>
                  <a:pt x="149" y="63"/>
                </a:lnTo>
                <a:lnTo>
                  <a:pt x="144" y="63"/>
                </a:lnTo>
                <a:lnTo>
                  <a:pt x="139" y="65"/>
                </a:lnTo>
                <a:lnTo>
                  <a:pt x="134" y="66"/>
                </a:lnTo>
                <a:lnTo>
                  <a:pt x="130" y="68"/>
                </a:lnTo>
                <a:lnTo>
                  <a:pt x="123" y="75"/>
                </a:lnTo>
                <a:lnTo>
                  <a:pt x="120" y="83"/>
                </a:lnTo>
                <a:lnTo>
                  <a:pt x="117" y="89"/>
                </a:lnTo>
                <a:lnTo>
                  <a:pt x="114" y="96"/>
                </a:lnTo>
                <a:lnTo>
                  <a:pt x="114" y="102"/>
                </a:lnTo>
                <a:lnTo>
                  <a:pt x="114" y="131"/>
                </a:lnTo>
                <a:lnTo>
                  <a:pt x="88" y="131"/>
                </a:lnTo>
                <a:lnTo>
                  <a:pt x="88" y="166"/>
                </a:lnTo>
                <a:lnTo>
                  <a:pt x="114" y="166"/>
                </a:lnTo>
                <a:lnTo>
                  <a:pt x="114" y="260"/>
                </a:lnTo>
                <a:lnTo>
                  <a:pt x="26" y="260"/>
                </a:lnTo>
                <a:lnTo>
                  <a:pt x="21" y="260"/>
                </a:lnTo>
                <a:lnTo>
                  <a:pt x="16" y="258"/>
                </a:lnTo>
                <a:lnTo>
                  <a:pt x="12" y="256"/>
                </a:lnTo>
                <a:lnTo>
                  <a:pt x="8" y="252"/>
                </a:lnTo>
                <a:lnTo>
                  <a:pt x="4" y="249"/>
                </a:lnTo>
                <a:lnTo>
                  <a:pt x="1" y="244"/>
                </a:lnTo>
                <a:lnTo>
                  <a:pt x="0" y="239"/>
                </a:lnTo>
                <a:lnTo>
                  <a:pt x="0" y="234"/>
                </a:lnTo>
                <a:lnTo>
                  <a:pt x="0" y="26"/>
                </a:lnTo>
                <a:lnTo>
                  <a:pt x="0" y="20"/>
                </a:lnTo>
                <a:lnTo>
                  <a:pt x="1" y="16"/>
                </a:lnTo>
                <a:lnTo>
                  <a:pt x="4" y="11"/>
                </a:lnTo>
                <a:lnTo>
                  <a:pt x="8" y="7"/>
                </a:lnTo>
                <a:lnTo>
                  <a:pt x="12" y="5"/>
                </a:lnTo>
                <a:lnTo>
                  <a:pt x="16" y="2"/>
                </a:lnTo>
                <a:lnTo>
                  <a:pt x="21" y="1"/>
                </a:lnTo>
                <a:lnTo>
                  <a:pt x="26" y="0"/>
                </a:lnTo>
                <a:lnTo>
                  <a:pt x="234" y="0"/>
                </a:lnTo>
                <a:lnTo>
                  <a:pt x="239" y="1"/>
                </a:lnTo>
                <a:lnTo>
                  <a:pt x="244" y="2"/>
                </a:lnTo>
                <a:lnTo>
                  <a:pt x="248" y="5"/>
                </a:lnTo>
                <a:lnTo>
                  <a:pt x="252" y="7"/>
                </a:lnTo>
                <a:lnTo>
                  <a:pt x="255" y="11"/>
                </a:lnTo>
                <a:lnTo>
                  <a:pt x="257" y="16"/>
                </a:lnTo>
                <a:lnTo>
                  <a:pt x="259" y="20"/>
                </a:lnTo>
                <a:lnTo>
                  <a:pt x="260" y="26"/>
                </a:lnTo>
                <a:lnTo>
                  <a:pt x="260" y="234"/>
                </a:lnTo>
                <a:lnTo>
                  <a:pt x="259" y="239"/>
                </a:lnTo>
                <a:lnTo>
                  <a:pt x="257" y="244"/>
                </a:lnTo>
                <a:lnTo>
                  <a:pt x="255" y="249"/>
                </a:lnTo>
                <a:lnTo>
                  <a:pt x="252" y="252"/>
                </a:lnTo>
                <a:lnTo>
                  <a:pt x="248" y="256"/>
                </a:lnTo>
                <a:lnTo>
                  <a:pt x="244" y="258"/>
                </a:lnTo>
                <a:lnTo>
                  <a:pt x="239" y="260"/>
                </a:lnTo>
                <a:lnTo>
                  <a:pt x="234" y="260"/>
                </a:lnTo>
                <a:close/>
              </a:path>
            </a:pathLst>
          </a:custGeom>
          <a:solidFill>
            <a:srgbClr val="37BBED"/>
          </a:solidFill>
          <a:ln>
            <a:noFill/>
          </a:ln>
        </p:spPr>
        <p:txBody>
          <a:bodyPr/>
          <a:lstStyle/>
          <a:p>
            <a:endParaRPr lang="zh-CN" altLang="en-US">
              <a:solidFill>
                <a:schemeClr val="bg1">
                  <a:lumMod val="85000"/>
                </a:schemeClr>
              </a:solidFill>
              <a:cs typeface="+mn-ea"/>
              <a:sym typeface="+mn-lt"/>
            </a:endParaRPr>
          </a:p>
        </p:txBody>
      </p:sp>
      <p:sp>
        <p:nvSpPr>
          <p:cNvPr id="40" name="Freeform 416"/>
          <p:cNvSpPr>
            <a:spLocks noEditPoints="1"/>
          </p:cNvSpPr>
          <p:nvPr/>
        </p:nvSpPr>
        <p:spPr bwMode="auto">
          <a:xfrm>
            <a:off x="911052" y="2158975"/>
            <a:ext cx="225425" cy="227013"/>
          </a:xfrm>
          <a:custGeom>
            <a:avLst/>
            <a:gdLst>
              <a:gd name="T0" fmla="*/ 2147483646 w 260"/>
              <a:gd name="T1" fmla="*/ 2147483646 h 260"/>
              <a:gd name="T2" fmla="*/ 2147483646 w 260"/>
              <a:gd name="T3" fmla="*/ 2147483646 h 260"/>
              <a:gd name="T4" fmla="*/ 0 w 260"/>
              <a:gd name="T5" fmla="*/ 2147483646 h 260"/>
              <a:gd name="T6" fmla="*/ 0 w 260"/>
              <a:gd name="T7" fmla="*/ 2147483646 h 260"/>
              <a:gd name="T8" fmla="*/ 2147483646 w 260"/>
              <a:gd name="T9" fmla="*/ 2147483646 h 260"/>
              <a:gd name="T10" fmla="*/ 2147483646 w 260"/>
              <a:gd name="T11" fmla="*/ 0 h 260"/>
              <a:gd name="T12" fmla="*/ 2147483646 w 260"/>
              <a:gd name="T13" fmla="*/ 0 h 260"/>
              <a:gd name="T14" fmla="*/ 2147483646 w 260"/>
              <a:gd name="T15" fmla="*/ 2147483646 h 260"/>
              <a:gd name="T16" fmla="*/ 2147483646 w 260"/>
              <a:gd name="T17" fmla="*/ 2147483646 h 260"/>
              <a:gd name="T18" fmla="*/ 2147483646 w 260"/>
              <a:gd name="T19" fmla="*/ 2147483646 h 260"/>
              <a:gd name="T20" fmla="*/ 2147483646 w 260"/>
              <a:gd name="T21" fmla="*/ 2147483646 h 260"/>
              <a:gd name="T22" fmla="*/ 2147483646 w 260"/>
              <a:gd name="T23" fmla="*/ 2147483646 h 260"/>
              <a:gd name="T24" fmla="*/ 2147483646 w 260"/>
              <a:gd name="T25" fmla="*/ 2147483646 h 260"/>
              <a:gd name="T26" fmla="*/ 2147483646 w 260"/>
              <a:gd name="T27" fmla="*/ 2147483646 h 260"/>
              <a:gd name="T28" fmla="*/ 2147483646 w 260"/>
              <a:gd name="T29" fmla="*/ 2147483646 h 260"/>
              <a:gd name="T30" fmla="*/ 2147483646 w 260"/>
              <a:gd name="T31" fmla="*/ 2147483646 h 260"/>
              <a:gd name="T32" fmla="*/ 2147483646 w 260"/>
              <a:gd name="T33" fmla="*/ 2147483646 h 260"/>
              <a:gd name="T34" fmla="*/ 2147483646 w 260"/>
              <a:gd name="T35" fmla="*/ 2147483646 h 260"/>
              <a:gd name="T36" fmla="*/ 2147483646 w 260"/>
              <a:gd name="T37" fmla="*/ 2147483646 h 260"/>
              <a:gd name="T38" fmla="*/ 2147483646 w 260"/>
              <a:gd name="T39" fmla="*/ 2147483646 h 260"/>
              <a:gd name="T40" fmla="*/ 2147483646 w 260"/>
              <a:gd name="T41" fmla="*/ 2147483646 h 260"/>
              <a:gd name="T42" fmla="*/ 2147483646 w 260"/>
              <a:gd name="T43" fmla="*/ 2147483646 h 260"/>
              <a:gd name="T44" fmla="*/ 2147483646 w 260"/>
              <a:gd name="T45" fmla="*/ 2147483646 h 260"/>
              <a:gd name="T46" fmla="*/ 2147483646 w 260"/>
              <a:gd name="T47" fmla="*/ 2147483646 h 260"/>
              <a:gd name="T48" fmla="*/ 2147483646 w 260"/>
              <a:gd name="T49" fmla="*/ 2147483646 h 260"/>
              <a:gd name="T50" fmla="*/ 2147483646 w 260"/>
              <a:gd name="T51" fmla="*/ 2147483646 h 260"/>
              <a:gd name="T52" fmla="*/ 2147483646 w 260"/>
              <a:gd name="T53" fmla="*/ 2147483646 h 260"/>
              <a:gd name="T54" fmla="*/ 2147483646 w 260"/>
              <a:gd name="T55" fmla="*/ 2147483646 h 260"/>
              <a:gd name="T56" fmla="*/ 2147483646 w 260"/>
              <a:gd name="T57" fmla="*/ 2147483646 h 260"/>
              <a:gd name="T58" fmla="*/ 2147483646 w 260"/>
              <a:gd name="T59" fmla="*/ 2147483646 h 260"/>
              <a:gd name="T60" fmla="*/ 2147483646 w 260"/>
              <a:gd name="T61" fmla="*/ 2147483646 h 260"/>
              <a:gd name="T62" fmla="*/ 2147483646 w 260"/>
              <a:gd name="T63" fmla="*/ 2147483646 h 260"/>
              <a:gd name="T64" fmla="*/ 2147483646 w 260"/>
              <a:gd name="T65" fmla="*/ 2147483646 h 260"/>
              <a:gd name="T66" fmla="*/ 2147483646 w 260"/>
              <a:gd name="T67" fmla="*/ 2147483646 h 260"/>
              <a:gd name="T68" fmla="*/ 2147483646 w 260"/>
              <a:gd name="T69" fmla="*/ 2147483646 h 260"/>
              <a:gd name="T70" fmla="*/ 2147483646 w 260"/>
              <a:gd name="T71" fmla="*/ 2147483646 h 260"/>
              <a:gd name="T72" fmla="*/ 2147483646 w 260"/>
              <a:gd name="T73" fmla="*/ 2147483646 h 260"/>
              <a:gd name="T74" fmla="*/ 2147483646 w 260"/>
              <a:gd name="T75" fmla="*/ 2147483646 h 260"/>
              <a:gd name="T76" fmla="*/ 2147483646 w 260"/>
              <a:gd name="T77" fmla="*/ 2147483646 h 260"/>
              <a:gd name="T78" fmla="*/ 2147483646 w 260"/>
              <a:gd name="T79" fmla="*/ 2147483646 h 260"/>
              <a:gd name="T80" fmla="*/ 2147483646 w 260"/>
              <a:gd name="T81" fmla="*/ 2147483646 h 260"/>
              <a:gd name="T82" fmla="*/ 2147483646 w 260"/>
              <a:gd name="T83" fmla="*/ 2147483646 h 260"/>
              <a:gd name="T84" fmla="*/ 2147483646 w 260"/>
              <a:gd name="T85" fmla="*/ 2147483646 h 260"/>
              <a:gd name="T86" fmla="*/ 2147483646 w 260"/>
              <a:gd name="T87" fmla="*/ 2147483646 h 2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60" h="260">
                <a:moveTo>
                  <a:pt x="234" y="260"/>
                </a:moveTo>
                <a:lnTo>
                  <a:pt x="26" y="260"/>
                </a:lnTo>
                <a:lnTo>
                  <a:pt x="21" y="260"/>
                </a:lnTo>
                <a:lnTo>
                  <a:pt x="16" y="258"/>
                </a:lnTo>
                <a:lnTo>
                  <a:pt x="12" y="256"/>
                </a:lnTo>
                <a:lnTo>
                  <a:pt x="8" y="252"/>
                </a:lnTo>
                <a:lnTo>
                  <a:pt x="4" y="249"/>
                </a:lnTo>
                <a:lnTo>
                  <a:pt x="2" y="245"/>
                </a:lnTo>
                <a:lnTo>
                  <a:pt x="0" y="239"/>
                </a:lnTo>
                <a:lnTo>
                  <a:pt x="0" y="234"/>
                </a:lnTo>
                <a:lnTo>
                  <a:pt x="0" y="26"/>
                </a:lnTo>
                <a:lnTo>
                  <a:pt x="0" y="21"/>
                </a:lnTo>
                <a:lnTo>
                  <a:pt x="2" y="16"/>
                </a:lnTo>
                <a:lnTo>
                  <a:pt x="4" y="12"/>
                </a:lnTo>
                <a:lnTo>
                  <a:pt x="8" y="8"/>
                </a:lnTo>
                <a:lnTo>
                  <a:pt x="12" y="4"/>
                </a:lnTo>
                <a:lnTo>
                  <a:pt x="16" y="3"/>
                </a:lnTo>
                <a:lnTo>
                  <a:pt x="21" y="0"/>
                </a:lnTo>
                <a:lnTo>
                  <a:pt x="26" y="0"/>
                </a:lnTo>
                <a:lnTo>
                  <a:pt x="234" y="0"/>
                </a:lnTo>
                <a:lnTo>
                  <a:pt x="240" y="0"/>
                </a:lnTo>
                <a:lnTo>
                  <a:pt x="245" y="3"/>
                </a:lnTo>
                <a:lnTo>
                  <a:pt x="249" y="4"/>
                </a:lnTo>
                <a:lnTo>
                  <a:pt x="253" y="8"/>
                </a:lnTo>
                <a:lnTo>
                  <a:pt x="255" y="12"/>
                </a:lnTo>
                <a:lnTo>
                  <a:pt x="258" y="16"/>
                </a:lnTo>
                <a:lnTo>
                  <a:pt x="259" y="21"/>
                </a:lnTo>
                <a:lnTo>
                  <a:pt x="260" y="26"/>
                </a:lnTo>
                <a:lnTo>
                  <a:pt x="260" y="234"/>
                </a:lnTo>
                <a:lnTo>
                  <a:pt x="259" y="239"/>
                </a:lnTo>
                <a:lnTo>
                  <a:pt x="258" y="245"/>
                </a:lnTo>
                <a:lnTo>
                  <a:pt x="255" y="249"/>
                </a:lnTo>
                <a:lnTo>
                  <a:pt x="253" y="252"/>
                </a:lnTo>
                <a:lnTo>
                  <a:pt x="249" y="256"/>
                </a:lnTo>
                <a:lnTo>
                  <a:pt x="245" y="258"/>
                </a:lnTo>
                <a:lnTo>
                  <a:pt x="240" y="260"/>
                </a:lnTo>
                <a:lnTo>
                  <a:pt x="234" y="260"/>
                </a:lnTo>
                <a:close/>
                <a:moveTo>
                  <a:pt x="225" y="52"/>
                </a:moveTo>
                <a:lnTo>
                  <a:pt x="225" y="52"/>
                </a:lnTo>
                <a:lnTo>
                  <a:pt x="215" y="57"/>
                </a:lnTo>
                <a:lnTo>
                  <a:pt x="207" y="61"/>
                </a:lnTo>
                <a:lnTo>
                  <a:pt x="199" y="63"/>
                </a:lnTo>
                <a:lnTo>
                  <a:pt x="197" y="59"/>
                </a:lnTo>
                <a:lnTo>
                  <a:pt x="191" y="55"/>
                </a:lnTo>
                <a:lnTo>
                  <a:pt x="186" y="52"/>
                </a:lnTo>
                <a:lnTo>
                  <a:pt x="181" y="51"/>
                </a:lnTo>
                <a:lnTo>
                  <a:pt x="175" y="50"/>
                </a:lnTo>
                <a:lnTo>
                  <a:pt x="169" y="50"/>
                </a:lnTo>
                <a:lnTo>
                  <a:pt x="163" y="51"/>
                </a:lnTo>
                <a:lnTo>
                  <a:pt x="156" y="52"/>
                </a:lnTo>
                <a:lnTo>
                  <a:pt x="151" y="55"/>
                </a:lnTo>
                <a:lnTo>
                  <a:pt x="145" y="59"/>
                </a:lnTo>
                <a:lnTo>
                  <a:pt x="141" y="63"/>
                </a:lnTo>
                <a:lnTo>
                  <a:pt x="137" y="68"/>
                </a:lnTo>
                <a:lnTo>
                  <a:pt x="134" y="73"/>
                </a:lnTo>
                <a:lnTo>
                  <a:pt x="132" y="81"/>
                </a:lnTo>
                <a:lnTo>
                  <a:pt x="132" y="89"/>
                </a:lnTo>
                <a:lnTo>
                  <a:pt x="133" y="96"/>
                </a:lnTo>
                <a:lnTo>
                  <a:pt x="124" y="96"/>
                </a:lnTo>
                <a:lnTo>
                  <a:pt x="115" y="95"/>
                </a:lnTo>
                <a:lnTo>
                  <a:pt x="98" y="91"/>
                </a:lnTo>
                <a:lnTo>
                  <a:pt x="84" y="85"/>
                </a:lnTo>
                <a:lnTo>
                  <a:pt x="72" y="77"/>
                </a:lnTo>
                <a:lnTo>
                  <a:pt x="63" y="70"/>
                </a:lnTo>
                <a:lnTo>
                  <a:pt x="56" y="64"/>
                </a:lnTo>
                <a:lnTo>
                  <a:pt x="51" y="57"/>
                </a:lnTo>
                <a:lnTo>
                  <a:pt x="48" y="61"/>
                </a:lnTo>
                <a:lnTo>
                  <a:pt x="47" y="68"/>
                </a:lnTo>
                <a:lnTo>
                  <a:pt x="46" y="74"/>
                </a:lnTo>
                <a:lnTo>
                  <a:pt x="46" y="82"/>
                </a:lnTo>
                <a:lnTo>
                  <a:pt x="48" y="91"/>
                </a:lnTo>
                <a:lnTo>
                  <a:pt x="54" y="100"/>
                </a:lnTo>
                <a:lnTo>
                  <a:pt x="58" y="106"/>
                </a:lnTo>
                <a:lnTo>
                  <a:pt x="63" y="109"/>
                </a:lnTo>
                <a:lnTo>
                  <a:pt x="58" y="109"/>
                </a:lnTo>
                <a:lnTo>
                  <a:pt x="52" y="108"/>
                </a:lnTo>
                <a:lnTo>
                  <a:pt x="46" y="106"/>
                </a:lnTo>
                <a:lnTo>
                  <a:pt x="46" y="111"/>
                </a:lnTo>
                <a:lnTo>
                  <a:pt x="46" y="115"/>
                </a:lnTo>
                <a:lnTo>
                  <a:pt x="48" y="120"/>
                </a:lnTo>
                <a:lnTo>
                  <a:pt x="51" y="126"/>
                </a:lnTo>
                <a:lnTo>
                  <a:pt x="56" y="133"/>
                </a:lnTo>
                <a:lnTo>
                  <a:pt x="64" y="138"/>
                </a:lnTo>
                <a:lnTo>
                  <a:pt x="76" y="143"/>
                </a:lnTo>
                <a:lnTo>
                  <a:pt x="74" y="145"/>
                </a:lnTo>
                <a:lnTo>
                  <a:pt x="72" y="146"/>
                </a:lnTo>
                <a:lnTo>
                  <a:pt x="65" y="146"/>
                </a:lnTo>
                <a:lnTo>
                  <a:pt x="59" y="145"/>
                </a:lnTo>
                <a:lnTo>
                  <a:pt x="60" y="148"/>
                </a:lnTo>
                <a:lnTo>
                  <a:pt x="61" y="152"/>
                </a:lnTo>
                <a:lnTo>
                  <a:pt x="64" y="156"/>
                </a:lnTo>
                <a:lnTo>
                  <a:pt x="69" y="161"/>
                </a:lnTo>
                <a:lnTo>
                  <a:pt x="76" y="165"/>
                </a:lnTo>
                <a:lnTo>
                  <a:pt x="84" y="169"/>
                </a:lnTo>
                <a:lnTo>
                  <a:pt x="94" y="173"/>
                </a:lnTo>
                <a:lnTo>
                  <a:pt x="85" y="180"/>
                </a:lnTo>
                <a:lnTo>
                  <a:pt x="76" y="184"/>
                </a:lnTo>
                <a:lnTo>
                  <a:pt x="67" y="186"/>
                </a:lnTo>
                <a:lnTo>
                  <a:pt x="56" y="187"/>
                </a:lnTo>
                <a:lnTo>
                  <a:pt x="42" y="189"/>
                </a:lnTo>
                <a:lnTo>
                  <a:pt x="38" y="189"/>
                </a:lnTo>
                <a:lnTo>
                  <a:pt x="45" y="194"/>
                </a:lnTo>
                <a:lnTo>
                  <a:pt x="54" y="198"/>
                </a:lnTo>
                <a:lnTo>
                  <a:pt x="65" y="202"/>
                </a:lnTo>
                <a:lnTo>
                  <a:pt x="77" y="204"/>
                </a:lnTo>
                <a:lnTo>
                  <a:pt x="91" y="206"/>
                </a:lnTo>
                <a:lnTo>
                  <a:pt x="106" y="206"/>
                </a:lnTo>
                <a:lnTo>
                  <a:pt x="120" y="204"/>
                </a:lnTo>
                <a:lnTo>
                  <a:pt x="134" y="200"/>
                </a:lnTo>
                <a:lnTo>
                  <a:pt x="150" y="195"/>
                </a:lnTo>
                <a:lnTo>
                  <a:pt x="163" y="187"/>
                </a:lnTo>
                <a:lnTo>
                  <a:pt x="176" y="178"/>
                </a:lnTo>
                <a:lnTo>
                  <a:pt x="186" y="165"/>
                </a:lnTo>
                <a:lnTo>
                  <a:pt x="191" y="159"/>
                </a:lnTo>
                <a:lnTo>
                  <a:pt x="197" y="151"/>
                </a:lnTo>
                <a:lnTo>
                  <a:pt x="201" y="143"/>
                </a:lnTo>
                <a:lnTo>
                  <a:pt x="203" y="134"/>
                </a:lnTo>
                <a:lnTo>
                  <a:pt x="206" y="124"/>
                </a:lnTo>
                <a:lnTo>
                  <a:pt x="208" y="113"/>
                </a:lnTo>
                <a:lnTo>
                  <a:pt x="210" y="103"/>
                </a:lnTo>
                <a:lnTo>
                  <a:pt x="210" y="90"/>
                </a:lnTo>
                <a:lnTo>
                  <a:pt x="212" y="89"/>
                </a:lnTo>
                <a:lnTo>
                  <a:pt x="216" y="86"/>
                </a:lnTo>
                <a:lnTo>
                  <a:pt x="223" y="78"/>
                </a:lnTo>
                <a:lnTo>
                  <a:pt x="230" y="68"/>
                </a:lnTo>
                <a:lnTo>
                  <a:pt x="220" y="70"/>
                </a:lnTo>
                <a:lnTo>
                  <a:pt x="208" y="73"/>
                </a:lnTo>
                <a:lnTo>
                  <a:pt x="214" y="70"/>
                </a:lnTo>
                <a:lnTo>
                  <a:pt x="217" y="67"/>
                </a:lnTo>
                <a:lnTo>
                  <a:pt x="223" y="60"/>
                </a:lnTo>
                <a:lnTo>
                  <a:pt x="224" y="55"/>
                </a:lnTo>
                <a:lnTo>
                  <a:pt x="225" y="52"/>
                </a:lnTo>
                <a:close/>
              </a:path>
            </a:pathLst>
          </a:custGeom>
          <a:solidFill>
            <a:srgbClr val="37BBED"/>
          </a:solidFill>
          <a:ln>
            <a:noFill/>
          </a:ln>
        </p:spPr>
        <p:txBody>
          <a:bodyPr/>
          <a:lstStyle/>
          <a:p>
            <a:endParaRPr lang="zh-CN" altLang="en-US">
              <a:solidFill>
                <a:schemeClr val="bg1">
                  <a:lumMod val="85000"/>
                </a:schemeClr>
              </a:solidFill>
              <a:cs typeface="+mn-ea"/>
              <a:sym typeface="+mn-lt"/>
            </a:endParaRPr>
          </a:p>
        </p:txBody>
      </p:sp>
      <p:sp>
        <p:nvSpPr>
          <p:cNvPr id="45" name="Freeform 417"/>
          <p:cNvSpPr>
            <a:spLocks noEditPoints="1"/>
          </p:cNvSpPr>
          <p:nvPr/>
        </p:nvSpPr>
        <p:spPr bwMode="auto">
          <a:xfrm>
            <a:off x="1331740" y="2158975"/>
            <a:ext cx="225425" cy="227013"/>
          </a:xfrm>
          <a:custGeom>
            <a:avLst/>
            <a:gdLst>
              <a:gd name="T0" fmla="*/ 2147483646 w 260"/>
              <a:gd name="T1" fmla="*/ 2147483646 h 260"/>
              <a:gd name="T2" fmla="*/ 2147483646 w 260"/>
              <a:gd name="T3" fmla="*/ 2147483646 h 260"/>
              <a:gd name="T4" fmla="*/ 0 w 260"/>
              <a:gd name="T5" fmla="*/ 2147483646 h 260"/>
              <a:gd name="T6" fmla="*/ 0 w 260"/>
              <a:gd name="T7" fmla="*/ 2147483646 h 260"/>
              <a:gd name="T8" fmla="*/ 2147483646 w 260"/>
              <a:gd name="T9" fmla="*/ 2147483646 h 260"/>
              <a:gd name="T10" fmla="*/ 2147483646 w 260"/>
              <a:gd name="T11" fmla="*/ 0 h 260"/>
              <a:gd name="T12" fmla="*/ 2147483646 w 260"/>
              <a:gd name="T13" fmla="*/ 0 h 260"/>
              <a:gd name="T14" fmla="*/ 2147483646 w 260"/>
              <a:gd name="T15" fmla="*/ 2147483646 h 260"/>
              <a:gd name="T16" fmla="*/ 2147483646 w 260"/>
              <a:gd name="T17" fmla="*/ 2147483646 h 260"/>
              <a:gd name="T18" fmla="*/ 2147483646 w 260"/>
              <a:gd name="T19" fmla="*/ 2147483646 h 260"/>
              <a:gd name="T20" fmla="*/ 2147483646 w 260"/>
              <a:gd name="T21" fmla="*/ 2147483646 h 260"/>
              <a:gd name="T22" fmla="*/ 2147483646 w 260"/>
              <a:gd name="T23" fmla="*/ 2147483646 h 260"/>
              <a:gd name="T24" fmla="*/ 2147483646 w 260"/>
              <a:gd name="T25" fmla="*/ 2147483646 h 260"/>
              <a:gd name="T26" fmla="*/ 2147483646 w 260"/>
              <a:gd name="T27" fmla="*/ 2147483646 h 260"/>
              <a:gd name="T28" fmla="*/ 2147483646 w 260"/>
              <a:gd name="T29" fmla="*/ 2147483646 h 260"/>
              <a:gd name="T30" fmla="*/ 2147483646 w 260"/>
              <a:gd name="T31" fmla="*/ 2147483646 h 260"/>
              <a:gd name="T32" fmla="*/ 2147483646 w 260"/>
              <a:gd name="T33" fmla="*/ 2147483646 h 260"/>
              <a:gd name="T34" fmla="*/ 2147483646 w 260"/>
              <a:gd name="T35" fmla="*/ 2147483646 h 260"/>
              <a:gd name="T36" fmla="*/ 2147483646 w 260"/>
              <a:gd name="T37" fmla="*/ 2147483646 h 260"/>
              <a:gd name="T38" fmla="*/ 2147483646 w 260"/>
              <a:gd name="T39" fmla="*/ 2147483646 h 260"/>
              <a:gd name="T40" fmla="*/ 2147483646 w 260"/>
              <a:gd name="T41" fmla="*/ 2147483646 h 260"/>
              <a:gd name="T42" fmla="*/ 2147483646 w 260"/>
              <a:gd name="T43" fmla="*/ 2147483646 h 260"/>
              <a:gd name="T44" fmla="*/ 2147483646 w 260"/>
              <a:gd name="T45" fmla="*/ 2147483646 h 260"/>
              <a:gd name="T46" fmla="*/ 2147483646 w 260"/>
              <a:gd name="T47" fmla="*/ 2147483646 h 260"/>
              <a:gd name="T48" fmla="*/ 2147483646 w 260"/>
              <a:gd name="T49" fmla="*/ 2147483646 h 260"/>
              <a:gd name="T50" fmla="*/ 2147483646 w 260"/>
              <a:gd name="T51" fmla="*/ 2147483646 h 260"/>
              <a:gd name="T52" fmla="*/ 2147483646 w 260"/>
              <a:gd name="T53" fmla="*/ 2147483646 h 260"/>
              <a:gd name="T54" fmla="*/ 2147483646 w 260"/>
              <a:gd name="T55" fmla="*/ 2147483646 h 260"/>
              <a:gd name="T56" fmla="*/ 2147483646 w 260"/>
              <a:gd name="T57" fmla="*/ 2147483646 h 260"/>
              <a:gd name="T58" fmla="*/ 2147483646 w 260"/>
              <a:gd name="T59" fmla="*/ 2147483646 h 260"/>
              <a:gd name="T60" fmla="*/ 2147483646 w 260"/>
              <a:gd name="T61" fmla="*/ 2147483646 h 260"/>
              <a:gd name="T62" fmla="*/ 2147483646 w 260"/>
              <a:gd name="T63" fmla="*/ 2147483646 h 260"/>
              <a:gd name="T64" fmla="*/ 2147483646 w 260"/>
              <a:gd name="T65" fmla="*/ 2147483646 h 260"/>
              <a:gd name="T66" fmla="*/ 2147483646 w 260"/>
              <a:gd name="T67" fmla="*/ 2147483646 h 260"/>
              <a:gd name="T68" fmla="*/ 2147483646 w 260"/>
              <a:gd name="T69" fmla="*/ 2147483646 h 260"/>
              <a:gd name="T70" fmla="*/ 2147483646 w 260"/>
              <a:gd name="T71" fmla="*/ 2147483646 h 260"/>
              <a:gd name="T72" fmla="*/ 2147483646 w 260"/>
              <a:gd name="T73" fmla="*/ 2147483646 h 260"/>
              <a:gd name="T74" fmla="*/ 2147483646 w 260"/>
              <a:gd name="T75" fmla="*/ 2147483646 h 260"/>
              <a:gd name="T76" fmla="*/ 2147483646 w 260"/>
              <a:gd name="T77" fmla="*/ 2147483646 h 260"/>
              <a:gd name="T78" fmla="*/ 2147483646 w 260"/>
              <a:gd name="T79" fmla="*/ 2147483646 h 260"/>
              <a:gd name="T80" fmla="*/ 2147483646 w 260"/>
              <a:gd name="T81" fmla="*/ 2147483646 h 260"/>
              <a:gd name="T82" fmla="*/ 2147483646 w 260"/>
              <a:gd name="T83" fmla="*/ 2147483646 h 260"/>
              <a:gd name="T84" fmla="*/ 2147483646 w 260"/>
              <a:gd name="T85" fmla="*/ 2147483646 h 260"/>
              <a:gd name="T86" fmla="*/ 2147483646 w 260"/>
              <a:gd name="T87" fmla="*/ 2147483646 h 260"/>
              <a:gd name="T88" fmla="*/ 2147483646 w 260"/>
              <a:gd name="T89" fmla="*/ 2147483646 h 260"/>
              <a:gd name="T90" fmla="*/ 2147483646 w 260"/>
              <a:gd name="T91" fmla="*/ 2147483646 h 260"/>
              <a:gd name="T92" fmla="*/ 2147483646 w 260"/>
              <a:gd name="T93" fmla="*/ 2147483646 h 260"/>
              <a:gd name="T94" fmla="*/ 2147483646 w 260"/>
              <a:gd name="T95" fmla="*/ 2147483646 h 260"/>
              <a:gd name="T96" fmla="*/ 2147483646 w 260"/>
              <a:gd name="T97" fmla="*/ 2147483646 h 260"/>
              <a:gd name="T98" fmla="*/ 2147483646 w 260"/>
              <a:gd name="T99" fmla="*/ 2147483646 h 260"/>
              <a:gd name="T100" fmla="*/ 2147483646 w 260"/>
              <a:gd name="T101" fmla="*/ 2147483646 h 260"/>
              <a:gd name="T102" fmla="*/ 2147483646 w 260"/>
              <a:gd name="T103" fmla="*/ 2147483646 h 260"/>
              <a:gd name="T104" fmla="*/ 2147483646 w 260"/>
              <a:gd name="T105" fmla="*/ 2147483646 h 26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60" h="260">
                <a:moveTo>
                  <a:pt x="234" y="260"/>
                </a:moveTo>
                <a:lnTo>
                  <a:pt x="26" y="260"/>
                </a:lnTo>
                <a:lnTo>
                  <a:pt x="21" y="260"/>
                </a:lnTo>
                <a:lnTo>
                  <a:pt x="16" y="258"/>
                </a:lnTo>
                <a:lnTo>
                  <a:pt x="12" y="256"/>
                </a:lnTo>
                <a:lnTo>
                  <a:pt x="8" y="252"/>
                </a:lnTo>
                <a:lnTo>
                  <a:pt x="4" y="249"/>
                </a:lnTo>
                <a:lnTo>
                  <a:pt x="1" y="245"/>
                </a:lnTo>
                <a:lnTo>
                  <a:pt x="0" y="239"/>
                </a:lnTo>
                <a:lnTo>
                  <a:pt x="0" y="234"/>
                </a:lnTo>
                <a:lnTo>
                  <a:pt x="0" y="26"/>
                </a:lnTo>
                <a:lnTo>
                  <a:pt x="0" y="21"/>
                </a:lnTo>
                <a:lnTo>
                  <a:pt x="1" y="16"/>
                </a:lnTo>
                <a:lnTo>
                  <a:pt x="4" y="12"/>
                </a:lnTo>
                <a:lnTo>
                  <a:pt x="8" y="8"/>
                </a:lnTo>
                <a:lnTo>
                  <a:pt x="12" y="4"/>
                </a:lnTo>
                <a:lnTo>
                  <a:pt x="16" y="3"/>
                </a:lnTo>
                <a:lnTo>
                  <a:pt x="21" y="0"/>
                </a:lnTo>
                <a:lnTo>
                  <a:pt x="26" y="0"/>
                </a:lnTo>
                <a:lnTo>
                  <a:pt x="234" y="0"/>
                </a:lnTo>
                <a:lnTo>
                  <a:pt x="239" y="0"/>
                </a:lnTo>
                <a:lnTo>
                  <a:pt x="244" y="3"/>
                </a:lnTo>
                <a:lnTo>
                  <a:pt x="248" y="4"/>
                </a:lnTo>
                <a:lnTo>
                  <a:pt x="252" y="8"/>
                </a:lnTo>
                <a:lnTo>
                  <a:pt x="255" y="12"/>
                </a:lnTo>
                <a:lnTo>
                  <a:pt x="257" y="16"/>
                </a:lnTo>
                <a:lnTo>
                  <a:pt x="259" y="21"/>
                </a:lnTo>
                <a:lnTo>
                  <a:pt x="260" y="26"/>
                </a:lnTo>
                <a:lnTo>
                  <a:pt x="260" y="234"/>
                </a:lnTo>
                <a:lnTo>
                  <a:pt x="259" y="239"/>
                </a:lnTo>
                <a:lnTo>
                  <a:pt x="257" y="245"/>
                </a:lnTo>
                <a:lnTo>
                  <a:pt x="255" y="249"/>
                </a:lnTo>
                <a:lnTo>
                  <a:pt x="252" y="252"/>
                </a:lnTo>
                <a:lnTo>
                  <a:pt x="248" y="256"/>
                </a:lnTo>
                <a:lnTo>
                  <a:pt x="244" y="258"/>
                </a:lnTo>
                <a:lnTo>
                  <a:pt x="239" y="260"/>
                </a:lnTo>
                <a:lnTo>
                  <a:pt x="234" y="260"/>
                </a:lnTo>
                <a:close/>
                <a:moveTo>
                  <a:pt x="162" y="37"/>
                </a:moveTo>
                <a:lnTo>
                  <a:pt x="162" y="37"/>
                </a:lnTo>
                <a:lnTo>
                  <a:pt x="155" y="34"/>
                </a:lnTo>
                <a:lnTo>
                  <a:pt x="147" y="33"/>
                </a:lnTo>
                <a:lnTo>
                  <a:pt x="139" y="33"/>
                </a:lnTo>
                <a:lnTo>
                  <a:pt x="130" y="33"/>
                </a:lnTo>
                <a:lnTo>
                  <a:pt x="121" y="34"/>
                </a:lnTo>
                <a:lnTo>
                  <a:pt x="110" y="37"/>
                </a:lnTo>
                <a:lnTo>
                  <a:pt x="101" y="39"/>
                </a:lnTo>
                <a:lnTo>
                  <a:pt x="91" y="44"/>
                </a:lnTo>
                <a:lnTo>
                  <a:pt x="79" y="55"/>
                </a:lnTo>
                <a:lnTo>
                  <a:pt x="72" y="64"/>
                </a:lnTo>
                <a:lnTo>
                  <a:pt x="64" y="73"/>
                </a:lnTo>
                <a:lnTo>
                  <a:pt x="60" y="82"/>
                </a:lnTo>
                <a:lnTo>
                  <a:pt x="57" y="91"/>
                </a:lnTo>
                <a:lnTo>
                  <a:pt x="56" y="99"/>
                </a:lnTo>
                <a:lnTo>
                  <a:pt x="56" y="107"/>
                </a:lnTo>
                <a:lnTo>
                  <a:pt x="57" y="115"/>
                </a:lnTo>
                <a:lnTo>
                  <a:pt x="60" y="121"/>
                </a:lnTo>
                <a:lnTo>
                  <a:pt x="62" y="128"/>
                </a:lnTo>
                <a:lnTo>
                  <a:pt x="69" y="137"/>
                </a:lnTo>
                <a:lnTo>
                  <a:pt x="74" y="143"/>
                </a:lnTo>
                <a:lnTo>
                  <a:pt x="78" y="146"/>
                </a:lnTo>
                <a:lnTo>
                  <a:pt x="82" y="146"/>
                </a:lnTo>
                <a:lnTo>
                  <a:pt x="84" y="145"/>
                </a:lnTo>
                <a:lnTo>
                  <a:pt x="87" y="142"/>
                </a:lnTo>
                <a:lnTo>
                  <a:pt x="88" y="138"/>
                </a:lnTo>
                <a:lnTo>
                  <a:pt x="88" y="133"/>
                </a:lnTo>
                <a:lnTo>
                  <a:pt x="88" y="129"/>
                </a:lnTo>
                <a:lnTo>
                  <a:pt x="86" y="124"/>
                </a:lnTo>
                <a:lnTo>
                  <a:pt x="83" y="119"/>
                </a:lnTo>
                <a:lnTo>
                  <a:pt x="81" y="109"/>
                </a:lnTo>
                <a:lnTo>
                  <a:pt x="81" y="100"/>
                </a:lnTo>
                <a:lnTo>
                  <a:pt x="82" y="89"/>
                </a:lnTo>
                <a:lnTo>
                  <a:pt x="84" y="83"/>
                </a:lnTo>
                <a:lnTo>
                  <a:pt x="87" y="77"/>
                </a:lnTo>
                <a:lnTo>
                  <a:pt x="91" y="70"/>
                </a:lnTo>
                <a:lnTo>
                  <a:pt x="97" y="64"/>
                </a:lnTo>
                <a:lnTo>
                  <a:pt x="109" y="59"/>
                </a:lnTo>
                <a:lnTo>
                  <a:pt x="120" y="55"/>
                </a:lnTo>
                <a:lnTo>
                  <a:pt x="129" y="52"/>
                </a:lnTo>
                <a:lnTo>
                  <a:pt x="138" y="51"/>
                </a:lnTo>
                <a:lnTo>
                  <a:pt x="146" y="52"/>
                </a:lnTo>
                <a:lnTo>
                  <a:pt x="153" y="54"/>
                </a:lnTo>
                <a:lnTo>
                  <a:pt x="159" y="57"/>
                </a:lnTo>
                <a:lnTo>
                  <a:pt x="165" y="61"/>
                </a:lnTo>
                <a:lnTo>
                  <a:pt x="169" y="65"/>
                </a:lnTo>
                <a:lnTo>
                  <a:pt x="173" y="70"/>
                </a:lnTo>
                <a:lnTo>
                  <a:pt x="175" y="77"/>
                </a:lnTo>
                <a:lnTo>
                  <a:pt x="178" y="83"/>
                </a:lnTo>
                <a:lnTo>
                  <a:pt x="179" y="90"/>
                </a:lnTo>
                <a:lnTo>
                  <a:pt x="179" y="98"/>
                </a:lnTo>
                <a:lnTo>
                  <a:pt x="179" y="104"/>
                </a:lnTo>
                <a:lnTo>
                  <a:pt x="178" y="111"/>
                </a:lnTo>
                <a:lnTo>
                  <a:pt x="174" y="122"/>
                </a:lnTo>
                <a:lnTo>
                  <a:pt x="172" y="132"/>
                </a:lnTo>
                <a:lnTo>
                  <a:pt x="168" y="138"/>
                </a:lnTo>
                <a:lnTo>
                  <a:pt x="164" y="145"/>
                </a:lnTo>
                <a:lnTo>
                  <a:pt x="159" y="148"/>
                </a:lnTo>
                <a:lnTo>
                  <a:pt x="155" y="151"/>
                </a:lnTo>
                <a:lnTo>
                  <a:pt x="149" y="152"/>
                </a:lnTo>
                <a:lnTo>
                  <a:pt x="146" y="154"/>
                </a:lnTo>
                <a:lnTo>
                  <a:pt x="142" y="154"/>
                </a:lnTo>
                <a:lnTo>
                  <a:pt x="138" y="152"/>
                </a:lnTo>
                <a:lnTo>
                  <a:pt x="131" y="148"/>
                </a:lnTo>
                <a:lnTo>
                  <a:pt x="127" y="145"/>
                </a:lnTo>
                <a:lnTo>
                  <a:pt x="126" y="142"/>
                </a:lnTo>
                <a:lnTo>
                  <a:pt x="126" y="141"/>
                </a:lnTo>
                <a:lnTo>
                  <a:pt x="131" y="119"/>
                </a:lnTo>
                <a:lnTo>
                  <a:pt x="135" y="102"/>
                </a:lnTo>
                <a:lnTo>
                  <a:pt x="136" y="91"/>
                </a:lnTo>
                <a:lnTo>
                  <a:pt x="136" y="87"/>
                </a:lnTo>
                <a:lnTo>
                  <a:pt x="135" y="83"/>
                </a:lnTo>
                <a:lnTo>
                  <a:pt x="133" y="81"/>
                </a:lnTo>
                <a:lnTo>
                  <a:pt x="130" y="78"/>
                </a:lnTo>
                <a:lnTo>
                  <a:pt x="126" y="76"/>
                </a:lnTo>
                <a:lnTo>
                  <a:pt x="123" y="76"/>
                </a:lnTo>
                <a:lnTo>
                  <a:pt x="120" y="76"/>
                </a:lnTo>
                <a:lnTo>
                  <a:pt x="116" y="76"/>
                </a:lnTo>
                <a:lnTo>
                  <a:pt x="112" y="78"/>
                </a:lnTo>
                <a:lnTo>
                  <a:pt x="108" y="81"/>
                </a:lnTo>
                <a:lnTo>
                  <a:pt x="105" y="85"/>
                </a:lnTo>
                <a:lnTo>
                  <a:pt x="103" y="90"/>
                </a:lnTo>
                <a:lnTo>
                  <a:pt x="101" y="95"/>
                </a:lnTo>
                <a:lnTo>
                  <a:pt x="101" y="103"/>
                </a:lnTo>
                <a:lnTo>
                  <a:pt x="103" y="111"/>
                </a:lnTo>
                <a:lnTo>
                  <a:pt x="104" y="121"/>
                </a:lnTo>
                <a:lnTo>
                  <a:pt x="90" y="186"/>
                </a:lnTo>
                <a:lnTo>
                  <a:pt x="87" y="199"/>
                </a:lnTo>
                <a:lnTo>
                  <a:pt x="87" y="211"/>
                </a:lnTo>
                <a:lnTo>
                  <a:pt x="87" y="217"/>
                </a:lnTo>
                <a:lnTo>
                  <a:pt x="88" y="224"/>
                </a:lnTo>
                <a:lnTo>
                  <a:pt x="90" y="225"/>
                </a:lnTo>
                <a:lnTo>
                  <a:pt x="91" y="225"/>
                </a:lnTo>
                <a:lnTo>
                  <a:pt x="92" y="225"/>
                </a:lnTo>
                <a:lnTo>
                  <a:pt x="95" y="221"/>
                </a:lnTo>
                <a:lnTo>
                  <a:pt x="103" y="212"/>
                </a:lnTo>
                <a:lnTo>
                  <a:pt x="107" y="203"/>
                </a:lnTo>
                <a:lnTo>
                  <a:pt x="112" y="191"/>
                </a:lnTo>
                <a:lnTo>
                  <a:pt x="116" y="177"/>
                </a:lnTo>
                <a:lnTo>
                  <a:pt x="120" y="160"/>
                </a:lnTo>
                <a:lnTo>
                  <a:pt x="121" y="163"/>
                </a:lnTo>
                <a:lnTo>
                  <a:pt x="122" y="164"/>
                </a:lnTo>
                <a:lnTo>
                  <a:pt x="131" y="169"/>
                </a:lnTo>
                <a:lnTo>
                  <a:pt x="136" y="171"/>
                </a:lnTo>
                <a:lnTo>
                  <a:pt x="143" y="172"/>
                </a:lnTo>
                <a:lnTo>
                  <a:pt x="149" y="172"/>
                </a:lnTo>
                <a:lnTo>
                  <a:pt x="156" y="172"/>
                </a:lnTo>
                <a:lnTo>
                  <a:pt x="164" y="171"/>
                </a:lnTo>
                <a:lnTo>
                  <a:pt x="170" y="167"/>
                </a:lnTo>
                <a:lnTo>
                  <a:pt x="178" y="163"/>
                </a:lnTo>
                <a:lnTo>
                  <a:pt x="185" y="156"/>
                </a:lnTo>
                <a:lnTo>
                  <a:pt x="191" y="148"/>
                </a:lnTo>
                <a:lnTo>
                  <a:pt x="196" y="139"/>
                </a:lnTo>
                <a:lnTo>
                  <a:pt x="201" y="128"/>
                </a:lnTo>
                <a:lnTo>
                  <a:pt x="205" y="113"/>
                </a:lnTo>
                <a:lnTo>
                  <a:pt x="207" y="100"/>
                </a:lnTo>
                <a:lnTo>
                  <a:pt x="205" y="89"/>
                </a:lnTo>
                <a:lnTo>
                  <a:pt x="203" y="77"/>
                </a:lnTo>
                <a:lnTo>
                  <a:pt x="199" y="67"/>
                </a:lnTo>
                <a:lnTo>
                  <a:pt x="192" y="57"/>
                </a:lnTo>
                <a:lnTo>
                  <a:pt x="185" y="48"/>
                </a:lnTo>
                <a:lnTo>
                  <a:pt x="174" y="42"/>
                </a:lnTo>
                <a:lnTo>
                  <a:pt x="162" y="37"/>
                </a:lnTo>
                <a:close/>
              </a:path>
            </a:pathLst>
          </a:custGeom>
          <a:solidFill>
            <a:srgbClr val="37BBED"/>
          </a:solidFill>
          <a:ln>
            <a:noFill/>
          </a:ln>
        </p:spPr>
        <p:txBody>
          <a:bodyPr/>
          <a:lstStyle/>
          <a:p>
            <a:endParaRPr lang="zh-CN" altLang="en-US">
              <a:solidFill>
                <a:schemeClr val="bg1">
                  <a:lumMod val="85000"/>
                </a:schemeClr>
              </a:solidFill>
              <a:cs typeface="+mn-ea"/>
              <a:sym typeface="+mn-lt"/>
            </a:endParaRPr>
          </a:p>
        </p:txBody>
      </p:sp>
      <p:sp>
        <p:nvSpPr>
          <p:cNvPr id="49" name="Freeform 418"/>
          <p:cNvSpPr>
            <a:spLocks noEditPoints="1"/>
          </p:cNvSpPr>
          <p:nvPr/>
        </p:nvSpPr>
        <p:spPr bwMode="auto">
          <a:xfrm>
            <a:off x="1752427" y="2158975"/>
            <a:ext cx="225425" cy="227013"/>
          </a:xfrm>
          <a:custGeom>
            <a:avLst/>
            <a:gdLst>
              <a:gd name="T0" fmla="*/ 2147483646 w 260"/>
              <a:gd name="T1" fmla="*/ 2147483646 h 260"/>
              <a:gd name="T2" fmla="*/ 2147483646 w 260"/>
              <a:gd name="T3" fmla="*/ 2147483646 h 260"/>
              <a:gd name="T4" fmla="*/ 2147483646 w 260"/>
              <a:gd name="T5" fmla="*/ 2147483646 h 260"/>
              <a:gd name="T6" fmla="*/ 2147483646 w 260"/>
              <a:gd name="T7" fmla="*/ 2147483646 h 260"/>
              <a:gd name="T8" fmla="*/ 0 w 260"/>
              <a:gd name="T9" fmla="*/ 2147483646 h 260"/>
              <a:gd name="T10" fmla="*/ 2147483646 w 260"/>
              <a:gd name="T11" fmla="*/ 2147483646 h 260"/>
              <a:gd name="T12" fmla="*/ 2147483646 w 260"/>
              <a:gd name="T13" fmla="*/ 2147483646 h 260"/>
              <a:gd name="T14" fmla="*/ 2147483646 w 260"/>
              <a:gd name="T15" fmla="*/ 2147483646 h 260"/>
              <a:gd name="T16" fmla="*/ 2147483646 w 260"/>
              <a:gd name="T17" fmla="*/ 0 h 260"/>
              <a:gd name="T18" fmla="*/ 2147483646 w 260"/>
              <a:gd name="T19" fmla="*/ 0 h 260"/>
              <a:gd name="T20" fmla="*/ 2147483646 w 260"/>
              <a:gd name="T21" fmla="*/ 2147483646 h 260"/>
              <a:gd name="T22" fmla="*/ 2147483646 w 260"/>
              <a:gd name="T23" fmla="*/ 2147483646 h 260"/>
              <a:gd name="T24" fmla="*/ 2147483646 w 260"/>
              <a:gd name="T25" fmla="*/ 2147483646 h 260"/>
              <a:gd name="T26" fmla="*/ 2147483646 w 260"/>
              <a:gd name="T27" fmla="*/ 2147483646 h 260"/>
              <a:gd name="T28" fmla="*/ 2147483646 w 260"/>
              <a:gd name="T29" fmla="*/ 2147483646 h 260"/>
              <a:gd name="T30" fmla="*/ 2147483646 w 260"/>
              <a:gd name="T31" fmla="*/ 2147483646 h 260"/>
              <a:gd name="T32" fmla="*/ 2147483646 w 260"/>
              <a:gd name="T33" fmla="*/ 2147483646 h 260"/>
              <a:gd name="T34" fmla="*/ 2147483646 w 260"/>
              <a:gd name="T35" fmla="*/ 2147483646 h 260"/>
              <a:gd name="T36" fmla="*/ 2147483646 w 260"/>
              <a:gd name="T37" fmla="*/ 2147483646 h 260"/>
              <a:gd name="T38" fmla="*/ 2147483646 w 260"/>
              <a:gd name="T39" fmla="*/ 2147483646 h 260"/>
              <a:gd name="T40" fmla="*/ 2147483646 w 260"/>
              <a:gd name="T41" fmla="*/ 2147483646 h 260"/>
              <a:gd name="T42" fmla="*/ 2147483646 w 260"/>
              <a:gd name="T43" fmla="*/ 2147483646 h 260"/>
              <a:gd name="T44" fmla="*/ 2147483646 w 260"/>
              <a:gd name="T45" fmla="*/ 2147483646 h 260"/>
              <a:gd name="T46" fmla="*/ 2147483646 w 260"/>
              <a:gd name="T47" fmla="*/ 2147483646 h 260"/>
              <a:gd name="T48" fmla="*/ 2147483646 w 260"/>
              <a:gd name="T49" fmla="*/ 2147483646 h 260"/>
              <a:gd name="T50" fmla="*/ 2147483646 w 260"/>
              <a:gd name="T51" fmla="*/ 2147483646 h 260"/>
              <a:gd name="T52" fmla="*/ 2147483646 w 260"/>
              <a:gd name="T53" fmla="*/ 2147483646 h 260"/>
              <a:gd name="T54" fmla="*/ 2147483646 w 260"/>
              <a:gd name="T55" fmla="*/ 2147483646 h 260"/>
              <a:gd name="T56" fmla="*/ 2147483646 w 260"/>
              <a:gd name="T57" fmla="*/ 2147483646 h 260"/>
              <a:gd name="T58" fmla="*/ 2147483646 w 260"/>
              <a:gd name="T59" fmla="*/ 2147483646 h 260"/>
              <a:gd name="T60" fmla="*/ 2147483646 w 260"/>
              <a:gd name="T61" fmla="*/ 2147483646 h 260"/>
              <a:gd name="T62" fmla="*/ 2147483646 w 260"/>
              <a:gd name="T63" fmla="*/ 2147483646 h 260"/>
              <a:gd name="T64" fmla="*/ 2147483646 w 260"/>
              <a:gd name="T65" fmla="*/ 2147483646 h 260"/>
              <a:gd name="T66" fmla="*/ 2147483646 w 260"/>
              <a:gd name="T67" fmla="*/ 2147483646 h 260"/>
              <a:gd name="T68" fmla="*/ 2147483646 w 260"/>
              <a:gd name="T69" fmla="*/ 2147483646 h 260"/>
              <a:gd name="T70" fmla="*/ 2147483646 w 260"/>
              <a:gd name="T71" fmla="*/ 2147483646 h 260"/>
              <a:gd name="T72" fmla="*/ 2147483646 w 260"/>
              <a:gd name="T73" fmla="*/ 2147483646 h 260"/>
              <a:gd name="T74" fmla="*/ 2147483646 w 260"/>
              <a:gd name="T75" fmla="*/ 2147483646 h 260"/>
              <a:gd name="T76" fmla="*/ 2147483646 w 260"/>
              <a:gd name="T77" fmla="*/ 2147483646 h 260"/>
              <a:gd name="T78" fmla="*/ 2147483646 w 260"/>
              <a:gd name="T79" fmla="*/ 2147483646 h 260"/>
              <a:gd name="T80" fmla="*/ 2147483646 w 260"/>
              <a:gd name="T81" fmla="*/ 2147483646 h 260"/>
              <a:gd name="T82" fmla="*/ 2147483646 w 260"/>
              <a:gd name="T83" fmla="*/ 2147483646 h 260"/>
              <a:gd name="T84" fmla="*/ 2147483646 w 260"/>
              <a:gd name="T85" fmla="*/ 2147483646 h 26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60" h="260">
                <a:moveTo>
                  <a:pt x="234" y="260"/>
                </a:moveTo>
                <a:lnTo>
                  <a:pt x="26" y="260"/>
                </a:lnTo>
                <a:lnTo>
                  <a:pt x="21" y="260"/>
                </a:lnTo>
                <a:lnTo>
                  <a:pt x="15" y="258"/>
                </a:lnTo>
                <a:lnTo>
                  <a:pt x="12" y="256"/>
                </a:lnTo>
                <a:lnTo>
                  <a:pt x="8" y="252"/>
                </a:lnTo>
                <a:lnTo>
                  <a:pt x="5" y="249"/>
                </a:lnTo>
                <a:lnTo>
                  <a:pt x="2" y="245"/>
                </a:lnTo>
                <a:lnTo>
                  <a:pt x="1" y="239"/>
                </a:lnTo>
                <a:lnTo>
                  <a:pt x="0" y="234"/>
                </a:lnTo>
                <a:lnTo>
                  <a:pt x="0" y="26"/>
                </a:lnTo>
                <a:lnTo>
                  <a:pt x="1" y="21"/>
                </a:lnTo>
                <a:lnTo>
                  <a:pt x="2" y="16"/>
                </a:lnTo>
                <a:lnTo>
                  <a:pt x="5" y="12"/>
                </a:lnTo>
                <a:lnTo>
                  <a:pt x="8" y="8"/>
                </a:lnTo>
                <a:lnTo>
                  <a:pt x="12" y="4"/>
                </a:lnTo>
                <a:lnTo>
                  <a:pt x="15" y="3"/>
                </a:lnTo>
                <a:lnTo>
                  <a:pt x="21" y="0"/>
                </a:lnTo>
                <a:lnTo>
                  <a:pt x="26" y="0"/>
                </a:lnTo>
                <a:lnTo>
                  <a:pt x="234" y="0"/>
                </a:lnTo>
                <a:lnTo>
                  <a:pt x="239" y="0"/>
                </a:lnTo>
                <a:lnTo>
                  <a:pt x="244" y="3"/>
                </a:lnTo>
                <a:lnTo>
                  <a:pt x="248" y="4"/>
                </a:lnTo>
                <a:lnTo>
                  <a:pt x="252" y="8"/>
                </a:lnTo>
                <a:lnTo>
                  <a:pt x="256" y="12"/>
                </a:lnTo>
                <a:lnTo>
                  <a:pt x="259" y="16"/>
                </a:lnTo>
                <a:lnTo>
                  <a:pt x="260" y="21"/>
                </a:lnTo>
                <a:lnTo>
                  <a:pt x="260" y="26"/>
                </a:lnTo>
                <a:lnTo>
                  <a:pt x="260" y="234"/>
                </a:lnTo>
                <a:lnTo>
                  <a:pt x="260" y="239"/>
                </a:lnTo>
                <a:lnTo>
                  <a:pt x="259" y="245"/>
                </a:lnTo>
                <a:lnTo>
                  <a:pt x="256" y="249"/>
                </a:lnTo>
                <a:lnTo>
                  <a:pt x="252" y="252"/>
                </a:lnTo>
                <a:lnTo>
                  <a:pt x="248" y="256"/>
                </a:lnTo>
                <a:lnTo>
                  <a:pt x="244" y="258"/>
                </a:lnTo>
                <a:lnTo>
                  <a:pt x="239" y="260"/>
                </a:lnTo>
                <a:lnTo>
                  <a:pt x="234" y="260"/>
                </a:lnTo>
                <a:close/>
                <a:moveTo>
                  <a:pt x="78" y="63"/>
                </a:moveTo>
                <a:lnTo>
                  <a:pt x="57" y="63"/>
                </a:lnTo>
                <a:lnTo>
                  <a:pt x="57" y="99"/>
                </a:lnTo>
                <a:lnTo>
                  <a:pt x="17" y="99"/>
                </a:lnTo>
                <a:lnTo>
                  <a:pt x="17" y="172"/>
                </a:lnTo>
                <a:lnTo>
                  <a:pt x="78" y="172"/>
                </a:lnTo>
                <a:lnTo>
                  <a:pt x="78" y="63"/>
                </a:lnTo>
                <a:close/>
                <a:moveTo>
                  <a:pt x="109" y="63"/>
                </a:moveTo>
                <a:lnTo>
                  <a:pt x="88" y="63"/>
                </a:lnTo>
                <a:lnTo>
                  <a:pt x="88" y="83"/>
                </a:lnTo>
                <a:lnTo>
                  <a:pt x="109" y="83"/>
                </a:lnTo>
                <a:lnTo>
                  <a:pt x="109" y="63"/>
                </a:lnTo>
                <a:close/>
                <a:moveTo>
                  <a:pt x="109" y="99"/>
                </a:moveTo>
                <a:lnTo>
                  <a:pt x="88" y="99"/>
                </a:lnTo>
                <a:lnTo>
                  <a:pt x="88" y="172"/>
                </a:lnTo>
                <a:lnTo>
                  <a:pt x="109" y="172"/>
                </a:lnTo>
                <a:lnTo>
                  <a:pt x="109" y="99"/>
                </a:lnTo>
                <a:close/>
                <a:moveTo>
                  <a:pt x="177" y="99"/>
                </a:moveTo>
                <a:lnTo>
                  <a:pt x="119" y="99"/>
                </a:lnTo>
                <a:lnTo>
                  <a:pt x="119" y="161"/>
                </a:lnTo>
                <a:lnTo>
                  <a:pt x="156" y="161"/>
                </a:lnTo>
                <a:lnTo>
                  <a:pt x="156" y="177"/>
                </a:lnTo>
                <a:lnTo>
                  <a:pt x="119" y="177"/>
                </a:lnTo>
                <a:lnTo>
                  <a:pt x="119" y="198"/>
                </a:lnTo>
                <a:lnTo>
                  <a:pt x="177" y="198"/>
                </a:lnTo>
                <a:lnTo>
                  <a:pt x="177" y="99"/>
                </a:lnTo>
                <a:close/>
                <a:moveTo>
                  <a:pt x="244" y="99"/>
                </a:moveTo>
                <a:lnTo>
                  <a:pt x="188" y="99"/>
                </a:lnTo>
                <a:lnTo>
                  <a:pt x="188" y="161"/>
                </a:lnTo>
                <a:lnTo>
                  <a:pt x="223" y="161"/>
                </a:lnTo>
                <a:lnTo>
                  <a:pt x="223" y="177"/>
                </a:lnTo>
                <a:lnTo>
                  <a:pt x="188" y="177"/>
                </a:lnTo>
                <a:lnTo>
                  <a:pt x="188" y="198"/>
                </a:lnTo>
                <a:lnTo>
                  <a:pt x="244" y="198"/>
                </a:lnTo>
                <a:lnTo>
                  <a:pt x="244" y="99"/>
                </a:lnTo>
                <a:close/>
                <a:moveTo>
                  <a:pt x="208" y="115"/>
                </a:moveTo>
                <a:lnTo>
                  <a:pt x="223" y="115"/>
                </a:lnTo>
                <a:lnTo>
                  <a:pt x="223" y="151"/>
                </a:lnTo>
                <a:lnTo>
                  <a:pt x="208" y="151"/>
                </a:lnTo>
                <a:lnTo>
                  <a:pt x="208" y="115"/>
                </a:lnTo>
                <a:close/>
                <a:moveTo>
                  <a:pt x="140" y="115"/>
                </a:moveTo>
                <a:lnTo>
                  <a:pt x="156" y="115"/>
                </a:lnTo>
                <a:lnTo>
                  <a:pt x="156" y="151"/>
                </a:lnTo>
                <a:lnTo>
                  <a:pt x="140" y="151"/>
                </a:lnTo>
                <a:lnTo>
                  <a:pt x="140" y="115"/>
                </a:lnTo>
                <a:close/>
                <a:moveTo>
                  <a:pt x="57" y="151"/>
                </a:moveTo>
                <a:lnTo>
                  <a:pt x="36" y="151"/>
                </a:lnTo>
                <a:lnTo>
                  <a:pt x="36" y="115"/>
                </a:lnTo>
                <a:lnTo>
                  <a:pt x="57" y="115"/>
                </a:lnTo>
                <a:lnTo>
                  <a:pt x="57" y="151"/>
                </a:lnTo>
                <a:close/>
              </a:path>
            </a:pathLst>
          </a:custGeom>
          <a:solidFill>
            <a:srgbClr val="37BBED"/>
          </a:solidFill>
          <a:ln>
            <a:noFill/>
          </a:ln>
        </p:spPr>
        <p:txBody>
          <a:bodyPr/>
          <a:lstStyle/>
          <a:p>
            <a:endParaRPr lang="zh-CN" altLang="en-US">
              <a:solidFill>
                <a:schemeClr val="bg1">
                  <a:lumMod val="85000"/>
                </a:schemeClr>
              </a:solidFill>
              <a:cs typeface="+mn-ea"/>
              <a:sym typeface="+mn-lt"/>
            </a:endParaRPr>
          </a:p>
        </p:txBody>
      </p:sp>
      <p:sp>
        <p:nvSpPr>
          <p:cNvPr id="50" name="同心圆 73"/>
          <p:cNvSpPr>
            <a:spLocks/>
          </p:cNvSpPr>
          <p:nvPr/>
        </p:nvSpPr>
        <p:spPr bwMode="auto">
          <a:xfrm>
            <a:off x="263352" y="3359125"/>
            <a:ext cx="1738313" cy="1739900"/>
          </a:xfrm>
          <a:custGeom>
            <a:avLst/>
            <a:gdLst>
              <a:gd name="T0" fmla="*/ 0 w 1739611"/>
              <a:gd name="T1" fmla="*/ 870386 h 1739611"/>
              <a:gd name="T2" fmla="*/ 867212 w 1739611"/>
              <a:gd name="T3" fmla="*/ 0 h 1739611"/>
              <a:gd name="T4" fmla="*/ 1734426 w 1739611"/>
              <a:gd name="T5" fmla="*/ 870386 h 1739611"/>
              <a:gd name="T6" fmla="*/ 867212 w 1739611"/>
              <a:gd name="T7" fmla="*/ 1740768 h 1739611"/>
              <a:gd name="T8" fmla="*/ 0 w 1739611"/>
              <a:gd name="T9" fmla="*/ 870386 h 1739611"/>
              <a:gd name="T10" fmla="*/ 313636 w 1739611"/>
              <a:gd name="T11" fmla="*/ 870386 h 1739611"/>
              <a:gd name="T12" fmla="*/ 867212 w 1739611"/>
              <a:gd name="T13" fmla="*/ 1425986 h 1739611"/>
              <a:gd name="T14" fmla="*/ 1420790 w 1739611"/>
              <a:gd name="T15" fmla="*/ 870386 h 1739611"/>
              <a:gd name="T16" fmla="*/ 867212 w 1739611"/>
              <a:gd name="T17" fmla="*/ 314782 h 1739611"/>
              <a:gd name="T18" fmla="*/ 313636 w 1739611"/>
              <a:gd name="T19" fmla="*/ 870386 h 17396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39611" h="1739611">
                <a:moveTo>
                  <a:pt x="0" y="869806"/>
                </a:moveTo>
                <a:cubicBezTo>
                  <a:pt x="0" y="389425"/>
                  <a:pt x="389425" y="0"/>
                  <a:pt x="869806" y="0"/>
                </a:cubicBezTo>
                <a:cubicBezTo>
                  <a:pt x="1350187" y="0"/>
                  <a:pt x="1739612" y="389425"/>
                  <a:pt x="1739612" y="869806"/>
                </a:cubicBezTo>
                <a:cubicBezTo>
                  <a:pt x="1739612" y="1350187"/>
                  <a:pt x="1350187" y="1739612"/>
                  <a:pt x="869806" y="1739612"/>
                </a:cubicBezTo>
                <a:cubicBezTo>
                  <a:pt x="389425" y="1739612"/>
                  <a:pt x="0" y="1350187"/>
                  <a:pt x="0" y="869806"/>
                </a:cubicBezTo>
                <a:close/>
                <a:moveTo>
                  <a:pt x="314574" y="869806"/>
                </a:moveTo>
                <a:cubicBezTo>
                  <a:pt x="314574" y="1176452"/>
                  <a:pt x="563160" y="1425038"/>
                  <a:pt x="869806" y="1425038"/>
                </a:cubicBezTo>
                <a:cubicBezTo>
                  <a:pt x="1176452" y="1425038"/>
                  <a:pt x="1425038" y="1176452"/>
                  <a:pt x="1425038" y="869806"/>
                </a:cubicBezTo>
                <a:cubicBezTo>
                  <a:pt x="1425038" y="563160"/>
                  <a:pt x="1176452" y="314574"/>
                  <a:pt x="869806" y="314574"/>
                </a:cubicBezTo>
                <a:cubicBezTo>
                  <a:pt x="563160" y="314574"/>
                  <a:pt x="314574" y="563160"/>
                  <a:pt x="314574" y="869806"/>
                </a:cubicBezTo>
                <a:close/>
              </a:path>
            </a:pathLst>
          </a:custGeom>
          <a:noFill/>
          <a:ln>
            <a:solidFill>
              <a:srgbClr val="37BBED"/>
            </a:solidFill>
          </a:ln>
        </p:spPr>
        <p:txBody>
          <a:bodyPr anchor="ctr"/>
          <a:lstStyle/>
          <a:p>
            <a:endParaRPr lang="zh-CN" altLang="en-US">
              <a:solidFill>
                <a:schemeClr val="bg1">
                  <a:lumMod val="85000"/>
                </a:schemeClr>
              </a:solidFill>
              <a:cs typeface="+mn-ea"/>
              <a:sym typeface="+mn-lt"/>
            </a:endParaRPr>
          </a:p>
        </p:txBody>
      </p:sp>
      <p:sp>
        <p:nvSpPr>
          <p:cNvPr id="51" name="同心圆 74"/>
          <p:cNvSpPr>
            <a:spLocks/>
          </p:cNvSpPr>
          <p:nvPr/>
        </p:nvSpPr>
        <p:spPr bwMode="auto">
          <a:xfrm>
            <a:off x="2247727" y="3359125"/>
            <a:ext cx="1739900" cy="1739900"/>
          </a:xfrm>
          <a:custGeom>
            <a:avLst/>
            <a:gdLst>
              <a:gd name="T0" fmla="*/ 0 w 1739611"/>
              <a:gd name="T1" fmla="*/ 870386 h 1739611"/>
              <a:gd name="T2" fmla="*/ 870386 w 1739611"/>
              <a:gd name="T3" fmla="*/ 0 h 1739611"/>
              <a:gd name="T4" fmla="*/ 1740768 w 1739611"/>
              <a:gd name="T5" fmla="*/ 870386 h 1739611"/>
              <a:gd name="T6" fmla="*/ 870386 w 1739611"/>
              <a:gd name="T7" fmla="*/ 1740768 h 1739611"/>
              <a:gd name="T8" fmla="*/ 0 w 1739611"/>
              <a:gd name="T9" fmla="*/ 870386 h 1739611"/>
              <a:gd name="T10" fmla="*/ 314782 w 1739611"/>
              <a:gd name="T11" fmla="*/ 870386 h 1739611"/>
              <a:gd name="T12" fmla="*/ 870386 w 1739611"/>
              <a:gd name="T13" fmla="*/ 1425986 h 1739611"/>
              <a:gd name="T14" fmla="*/ 1425986 w 1739611"/>
              <a:gd name="T15" fmla="*/ 870386 h 1739611"/>
              <a:gd name="T16" fmla="*/ 870386 w 1739611"/>
              <a:gd name="T17" fmla="*/ 314782 h 1739611"/>
              <a:gd name="T18" fmla="*/ 314782 w 1739611"/>
              <a:gd name="T19" fmla="*/ 870386 h 17396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39611" h="1739611">
                <a:moveTo>
                  <a:pt x="0" y="869806"/>
                </a:moveTo>
                <a:cubicBezTo>
                  <a:pt x="0" y="389425"/>
                  <a:pt x="389425" y="0"/>
                  <a:pt x="869806" y="0"/>
                </a:cubicBezTo>
                <a:cubicBezTo>
                  <a:pt x="1350187" y="0"/>
                  <a:pt x="1739612" y="389425"/>
                  <a:pt x="1739612" y="869806"/>
                </a:cubicBezTo>
                <a:cubicBezTo>
                  <a:pt x="1739612" y="1350187"/>
                  <a:pt x="1350187" y="1739612"/>
                  <a:pt x="869806" y="1739612"/>
                </a:cubicBezTo>
                <a:cubicBezTo>
                  <a:pt x="389425" y="1739612"/>
                  <a:pt x="0" y="1350187"/>
                  <a:pt x="0" y="869806"/>
                </a:cubicBezTo>
                <a:close/>
                <a:moveTo>
                  <a:pt x="314574" y="869806"/>
                </a:moveTo>
                <a:cubicBezTo>
                  <a:pt x="314574" y="1176452"/>
                  <a:pt x="563160" y="1425038"/>
                  <a:pt x="869806" y="1425038"/>
                </a:cubicBezTo>
                <a:cubicBezTo>
                  <a:pt x="1176452" y="1425038"/>
                  <a:pt x="1425038" y="1176452"/>
                  <a:pt x="1425038" y="869806"/>
                </a:cubicBezTo>
                <a:cubicBezTo>
                  <a:pt x="1425038" y="563160"/>
                  <a:pt x="1176452" y="314574"/>
                  <a:pt x="869806" y="314574"/>
                </a:cubicBezTo>
                <a:cubicBezTo>
                  <a:pt x="563160" y="314574"/>
                  <a:pt x="314574" y="563160"/>
                  <a:pt x="314574" y="869806"/>
                </a:cubicBezTo>
                <a:close/>
              </a:path>
            </a:pathLst>
          </a:custGeom>
          <a:noFill/>
          <a:ln>
            <a:solidFill>
              <a:srgbClr val="37BBED"/>
            </a:solidFill>
          </a:ln>
        </p:spPr>
        <p:txBody>
          <a:bodyPr anchor="ctr"/>
          <a:lstStyle/>
          <a:p>
            <a:endParaRPr lang="zh-CN" altLang="en-US">
              <a:solidFill>
                <a:schemeClr val="bg1">
                  <a:lumMod val="85000"/>
                </a:schemeClr>
              </a:solidFill>
              <a:cs typeface="+mn-ea"/>
              <a:sym typeface="+mn-lt"/>
            </a:endParaRPr>
          </a:p>
        </p:txBody>
      </p:sp>
      <p:sp>
        <p:nvSpPr>
          <p:cNvPr id="52" name="同心圆 75"/>
          <p:cNvSpPr>
            <a:spLocks/>
          </p:cNvSpPr>
          <p:nvPr/>
        </p:nvSpPr>
        <p:spPr bwMode="auto">
          <a:xfrm>
            <a:off x="4232102" y="3359125"/>
            <a:ext cx="1739900" cy="1739900"/>
          </a:xfrm>
          <a:custGeom>
            <a:avLst/>
            <a:gdLst>
              <a:gd name="T0" fmla="*/ 0 w 1739611"/>
              <a:gd name="T1" fmla="*/ 870386 h 1739611"/>
              <a:gd name="T2" fmla="*/ 870386 w 1739611"/>
              <a:gd name="T3" fmla="*/ 0 h 1739611"/>
              <a:gd name="T4" fmla="*/ 1740768 w 1739611"/>
              <a:gd name="T5" fmla="*/ 870386 h 1739611"/>
              <a:gd name="T6" fmla="*/ 870386 w 1739611"/>
              <a:gd name="T7" fmla="*/ 1740768 h 1739611"/>
              <a:gd name="T8" fmla="*/ 0 w 1739611"/>
              <a:gd name="T9" fmla="*/ 870386 h 1739611"/>
              <a:gd name="T10" fmla="*/ 314782 w 1739611"/>
              <a:gd name="T11" fmla="*/ 870386 h 1739611"/>
              <a:gd name="T12" fmla="*/ 870386 w 1739611"/>
              <a:gd name="T13" fmla="*/ 1425986 h 1739611"/>
              <a:gd name="T14" fmla="*/ 1425986 w 1739611"/>
              <a:gd name="T15" fmla="*/ 870386 h 1739611"/>
              <a:gd name="T16" fmla="*/ 870386 w 1739611"/>
              <a:gd name="T17" fmla="*/ 314782 h 1739611"/>
              <a:gd name="T18" fmla="*/ 314782 w 1739611"/>
              <a:gd name="T19" fmla="*/ 870386 h 17396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39611" h="1739611">
                <a:moveTo>
                  <a:pt x="0" y="869806"/>
                </a:moveTo>
                <a:cubicBezTo>
                  <a:pt x="0" y="389425"/>
                  <a:pt x="389425" y="0"/>
                  <a:pt x="869806" y="0"/>
                </a:cubicBezTo>
                <a:cubicBezTo>
                  <a:pt x="1350187" y="0"/>
                  <a:pt x="1739612" y="389425"/>
                  <a:pt x="1739612" y="869806"/>
                </a:cubicBezTo>
                <a:cubicBezTo>
                  <a:pt x="1739612" y="1350187"/>
                  <a:pt x="1350187" y="1739612"/>
                  <a:pt x="869806" y="1739612"/>
                </a:cubicBezTo>
                <a:cubicBezTo>
                  <a:pt x="389425" y="1739612"/>
                  <a:pt x="0" y="1350187"/>
                  <a:pt x="0" y="869806"/>
                </a:cubicBezTo>
                <a:close/>
                <a:moveTo>
                  <a:pt x="314574" y="869806"/>
                </a:moveTo>
                <a:cubicBezTo>
                  <a:pt x="314574" y="1176452"/>
                  <a:pt x="563160" y="1425038"/>
                  <a:pt x="869806" y="1425038"/>
                </a:cubicBezTo>
                <a:cubicBezTo>
                  <a:pt x="1176452" y="1425038"/>
                  <a:pt x="1425038" y="1176452"/>
                  <a:pt x="1425038" y="869806"/>
                </a:cubicBezTo>
                <a:cubicBezTo>
                  <a:pt x="1425038" y="563160"/>
                  <a:pt x="1176452" y="314574"/>
                  <a:pt x="869806" y="314574"/>
                </a:cubicBezTo>
                <a:cubicBezTo>
                  <a:pt x="563160" y="314574"/>
                  <a:pt x="314574" y="563160"/>
                  <a:pt x="314574" y="869806"/>
                </a:cubicBezTo>
                <a:close/>
              </a:path>
            </a:pathLst>
          </a:custGeom>
          <a:noFill/>
          <a:ln>
            <a:solidFill>
              <a:srgbClr val="37BBED"/>
            </a:solidFill>
          </a:ln>
        </p:spPr>
        <p:txBody>
          <a:bodyPr anchor="ctr"/>
          <a:lstStyle/>
          <a:p>
            <a:endParaRPr lang="zh-CN" altLang="en-US">
              <a:solidFill>
                <a:schemeClr val="bg1">
                  <a:lumMod val="85000"/>
                </a:schemeClr>
              </a:solidFill>
              <a:cs typeface="+mn-ea"/>
              <a:sym typeface="+mn-lt"/>
            </a:endParaRPr>
          </a:p>
        </p:txBody>
      </p:sp>
      <p:sp>
        <p:nvSpPr>
          <p:cNvPr id="53" name="文本框 76"/>
          <p:cNvSpPr txBox="1">
            <a:spLocks noChangeArrowheads="1"/>
          </p:cNvSpPr>
          <p:nvPr/>
        </p:nvSpPr>
        <p:spPr bwMode="auto">
          <a:xfrm>
            <a:off x="698327" y="3875063"/>
            <a:ext cx="99257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4000">
                <a:solidFill>
                  <a:schemeClr val="bg1">
                    <a:lumMod val="85000"/>
                  </a:schemeClr>
                </a:solidFill>
                <a:latin typeface="+mn-lt"/>
                <a:ea typeface="+mn-ea"/>
                <a:cs typeface="+mn-ea"/>
                <a:sym typeface="+mn-lt"/>
              </a:rPr>
              <a:t>50</a:t>
            </a:r>
            <a:r>
              <a:rPr lang="en-US" altLang="zh-CN">
                <a:solidFill>
                  <a:schemeClr val="bg1">
                    <a:lumMod val="85000"/>
                  </a:schemeClr>
                </a:solidFill>
                <a:latin typeface="+mn-lt"/>
                <a:ea typeface="+mn-ea"/>
                <a:cs typeface="+mn-ea"/>
                <a:sym typeface="+mn-lt"/>
              </a:rPr>
              <a:t>%</a:t>
            </a:r>
            <a:endParaRPr lang="zh-CN" altLang="en-US">
              <a:solidFill>
                <a:schemeClr val="bg1">
                  <a:lumMod val="85000"/>
                </a:schemeClr>
              </a:solidFill>
              <a:latin typeface="+mn-lt"/>
              <a:ea typeface="+mn-ea"/>
              <a:cs typeface="+mn-ea"/>
              <a:sym typeface="+mn-lt"/>
            </a:endParaRPr>
          </a:p>
        </p:txBody>
      </p:sp>
      <p:sp>
        <p:nvSpPr>
          <p:cNvPr id="54" name="文本框 77"/>
          <p:cNvSpPr txBox="1">
            <a:spLocks noChangeArrowheads="1"/>
          </p:cNvSpPr>
          <p:nvPr/>
        </p:nvSpPr>
        <p:spPr bwMode="auto">
          <a:xfrm>
            <a:off x="2682702" y="3875063"/>
            <a:ext cx="99257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4000">
                <a:solidFill>
                  <a:schemeClr val="bg1">
                    <a:lumMod val="85000"/>
                  </a:schemeClr>
                </a:solidFill>
                <a:latin typeface="+mn-lt"/>
                <a:ea typeface="+mn-ea"/>
                <a:cs typeface="+mn-ea"/>
                <a:sym typeface="+mn-lt"/>
              </a:rPr>
              <a:t>60</a:t>
            </a:r>
            <a:r>
              <a:rPr lang="en-US" altLang="zh-CN">
                <a:solidFill>
                  <a:schemeClr val="bg1">
                    <a:lumMod val="85000"/>
                  </a:schemeClr>
                </a:solidFill>
                <a:latin typeface="+mn-lt"/>
                <a:ea typeface="+mn-ea"/>
                <a:cs typeface="+mn-ea"/>
                <a:sym typeface="+mn-lt"/>
              </a:rPr>
              <a:t>%</a:t>
            </a:r>
            <a:endParaRPr lang="zh-CN" altLang="en-US">
              <a:solidFill>
                <a:schemeClr val="bg1">
                  <a:lumMod val="85000"/>
                </a:schemeClr>
              </a:solidFill>
              <a:latin typeface="+mn-lt"/>
              <a:ea typeface="+mn-ea"/>
              <a:cs typeface="+mn-ea"/>
              <a:sym typeface="+mn-lt"/>
            </a:endParaRPr>
          </a:p>
        </p:txBody>
      </p:sp>
      <p:sp>
        <p:nvSpPr>
          <p:cNvPr id="55" name="文本框 78"/>
          <p:cNvSpPr txBox="1">
            <a:spLocks noChangeArrowheads="1"/>
          </p:cNvSpPr>
          <p:nvPr/>
        </p:nvSpPr>
        <p:spPr bwMode="auto">
          <a:xfrm>
            <a:off x="4668665" y="3887763"/>
            <a:ext cx="99257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4000">
                <a:solidFill>
                  <a:schemeClr val="bg1">
                    <a:lumMod val="85000"/>
                  </a:schemeClr>
                </a:solidFill>
                <a:latin typeface="+mn-lt"/>
                <a:ea typeface="+mn-ea"/>
                <a:cs typeface="+mn-ea"/>
                <a:sym typeface="+mn-lt"/>
              </a:rPr>
              <a:t>70</a:t>
            </a:r>
            <a:r>
              <a:rPr lang="en-US" altLang="zh-CN">
                <a:solidFill>
                  <a:schemeClr val="bg1">
                    <a:lumMod val="85000"/>
                  </a:schemeClr>
                </a:solidFill>
                <a:latin typeface="+mn-lt"/>
                <a:ea typeface="+mn-ea"/>
                <a:cs typeface="+mn-ea"/>
                <a:sym typeface="+mn-lt"/>
              </a:rPr>
              <a:t>%</a:t>
            </a:r>
            <a:endParaRPr lang="zh-CN" altLang="en-US">
              <a:solidFill>
                <a:schemeClr val="bg1">
                  <a:lumMod val="85000"/>
                </a:schemeClr>
              </a:solidFill>
              <a:latin typeface="+mn-lt"/>
              <a:ea typeface="+mn-ea"/>
              <a:cs typeface="+mn-ea"/>
              <a:sym typeface="+mn-lt"/>
            </a:endParaRPr>
          </a:p>
        </p:txBody>
      </p:sp>
      <p:pic>
        <p:nvPicPr>
          <p:cNvPr id="6" name="图片 5"/>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6372051" y="2002728"/>
            <a:ext cx="5608637" cy="3154464"/>
          </a:xfrm>
          <a:prstGeom prst="rect">
            <a:avLst/>
          </a:prstGeom>
          <a:noFill/>
          <a:ln>
            <a:noFill/>
          </a:ln>
        </p:spPr>
      </p:pic>
    </p:spTree>
    <p:custDataLst>
      <p:tags r:id="rId1"/>
    </p:custDataLst>
    <p:extLst>
      <p:ext uri="{BB962C8B-B14F-4D97-AF65-F5344CB8AC3E}">
        <p14:creationId xmlns:p14="http://schemas.microsoft.com/office/powerpoint/2010/main" val="2398939528"/>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1000"/>
                                        <p:tgtEl>
                                          <p:spTgt spid="39"/>
                                        </p:tgtEl>
                                      </p:cBhvr>
                                    </p:animEffect>
                                    <p:anim calcmode="lin" valueType="num">
                                      <p:cBhvr>
                                        <p:cTn id="18" dur="1000" fill="hold"/>
                                        <p:tgtEl>
                                          <p:spTgt spid="39"/>
                                        </p:tgtEl>
                                        <p:attrNameLst>
                                          <p:attrName>ppt_x</p:attrName>
                                        </p:attrNameLst>
                                      </p:cBhvr>
                                      <p:tavLst>
                                        <p:tav tm="0">
                                          <p:val>
                                            <p:strVal val="#ppt_x"/>
                                          </p:val>
                                        </p:tav>
                                        <p:tav tm="100000">
                                          <p:val>
                                            <p:strVal val="#ppt_x"/>
                                          </p:val>
                                        </p:tav>
                                      </p:tavLst>
                                    </p:anim>
                                    <p:anim calcmode="lin" valueType="num">
                                      <p:cBhvr>
                                        <p:cTn id="19" dur="1000" fill="hold"/>
                                        <p:tgtEl>
                                          <p:spTgt spid="3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1000"/>
                                        <p:tgtEl>
                                          <p:spTgt spid="40"/>
                                        </p:tgtEl>
                                      </p:cBhvr>
                                    </p:animEffect>
                                    <p:anim calcmode="lin" valueType="num">
                                      <p:cBhvr>
                                        <p:cTn id="23" dur="1000" fill="hold"/>
                                        <p:tgtEl>
                                          <p:spTgt spid="40"/>
                                        </p:tgtEl>
                                        <p:attrNameLst>
                                          <p:attrName>ppt_x</p:attrName>
                                        </p:attrNameLst>
                                      </p:cBhvr>
                                      <p:tavLst>
                                        <p:tav tm="0">
                                          <p:val>
                                            <p:strVal val="#ppt_x"/>
                                          </p:val>
                                        </p:tav>
                                        <p:tav tm="100000">
                                          <p:val>
                                            <p:strVal val="#ppt_x"/>
                                          </p:val>
                                        </p:tav>
                                      </p:tavLst>
                                    </p:anim>
                                    <p:anim calcmode="lin" valueType="num">
                                      <p:cBhvr>
                                        <p:cTn id="24" dur="1000" fill="hold"/>
                                        <p:tgtEl>
                                          <p:spTgt spid="4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1000"/>
                                        <p:tgtEl>
                                          <p:spTgt spid="45"/>
                                        </p:tgtEl>
                                      </p:cBhvr>
                                    </p:animEffect>
                                    <p:anim calcmode="lin" valueType="num">
                                      <p:cBhvr>
                                        <p:cTn id="28" dur="1000" fill="hold"/>
                                        <p:tgtEl>
                                          <p:spTgt spid="45"/>
                                        </p:tgtEl>
                                        <p:attrNameLst>
                                          <p:attrName>ppt_x</p:attrName>
                                        </p:attrNameLst>
                                      </p:cBhvr>
                                      <p:tavLst>
                                        <p:tav tm="0">
                                          <p:val>
                                            <p:strVal val="#ppt_x"/>
                                          </p:val>
                                        </p:tav>
                                        <p:tav tm="100000">
                                          <p:val>
                                            <p:strVal val="#ppt_x"/>
                                          </p:val>
                                        </p:tav>
                                      </p:tavLst>
                                    </p:anim>
                                    <p:anim calcmode="lin" valueType="num">
                                      <p:cBhvr>
                                        <p:cTn id="29" dur="1000" fill="hold"/>
                                        <p:tgtEl>
                                          <p:spTgt spid="4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1000"/>
                                        <p:tgtEl>
                                          <p:spTgt spid="49"/>
                                        </p:tgtEl>
                                      </p:cBhvr>
                                    </p:animEffect>
                                    <p:anim calcmode="lin" valueType="num">
                                      <p:cBhvr>
                                        <p:cTn id="33" dur="1000" fill="hold"/>
                                        <p:tgtEl>
                                          <p:spTgt spid="49"/>
                                        </p:tgtEl>
                                        <p:attrNameLst>
                                          <p:attrName>ppt_x</p:attrName>
                                        </p:attrNameLst>
                                      </p:cBhvr>
                                      <p:tavLst>
                                        <p:tav tm="0">
                                          <p:val>
                                            <p:strVal val="#ppt_x"/>
                                          </p:val>
                                        </p:tav>
                                        <p:tav tm="100000">
                                          <p:val>
                                            <p:strVal val="#ppt_x"/>
                                          </p:val>
                                        </p:tav>
                                      </p:tavLst>
                                    </p:anim>
                                    <p:anim calcmode="lin" valueType="num">
                                      <p:cBhvr>
                                        <p:cTn id="34" dur="1000" fill="hold"/>
                                        <p:tgtEl>
                                          <p:spTgt spid="4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nodePh="1">
                                  <p:stCondLst>
                                    <p:cond delay="0"/>
                                  </p:stCondLst>
                                  <p:endCondLst>
                                    <p:cond evt="begin" delay="0">
                                      <p:tn val="35"/>
                                    </p:cond>
                                  </p:endCondLst>
                                  <p:childTnLst>
                                    <p:set>
                                      <p:cBhvr>
                                        <p:cTn id="36" dur="1" fill="hold">
                                          <p:stCondLst>
                                            <p:cond delay="0"/>
                                          </p:stCondLst>
                                        </p:cTn>
                                        <p:tgtEl>
                                          <p:spTgt spid="50"/>
                                        </p:tgtEl>
                                        <p:attrNameLst>
                                          <p:attrName>style.visibility</p:attrName>
                                        </p:attrNameLst>
                                      </p:cBhvr>
                                      <p:to>
                                        <p:strVal val="visible"/>
                                      </p:to>
                                    </p:set>
                                    <p:animEffect transition="in" filter="fade">
                                      <p:cBhvr>
                                        <p:cTn id="37" dur="1000"/>
                                        <p:tgtEl>
                                          <p:spTgt spid="50"/>
                                        </p:tgtEl>
                                      </p:cBhvr>
                                    </p:animEffect>
                                    <p:anim calcmode="lin" valueType="num">
                                      <p:cBhvr>
                                        <p:cTn id="38" dur="1000" fill="hold"/>
                                        <p:tgtEl>
                                          <p:spTgt spid="50"/>
                                        </p:tgtEl>
                                        <p:attrNameLst>
                                          <p:attrName>ppt_x</p:attrName>
                                        </p:attrNameLst>
                                      </p:cBhvr>
                                      <p:tavLst>
                                        <p:tav tm="0">
                                          <p:val>
                                            <p:strVal val="#ppt_x"/>
                                          </p:val>
                                        </p:tav>
                                        <p:tav tm="100000">
                                          <p:val>
                                            <p:strVal val="#ppt_x"/>
                                          </p:val>
                                        </p:tav>
                                      </p:tavLst>
                                    </p:anim>
                                    <p:anim calcmode="lin" valueType="num">
                                      <p:cBhvr>
                                        <p:cTn id="39" dur="1000" fill="hold"/>
                                        <p:tgtEl>
                                          <p:spTgt spid="5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nodePh="1">
                                  <p:stCondLst>
                                    <p:cond delay="0"/>
                                  </p:stCondLst>
                                  <p:endCondLst>
                                    <p:cond evt="begin" delay="0">
                                      <p:tn val="40"/>
                                    </p:cond>
                                  </p:endCondLst>
                                  <p:childTnLst>
                                    <p:set>
                                      <p:cBhvr>
                                        <p:cTn id="41" dur="1" fill="hold">
                                          <p:stCondLst>
                                            <p:cond delay="0"/>
                                          </p:stCondLst>
                                        </p:cTn>
                                        <p:tgtEl>
                                          <p:spTgt spid="51"/>
                                        </p:tgtEl>
                                        <p:attrNameLst>
                                          <p:attrName>style.visibility</p:attrName>
                                        </p:attrNameLst>
                                      </p:cBhvr>
                                      <p:to>
                                        <p:strVal val="visible"/>
                                      </p:to>
                                    </p:set>
                                    <p:animEffect transition="in" filter="fade">
                                      <p:cBhvr>
                                        <p:cTn id="42" dur="1000"/>
                                        <p:tgtEl>
                                          <p:spTgt spid="51"/>
                                        </p:tgtEl>
                                      </p:cBhvr>
                                    </p:animEffect>
                                    <p:anim calcmode="lin" valueType="num">
                                      <p:cBhvr>
                                        <p:cTn id="43" dur="1000" fill="hold"/>
                                        <p:tgtEl>
                                          <p:spTgt spid="51"/>
                                        </p:tgtEl>
                                        <p:attrNameLst>
                                          <p:attrName>ppt_x</p:attrName>
                                        </p:attrNameLst>
                                      </p:cBhvr>
                                      <p:tavLst>
                                        <p:tav tm="0">
                                          <p:val>
                                            <p:strVal val="#ppt_x"/>
                                          </p:val>
                                        </p:tav>
                                        <p:tav tm="100000">
                                          <p:val>
                                            <p:strVal val="#ppt_x"/>
                                          </p:val>
                                        </p:tav>
                                      </p:tavLst>
                                    </p:anim>
                                    <p:anim calcmode="lin" valueType="num">
                                      <p:cBhvr>
                                        <p:cTn id="44" dur="1000" fill="hold"/>
                                        <p:tgtEl>
                                          <p:spTgt spid="5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nodePh="1">
                                  <p:stCondLst>
                                    <p:cond delay="0"/>
                                  </p:stCondLst>
                                  <p:endCondLst>
                                    <p:cond evt="begin" delay="0">
                                      <p:tn val="45"/>
                                    </p:cond>
                                  </p:endCondLst>
                                  <p:childTnLst>
                                    <p:set>
                                      <p:cBhvr>
                                        <p:cTn id="46" dur="1" fill="hold">
                                          <p:stCondLst>
                                            <p:cond delay="0"/>
                                          </p:stCondLst>
                                        </p:cTn>
                                        <p:tgtEl>
                                          <p:spTgt spid="52"/>
                                        </p:tgtEl>
                                        <p:attrNameLst>
                                          <p:attrName>style.visibility</p:attrName>
                                        </p:attrNameLst>
                                      </p:cBhvr>
                                      <p:to>
                                        <p:strVal val="visible"/>
                                      </p:to>
                                    </p:set>
                                    <p:animEffect transition="in" filter="fade">
                                      <p:cBhvr>
                                        <p:cTn id="47" dur="1000"/>
                                        <p:tgtEl>
                                          <p:spTgt spid="52"/>
                                        </p:tgtEl>
                                      </p:cBhvr>
                                    </p:animEffect>
                                    <p:anim calcmode="lin" valueType="num">
                                      <p:cBhvr>
                                        <p:cTn id="48" dur="1000" fill="hold"/>
                                        <p:tgtEl>
                                          <p:spTgt spid="52"/>
                                        </p:tgtEl>
                                        <p:attrNameLst>
                                          <p:attrName>ppt_x</p:attrName>
                                        </p:attrNameLst>
                                      </p:cBhvr>
                                      <p:tavLst>
                                        <p:tav tm="0">
                                          <p:val>
                                            <p:strVal val="#ppt_x"/>
                                          </p:val>
                                        </p:tav>
                                        <p:tav tm="100000">
                                          <p:val>
                                            <p:strVal val="#ppt_x"/>
                                          </p:val>
                                        </p:tav>
                                      </p:tavLst>
                                    </p:anim>
                                    <p:anim calcmode="lin" valueType="num">
                                      <p:cBhvr>
                                        <p:cTn id="49" dur="1000" fill="hold"/>
                                        <p:tgtEl>
                                          <p:spTgt spid="5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1000"/>
                                        <p:tgtEl>
                                          <p:spTgt spid="53"/>
                                        </p:tgtEl>
                                      </p:cBhvr>
                                    </p:animEffect>
                                    <p:anim calcmode="lin" valueType="num">
                                      <p:cBhvr>
                                        <p:cTn id="53" dur="1000" fill="hold"/>
                                        <p:tgtEl>
                                          <p:spTgt spid="53"/>
                                        </p:tgtEl>
                                        <p:attrNameLst>
                                          <p:attrName>ppt_x</p:attrName>
                                        </p:attrNameLst>
                                      </p:cBhvr>
                                      <p:tavLst>
                                        <p:tav tm="0">
                                          <p:val>
                                            <p:strVal val="#ppt_x"/>
                                          </p:val>
                                        </p:tav>
                                        <p:tav tm="100000">
                                          <p:val>
                                            <p:strVal val="#ppt_x"/>
                                          </p:val>
                                        </p:tav>
                                      </p:tavLst>
                                    </p:anim>
                                    <p:anim calcmode="lin" valueType="num">
                                      <p:cBhvr>
                                        <p:cTn id="54" dur="1000" fill="hold"/>
                                        <p:tgtEl>
                                          <p:spTgt spid="5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fade">
                                      <p:cBhvr>
                                        <p:cTn id="57" dur="1000"/>
                                        <p:tgtEl>
                                          <p:spTgt spid="54"/>
                                        </p:tgtEl>
                                      </p:cBhvr>
                                    </p:animEffect>
                                    <p:anim calcmode="lin" valueType="num">
                                      <p:cBhvr>
                                        <p:cTn id="58" dur="1000" fill="hold"/>
                                        <p:tgtEl>
                                          <p:spTgt spid="54"/>
                                        </p:tgtEl>
                                        <p:attrNameLst>
                                          <p:attrName>ppt_x</p:attrName>
                                        </p:attrNameLst>
                                      </p:cBhvr>
                                      <p:tavLst>
                                        <p:tav tm="0">
                                          <p:val>
                                            <p:strVal val="#ppt_x"/>
                                          </p:val>
                                        </p:tav>
                                        <p:tav tm="100000">
                                          <p:val>
                                            <p:strVal val="#ppt_x"/>
                                          </p:val>
                                        </p:tav>
                                      </p:tavLst>
                                    </p:anim>
                                    <p:anim calcmode="lin" valueType="num">
                                      <p:cBhvr>
                                        <p:cTn id="59" dur="1000" fill="hold"/>
                                        <p:tgtEl>
                                          <p:spTgt spid="5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fade">
                                      <p:cBhvr>
                                        <p:cTn id="62" dur="1000"/>
                                        <p:tgtEl>
                                          <p:spTgt spid="55"/>
                                        </p:tgtEl>
                                      </p:cBhvr>
                                    </p:animEffect>
                                    <p:anim calcmode="lin" valueType="num">
                                      <p:cBhvr>
                                        <p:cTn id="63" dur="1000" fill="hold"/>
                                        <p:tgtEl>
                                          <p:spTgt spid="55"/>
                                        </p:tgtEl>
                                        <p:attrNameLst>
                                          <p:attrName>ppt_x</p:attrName>
                                        </p:attrNameLst>
                                      </p:cBhvr>
                                      <p:tavLst>
                                        <p:tav tm="0">
                                          <p:val>
                                            <p:strVal val="#ppt_x"/>
                                          </p:val>
                                        </p:tav>
                                        <p:tav tm="100000">
                                          <p:val>
                                            <p:strVal val="#ppt_x"/>
                                          </p:val>
                                        </p:tav>
                                      </p:tavLst>
                                    </p:anim>
                                    <p:anim calcmode="lin" valueType="num">
                                      <p:cBhvr>
                                        <p:cTn id="64"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nodeType="clickEffect">
                                  <p:stCondLst>
                                    <p:cond delay="0"/>
                                  </p:stCondLst>
                                  <p:childTnLst>
                                    <p:set>
                                      <p:cBhvr>
                                        <p:cTn id="68" dur="1" fill="hold">
                                          <p:stCondLst>
                                            <p:cond delay="0"/>
                                          </p:stCondLst>
                                        </p:cTn>
                                        <p:tgtEl>
                                          <p:spTgt spid="6"/>
                                        </p:tgtEl>
                                        <p:attrNameLst>
                                          <p:attrName>style.visibility</p:attrName>
                                        </p:attrNameLst>
                                      </p:cBhvr>
                                      <p:to>
                                        <p:strVal val="visible"/>
                                      </p:to>
                                    </p:set>
                                    <p:anim calcmode="lin" valueType="num">
                                      <p:cBhvr additive="base">
                                        <p:cTn id="69" dur="500" fill="hold"/>
                                        <p:tgtEl>
                                          <p:spTgt spid="6"/>
                                        </p:tgtEl>
                                        <p:attrNameLst>
                                          <p:attrName>ppt_x</p:attrName>
                                        </p:attrNameLst>
                                      </p:cBhvr>
                                      <p:tavLst>
                                        <p:tav tm="0">
                                          <p:val>
                                            <p:strVal val="1+#ppt_w/2"/>
                                          </p:val>
                                        </p:tav>
                                        <p:tav tm="100000">
                                          <p:val>
                                            <p:strVal val="#ppt_x"/>
                                          </p:val>
                                        </p:tav>
                                      </p:tavLst>
                                    </p:anim>
                                    <p:anim calcmode="lin" valueType="num">
                                      <p:cBhvr additive="base">
                                        <p:cTn id="7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animBg="1"/>
      <p:bldP spid="40" grpId="0" animBg="1"/>
      <p:bldP spid="45" grpId="0" animBg="1"/>
      <p:bldP spid="49" grpId="0" animBg="1"/>
      <p:bldP spid="50" grpId="0" animBg="1"/>
      <p:bldP spid="51" grpId="0" animBg="1"/>
      <p:bldP spid="52" grpId="0" animBg="1"/>
      <p:bldP spid="53" grpId="0"/>
      <p:bldP spid="54" grpId="0"/>
      <p:bldP spid="55"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263352" y="-315635"/>
            <a:ext cx="11928647" cy="7173635"/>
            <a:chOff x="263352" y="-315635"/>
            <a:chExt cx="11928647" cy="7173635"/>
          </a:xfrm>
        </p:grpSpPr>
        <p:pic>
          <p:nvPicPr>
            <p:cNvPr id="28" name="图片 27" descr="图片包含 就坐, 黑色, 建筑物, 户外&#10;&#10;已生成高可信度的说明"/>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rot="15300000">
              <a:off x="392931" y="-390354"/>
              <a:ext cx="1819802" cy="1969240"/>
            </a:xfrm>
            <a:prstGeom prst="rect">
              <a:avLst/>
            </a:prstGeom>
          </p:spPr>
        </p:pic>
        <p:sp>
          <p:nvSpPr>
            <p:cNvPr id="3" name="文本框 2"/>
            <p:cNvSpPr txBox="1"/>
            <p:nvPr/>
          </p:nvSpPr>
          <p:spPr>
            <a:xfrm>
              <a:off x="476332" y="332656"/>
              <a:ext cx="1980029" cy="523220"/>
            </a:xfrm>
            <a:prstGeom prst="rect">
              <a:avLst/>
            </a:prstGeom>
            <a:noFill/>
          </p:spPr>
          <p:txBody>
            <a:bodyPr wrap="none" rtlCol="0">
              <a:spAutoFit/>
            </a:bodyPr>
            <a:lstStyle/>
            <a:p>
              <a:pPr algn="ctr"/>
              <a:r>
                <a:rPr lang="zh-CN" altLang="en-US" sz="2800" dirty="0">
                  <a:solidFill>
                    <a:schemeClr val="bg1">
                      <a:lumMod val="85000"/>
                    </a:schemeClr>
                  </a:solidFill>
                  <a:cs typeface="+mn-ea"/>
                  <a:sym typeface="+mn-lt"/>
                </a:rPr>
                <a:t>输入小标题</a:t>
              </a:r>
            </a:p>
          </p:txBody>
        </p:sp>
        <p:grpSp>
          <p:nvGrpSpPr>
            <p:cNvPr id="41" name="组合 40"/>
            <p:cNvGrpSpPr/>
            <p:nvPr/>
          </p:nvGrpSpPr>
          <p:grpSpPr>
            <a:xfrm rot="10800000" flipV="1">
              <a:off x="263352" y="984158"/>
              <a:ext cx="11745783" cy="45719"/>
              <a:chOff x="3182554" y="3904019"/>
              <a:chExt cx="5543625" cy="45719"/>
            </a:xfrm>
          </p:grpSpPr>
          <p:sp>
            <p:nvSpPr>
              <p:cNvPr id="42" name="PA_矩形 11"/>
              <p:cNvSpPr/>
              <p:nvPr>
                <p:custDataLst>
                  <p:tags r:id="rId2"/>
                </p:custDataLst>
              </p:nvPr>
            </p:nvSpPr>
            <p:spPr>
              <a:xfrm>
                <a:off x="5030429" y="3904019"/>
                <a:ext cx="1847875" cy="45719"/>
              </a:xfrm>
              <a:prstGeom prst="rect">
                <a:avLst/>
              </a:prstGeom>
              <a:solidFill>
                <a:srgbClr val="52CBC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PA_矩形 11"/>
              <p:cNvSpPr/>
              <p:nvPr>
                <p:custDataLst>
                  <p:tags r:id="rId3"/>
                </p:custDataLst>
              </p:nvPr>
            </p:nvSpPr>
            <p:spPr>
              <a:xfrm>
                <a:off x="6878304" y="3904019"/>
                <a:ext cx="1847875" cy="45719"/>
              </a:xfrm>
              <a:prstGeom prst="rect">
                <a:avLst/>
              </a:prstGeom>
              <a:solidFill>
                <a:srgbClr val="585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PA_矩形 11"/>
              <p:cNvSpPr/>
              <p:nvPr>
                <p:custDataLst>
                  <p:tags r:id="rId4"/>
                </p:custDataLst>
              </p:nvPr>
            </p:nvSpPr>
            <p:spPr>
              <a:xfrm>
                <a:off x="3182554" y="3904019"/>
                <a:ext cx="1847875" cy="45719"/>
              </a:xfrm>
              <a:prstGeom prst="rect">
                <a:avLst/>
              </a:prstGeom>
              <a:solidFill>
                <a:srgbClr val="00B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29" name="图片 28" descr="图片包含 就坐, 黑色, 建筑物, 户外&#10;&#10;已生成高可信度的说明"/>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flipH="1">
              <a:off x="9739942" y="1484784"/>
              <a:ext cx="2452057" cy="5373216"/>
            </a:xfrm>
            <a:prstGeom prst="rect">
              <a:avLst/>
            </a:prstGeom>
          </p:spPr>
        </p:pic>
      </p:grpSp>
      <p:sp>
        <p:nvSpPr>
          <p:cNvPr id="23" name="矩形 79"/>
          <p:cNvSpPr>
            <a:spLocks noChangeArrowheads="1"/>
          </p:cNvSpPr>
          <p:nvPr/>
        </p:nvSpPr>
        <p:spPr bwMode="auto">
          <a:xfrm>
            <a:off x="1127448" y="1954280"/>
            <a:ext cx="2662237" cy="3871912"/>
          </a:xfrm>
          <a:prstGeom prst="rect">
            <a:avLst/>
          </a:prstGeom>
          <a:noFill/>
          <a:ln>
            <a:solidFill>
              <a:srgbClr val="37BBED"/>
            </a:solid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4" name="矩形 80"/>
          <p:cNvSpPr>
            <a:spLocks noChangeArrowheads="1"/>
          </p:cNvSpPr>
          <p:nvPr/>
        </p:nvSpPr>
        <p:spPr bwMode="auto">
          <a:xfrm>
            <a:off x="4621535" y="1954280"/>
            <a:ext cx="2662238" cy="3871912"/>
          </a:xfrm>
          <a:prstGeom prst="rect">
            <a:avLst/>
          </a:prstGeom>
          <a:noFill/>
          <a:ln>
            <a:solidFill>
              <a:srgbClr val="37BBED"/>
            </a:solid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5" name="矩形 81"/>
          <p:cNvSpPr>
            <a:spLocks noChangeArrowheads="1"/>
          </p:cNvSpPr>
          <p:nvPr/>
        </p:nvSpPr>
        <p:spPr bwMode="auto">
          <a:xfrm>
            <a:off x="8117210" y="1954280"/>
            <a:ext cx="2662238" cy="3871912"/>
          </a:xfrm>
          <a:prstGeom prst="rect">
            <a:avLst/>
          </a:prstGeom>
          <a:noFill/>
          <a:ln>
            <a:solidFill>
              <a:srgbClr val="37BBED"/>
            </a:solidFill>
          </a:ln>
        </p:spPr>
        <p:txBody>
          <a:bodyPr anchor="ctr"/>
          <a:lstStyle>
            <a:lvl1pPr marL="2857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Char char="•"/>
            </a:pPr>
            <a:endParaRPr lang="zh-CN" altLang="en-US">
              <a:solidFill>
                <a:srgbClr val="FFFFFF"/>
              </a:solidFill>
              <a:latin typeface="+mn-lt"/>
              <a:ea typeface="+mn-ea"/>
              <a:cs typeface="+mn-ea"/>
              <a:sym typeface="+mn-lt"/>
            </a:endParaRPr>
          </a:p>
        </p:txBody>
      </p:sp>
      <p:sp>
        <p:nvSpPr>
          <p:cNvPr id="26" name="矩形 13"/>
          <p:cNvSpPr>
            <a:spLocks noChangeArrowheads="1"/>
          </p:cNvSpPr>
          <p:nvPr/>
        </p:nvSpPr>
        <p:spPr bwMode="auto">
          <a:xfrm>
            <a:off x="1127448" y="3822767"/>
            <a:ext cx="2662237" cy="170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r>
              <a:rPr lang="en-US" altLang="zh-CN" sz="1000" dirty="0">
                <a:solidFill>
                  <a:schemeClr val="bg1"/>
                </a:solidFill>
                <a:latin typeface="+mn-lt"/>
                <a:ea typeface="+mn-ea"/>
                <a:cs typeface="+mn-ea"/>
                <a:sym typeface="+mn-lt"/>
              </a:rPr>
              <a:t>This is an example text . Go ahead and replace it. Add your text here. This is an example text . Go ahead and replace it. Add your text here. This is an example text . Go ahead and replace it. Add your text here. This is an example text . Go ahead and replace it. Add your text here.</a:t>
            </a:r>
            <a:endParaRPr lang="zh-CN" altLang="en-US" sz="1000" dirty="0">
              <a:solidFill>
                <a:schemeClr val="bg1"/>
              </a:solidFill>
              <a:latin typeface="+mn-lt"/>
              <a:ea typeface="+mn-ea"/>
              <a:cs typeface="+mn-ea"/>
              <a:sym typeface="+mn-lt"/>
            </a:endParaRPr>
          </a:p>
        </p:txBody>
      </p:sp>
      <p:sp>
        <p:nvSpPr>
          <p:cNvPr id="31" name="矩形 13"/>
          <p:cNvSpPr>
            <a:spLocks noChangeArrowheads="1"/>
          </p:cNvSpPr>
          <p:nvPr/>
        </p:nvSpPr>
        <p:spPr bwMode="auto">
          <a:xfrm>
            <a:off x="8117210" y="3889442"/>
            <a:ext cx="2662238" cy="170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r>
              <a:rPr lang="en-US" altLang="zh-CN" sz="1000" dirty="0">
                <a:solidFill>
                  <a:schemeClr val="bg1"/>
                </a:solidFill>
                <a:latin typeface="+mn-lt"/>
                <a:ea typeface="+mn-ea"/>
                <a:cs typeface="+mn-ea"/>
                <a:sym typeface="+mn-lt"/>
              </a:rPr>
              <a:t>This is an example text . Go ahead and replace it. Add your text here. This is an example text . Go ahead and replace it. Add your text here. This is an example text . Go ahead and replace it. Add your text here. This is an example text . Go ahead and replace it. Add your text here.</a:t>
            </a:r>
            <a:endParaRPr lang="zh-CN" altLang="en-US" sz="1000" dirty="0">
              <a:solidFill>
                <a:schemeClr val="bg1"/>
              </a:solidFill>
              <a:latin typeface="+mn-lt"/>
              <a:ea typeface="+mn-ea"/>
              <a:cs typeface="+mn-ea"/>
              <a:sym typeface="+mn-lt"/>
            </a:endParaRPr>
          </a:p>
        </p:txBody>
      </p:sp>
      <p:sp>
        <p:nvSpPr>
          <p:cNvPr id="33" name="矩形 13"/>
          <p:cNvSpPr>
            <a:spLocks noChangeArrowheads="1"/>
          </p:cNvSpPr>
          <p:nvPr/>
        </p:nvSpPr>
        <p:spPr bwMode="auto">
          <a:xfrm>
            <a:off x="4621535" y="3889442"/>
            <a:ext cx="2662238" cy="170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r>
              <a:rPr lang="en-US" altLang="zh-CN" sz="1000" dirty="0">
                <a:solidFill>
                  <a:schemeClr val="bg1"/>
                </a:solidFill>
                <a:latin typeface="+mn-lt"/>
                <a:ea typeface="+mn-ea"/>
                <a:cs typeface="+mn-ea"/>
                <a:sym typeface="+mn-lt"/>
              </a:rPr>
              <a:t>This is an example text . Go ahead and replace it. Add your text here. This is an example text . Go ahead and replace it. Add your text here. This is an example text . Go ahead and replace it. Add your text here. This is an example text . Go ahead and replace it. Add your text here.</a:t>
            </a:r>
            <a:endParaRPr lang="zh-CN" altLang="en-US" sz="1000" dirty="0">
              <a:solidFill>
                <a:schemeClr val="bg1"/>
              </a:solidFill>
              <a:latin typeface="+mn-lt"/>
              <a:ea typeface="+mn-ea"/>
              <a:cs typeface="+mn-ea"/>
              <a:sym typeface="+mn-lt"/>
            </a:endParaRPr>
          </a:p>
        </p:txBody>
      </p:sp>
      <p:pic>
        <p:nvPicPr>
          <p:cNvPr id="5" name="图片 4"/>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127448" y="1916832"/>
            <a:ext cx="2662237" cy="1849722"/>
          </a:xfrm>
          <a:prstGeom prst="rect">
            <a:avLst/>
          </a:prstGeom>
          <a:noFill/>
          <a:ln>
            <a:noFill/>
          </a:ln>
        </p:spPr>
      </p:pic>
      <p:pic>
        <p:nvPicPr>
          <p:cNvPr id="8" name="图片 7"/>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621535" y="1954280"/>
            <a:ext cx="2662238" cy="1774825"/>
          </a:xfrm>
          <a:prstGeom prst="rect">
            <a:avLst/>
          </a:prstGeom>
          <a:noFill/>
          <a:ln>
            <a:noFill/>
          </a:ln>
        </p:spPr>
      </p:pic>
      <p:pic>
        <p:nvPicPr>
          <p:cNvPr id="10" name="图片 9"/>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8117210" y="1954280"/>
            <a:ext cx="2662238" cy="1774825"/>
          </a:xfrm>
          <a:prstGeom prst="rect">
            <a:avLst/>
          </a:prstGeom>
          <a:noFill/>
          <a:ln>
            <a:noFill/>
          </a:ln>
        </p:spPr>
      </p:pic>
    </p:spTree>
    <p:custDataLst>
      <p:tags r:id="rId1"/>
    </p:custDataLst>
    <p:extLst>
      <p:ext uri="{BB962C8B-B14F-4D97-AF65-F5344CB8AC3E}">
        <p14:creationId xmlns:p14="http://schemas.microsoft.com/office/powerpoint/2010/main" val="2796547365"/>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1000"/>
                                        <p:tgtEl>
                                          <p:spTgt spid="24"/>
                                        </p:tgtEl>
                                      </p:cBhvr>
                                    </p:animEffect>
                                    <p:anim calcmode="lin" valueType="num">
                                      <p:cBhvr>
                                        <p:cTn id="25" dur="1000" fill="hold"/>
                                        <p:tgtEl>
                                          <p:spTgt spid="24"/>
                                        </p:tgtEl>
                                        <p:attrNameLst>
                                          <p:attrName>ppt_x</p:attrName>
                                        </p:attrNameLst>
                                      </p:cBhvr>
                                      <p:tavLst>
                                        <p:tav tm="0">
                                          <p:val>
                                            <p:strVal val="#ppt_x"/>
                                          </p:val>
                                        </p:tav>
                                        <p:tav tm="100000">
                                          <p:val>
                                            <p:strVal val="#ppt_x"/>
                                          </p:val>
                                        </p:tav>
                                      </p:tavLst>
                                    </p:anim>
                                    <p:anim calcmode="lin" valueType="num">
                                      <p:cBhvr>
                                        <p:cTn id="26" dur="1000" fill="hold"/>
                                        <p:tgtEl>
                                          <p:spTgt spid="2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1000"/>
                                        <p:tgtEl>
                                          <p:spTgt spid="33"/>
                                        </p:tgtEl>
                                      </p:cBhvr>
                                    </p:animEffect>
                                    <p:anim calcmode="lin" valueType="num">
                                      <p:cBhvr>
                                        <p:cTn id="30" dur="1000" fill="hold"/>
                                        <p:tgtEl>
                                          <p:spTgt spid="33"/>
                                        </p:tgtEl>
                                        <p:attrNameLst>
                                          <p:attrName>ppt_x</p:attrName>
                                        </p:attrNameLst>
                                      </p:cBhvr>
                                      <p:tavLst>
                                        <p:tav tm="0">
                                          <p:val>
                                            <p:strVal val="#ppt_x"/>
                                          </p:val>
                                        </p:tav>
                                        <p:tav tm="100000">
                                          <p:val>
                                            <p:strVal val="#ppt_x"/>
                                          </p:val>
                                        </p:tav>
                                      </p:tavLst>
                                    </p:anim>
                                    <p:anim calcmode="lin" valueType="num">
                                      <p:cBhvr>
                                        <p:cTn id="31" dur="1000" fill="hold"/>
                                        <p:tgtEl>
                                          <p:spTgt spid="33"/>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1000"/>
                                        <p:tgtEl>
                                          <p:spTgt spid="25"/>
                                        </p:tgtEl>
                                      </p:cBhvr>
                                    </p:animEffect>
                                    <p:anim calcmode="lin" valueType="num">
                                      <p:cBhvr>
                                        <p:cTn id="42" dur="1000" fill="hold"/>
                                        <p:tgtEl>
                                          <p:spTgt spid="25"/>
                                        </p:tgtEl>
                                        <p:attrNameLst>
                                          <p:attrName>ppt_x</p:attrName>
                                        </p:attrNameLst>
                                      </p:cBhvr>
                                      <p:tavLst>
                                        <p:tav tm="0">
                                          <p:val>
                                            <p:strVal val="#ppt_x"/>
                                          </p:val>
                                        </p:tav>
                                        <p:tav tm="100000">
                                          <p:val>
                                            <p:strVal val="#ppt_x"/>
                                          </p:val>
                                        </p:tav>
                                      </p:tavLst>
                                    </p:anim>
                                    <p:anim calcmode="lin" valueType="num">
                                      <p:cBhvr>
                                        <p:cTn id="43" dur="1000" fill="hold"/>
                                        <p:tgtEl>
                                          <p:spTgt spid="25"/>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1000"/>
                                        <p:tgtEl>
                                          <p:spTgt spid="31"/>
                                        </p:tgtEl>
                                      </p:cBhvr>
                                    </p:animEffect>
                                    <p:anim calcmode="lin" valueType="num">
                                      <p:cBhvr>
                                        <p:cTn id="47" dur="1000" fill="hold"/>
                                        <p:tgtEl>
                                          <p:spTgt spid="31"/>
                                        </p:tgtEl>
                                        <p:attrNameLst>
                                          <p:attrName>ppt_x</p:attrName>
                                        </p:attrNameLst>
                                      </p:cBhvr>
                                      <p:tavLst>
                                        <p:tav tm="0">
                                          <p:val>
                                            <p:strVal val="#ppt_x"/>
                                          </p:val>
                                        </p:tav>
                                        <p:tav tm="100000">
                                          <p:val>
                                            <p:strVal val="#ppt_x"/>
                                          </p:val>
                                        </p:tav>
                                      </p:tavLst>
                                    </p:anim>
                                    <p:anim calcmode="lin" valueType="num">
                                      <p:cBhvr>
                                        <p:cTn id="48" dur="1000" fill="hold"/>
                                        <p:tgtEl>
                                          <p:spTgt spid="31"/>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1000"/>
                                        <p:tgtEl>
                                          <p:spTgt spid="10"/>
                                        </p:tgtEl>
                                      </p:cBhvr>
                                    </p:animEffect>
                                    <p:anim calcmode="lin" valueType="num">
                                      <p:cBhvr>
                                        <p:cTn id="52" dur="1000" fill="hold"/>
                                        <p:tgtEl>
                                          <p:spTgt spid="10"/>
                                        </p:tgtEl>
                                        <p:attrNameLst>
                                          <p:attrName>ppt_x</p:attrName>
                                        </p:attrNameLst>
                                      </p:cBhvr>
                                      <p:tavLst>
                                        <p:tav tm="0">
                                          <p:val>
                                            <p:strVal val="#ppt_x"/>
                                          </p:val>
                                        </p:tav>
                                        <p:tav tm="100000">
                                          <p:val>
                                            <p:strVal val="#ppt_x"/>
                                          </p:val>
                                        </p:tav>
                                      </p:tavLst>
                                    </p:anim>
                                    <p:anim calcmode="lin" valueType="num">
                                      <p:cBhvr>
                                        <p:cTn id="5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p:bldP spid="31" grpId="0"/>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263352" y="-315635"/>
            <a:ext cx="11928647" cy="7173635"/>
            <a:chOff x="263352" y="-315635"/>
            <a:chExt cx="11928647" cy="7173635"/>
          </a:xfrm>
        </p:grpSpPr>
        <p:pic>
          <p:nvPicPr>
            <p:cNvPr id="28" name="图片 27" descr="图片包含 就坐, 黑色, 建筑物, 户外&#10;&#10;已生成高可信度的说明"/>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rot="15300000">
              <a:off x="392931" y="-390354"/>
              <a:ext cx="1819802" cy="1969240"/>
            </a:xfrm>
            <a:prstGeom prst="rect">
              <a:avLst/>
            </a:prstGeom>
          </p:spPr>
        </p:pic>
        <p:sp>
          <p:nvSpPr>
            <p:cNvPr id="3" name="文本框 2"/>
            <p:cNvSpPr txBox="1"/>
            <p:nvPr/>
          </p:nvSpPr>
          <p:spPr>
            <a:xfrm>
              <a:off x="476332" y="332656"/>
              <a:ext cx="1980029" cy="523220"/>
            </a:xfrm>
            <a:prstGeom prst="rect">
              <a:avLst/>
            </a:prstGeom>
            <a:noFill/>
          </p:spPr>
          <p:txBody>
            <a:bodyPr wrap="none" rtlCol="0">
              <a:spAutoFit/>
            </a:bodyPr>
            <a:lstStyle/>
            <a:p>
              <a:pPr algn="ctr"/>
              <a:r>
                <a:rPr lang="zh-CN" altLang="en-US" sz="2800" dirty="0">
                  <a:solidFill>
                    <a:schemeClr val="bg1">
                      <a:lumMod val="85000"/>
                    </a:schemeClr>
                  </a:solidFill>
                  <a:cs typeface="+mn-ea"/>
                  <a:sym typeface="+mn-lt"/>
                </a:rPr>
                <a:t>输入小标题</a:t>
              </a:r>
            </a:p>
          </p:txBody>
        </p:sp>
        <p:grpSp>
          <p:nvGrpSpPr>
            <p:cNvPr id="41" name="组合 40"/>
            <p:cNvGrpSpPr/>
            <p:nvPr/>
          </p:nvGrpSpPr>
          <p:grpSpPr>
            <a:xfrm rot="10800000" flipV="1">
              <a:off x="263352" y="984158"/>
              <a:ext cx="11745783" cy="45719"/>
              <a:chOff x="3182554" y="3904019"/>
              <a:chExt cx="5543625" cy="45719"/>
            </a:xfrm>
          </p:grpSpPr>
          <p:sp>
            <p:nvSpPr>
              <p:cNvPr id="42" name="PA_矩形 11"/>
              <p:cNvSpPr/>
              <p:nvPr>
                <p:custDataLst>
                  <p:tags r:id="rId2"/>
                </p:custDataLst>
              </p:nvPr>
            </p:nvSpPr>
            <p:spPr>
              <a:xfrm>
                <a:off x="5030429" y="3904019"/>
                <a:ext cx="1847875" cy="45719"/>
              </a:xfrm>
              <a:prstGeom prst="rect">
                <a:avLst/>
              </a:prstGeom>
              <a:solidFill>
                <a:srgbClr val="52CBC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PA_矩形 11"/>
              <p:cNvSpPr/>
              <p:nvPr>
                <p:custDataLst>
                  <p:tags r:id="rId3"/>
                </p:custDataLst>
              </p:nvPr>
            </p:nvSpPr>
            <p:spPr>
              <a:xfrm>
                <a:off x="6878304" y="3904019"/>
                <a:ext cx="1847875" cy="45719"/>
              </a:xfrm>
              <a:prstGeom prst="rect">
                <a:avLst/>
              </a:prstGeom>
              <a:solidFill>
                <a:srgbClr val="585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PA_矩形 11"/>
              <p:cNvSpPr/>
              <p:nvPr>
                <p:custDataLst>
                  <p:tags r:id="rId4"/>
                </p:custDataLst>
              </p:nvPr>
            </p:nvSpPr>
            <p:spPr>
              <a:xfrm>
                <a:off x="3182554" y="3904019"/>
                <a:ext cx="1847875" cy="45719"/>
              </a:xfrm>
              <a:prstGeom prst="rect">
                <a:avLst/>
              </a:prstGeom>
              <a:solidFill>
                <a:srgbClr val="00B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29" name="图片 28" descr="图片包含 就坐, 黑色, 建筑物, 户外&#10;&#10;已生成高可信度的说明"/>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flipH="1">
              <a:off x="9739942" y="1484784"/>
              <a:ext cx="2452057" cy="5373216"/>
            </a:xfrm>
            <a:prstGeom prst="rect">
              <a:avLst/>
            </a:prstGeom>
          </p:spPr>
        </p:pic>
      </p:grpSp>
      <p:sp>
        <p:nvSpPr>
          <p:cNvPr id="19" name="圆角矩形 6"/>
          <p:cNvSpPr>
            <a:spLocks noChangeArrowheads="1"/>
          </p:cNvSpPr>
          <p:nvPr/>
        </p:nvSpPr>
        <p:spPr bwMode="auto">
          <a:xfrm>
            <a:off x="1226444" y="1772816"/>
            <a:ext cx="1166812" cy="1166813"/>
          </a:xfrm>
          <a:prstGeom prst="roundRect">
            <a:avLst>
              <a:gd name="adj" fmla="val 16667"/>
            </a:avLst>
          </a:prstGeom>
          <a:noFill/>
          <a:ln>
            <a:solidFill>
              <a:srgbClr val="37BBED"/>
            </a:solid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chemeClr val="bg1">
                  <a:lumMod val="85000"/>
                </a:schemeClr>
              </a:solidFill>
              <a:latin typeface="+mn-lt"/>
              <a:ea typeface="+mn-ea"/>
              <a:cs typeface="+mn-ea"/>
              <a:sym typeface="+mn-lt"/>
            </a:endParaRPr>
          </a:p>
        </p:txBody>
      </p:sp>
      <p:sp>
        <p:nvSpPr>
          <p:cNvPr id="20" name="圆角矩形 62"/>
          <p:cNvSpPr>
            <a:spLocks noChangeArrowheads="1"/>
          </p:cNvSpPr>
          <p:nvPr/>
        </p:nvSpPr>
        <p:spPr bwMode="auto">
          <a:xfrm>
            <a:off x="6719194" y="1775991"/>
            <a:ext cx="1166812" cy="1166813"/>
          </a:xfrm>
          <a:prstGeom prst="roundRect">
            <a:avLst>
              <a:gd name="adj" fmla="val 16667"/>
            </a:avLst>
          </a:prstGeom>
          <a:noFill/>
          <a:ln>
            <a:solidFill>
              <a:srgbClr val="37BBED"/>
            </a:solid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chemeClr val="bg1">
                  <a:lumMod val="85000"/>
                </a:schemeClr>
              </a:solidFill>
              <a:latin typeface="+mn-lt"/>
              <a:ea typeface="+mn-ea"/>
              <a:cs typeface="+mn-ea"/>
              <a:sym typeface="+mn-lt"/>
            </a:endParaRPr>
          </a:p>
        </p:txBody>
      </p:sp>
      <p:sp>
        <p:nvSpPr>
          <p:cNvPr id="21" name="圆角矩形 63"/>
          <p:cNvSpPr>
            <a:spLocks noChangeArrowheads="1"/>
          </p:cNvSpPr>
          <p:nvPr/>
        </p:nvSpPr>
        <p:spPr bwMode="auto">
          <a:xfrm>
            <a:off x="1199456" y="3377779"/>
            <a:ext cx="1166813" cy="1166812"/>
          </a:xfrm>
          <a:prstGeom prst="roundRect">
            <a:avLst>
              <a:gd name="adj" fmla="val 16667"/>
            </a:avLst>
          </a:prstGeom>
          <a:noFill/>
          <a:ln>
            <a:solidFill>
              <a:srgbClr val="37BBED"/>
            </a:solid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chemeClr val="bg1">
                  <a:lumMod val="85000"/>
                </a:schemeClr>
              </a:solidFill>
              <a:latin typeface="+mn-lt"/>
              <a:ea typeface="+mn-ea"/>
              <a:cs typeface="+mn-ea"/>
              <a:sym typeface="+mn-lt"/>
            </a:endParaRPr>
          </a:p>
        </p:txBody>
      </p:sp>
      <p:sp>
        <p:nvSpPr>
          <p:cNvPr id="22" name="圆角矩形 64"/>
          <p:cNvSpPr>
            <a:spLocks noChangeArrowheads="1"/>
          </p:cNvSpPr>
          <p:nvPr/>
        </p:nvSpPr>
        <p:spPr bwMode="auto">
          <a:xfrm>
            <a:off x="6719194" y="3380954"/>
            <a:ext cx="1166812" cy="1166812"/>
          </a:xfrm>
          <a:prstGeom prst="roundRect">
            <a:avLst>
              <a:gd name="adj" fmla="val 16667"/>
            </a:avLst>
          </a:prstGeom>
          <a:noFill/>
          <a:ln>
            <a:solidFill>
              <a:srgbClr val="37BBED"/>
            </a:solid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chemeClr val="bg1">
                  <a:lumMod val="85000"/>
                </a:schemeClr>
              </a:solidFill>
              <a:latin typeface="+mn-lt"/>
              <a:ea typeface="+mn-ea"/>
              <a:cs typeface="+mn-ea"/>
              <a:sym typeface="+mn-lt"/>
            </a:endParaRPr>
          </a:p>
        </p:txBody>
      </p:sp>
      <p:sp>
        <p:nvSpPr>
          <p:cNvPr id="27" name="圆角矩形 65"/>
          <p:cNvSpPr>
            <a:spLocks noChangeArrowheads="1"/>
          </p:cNvSpPr>
          <p:nvPr/>
        </p:nvSpPr>
        <p:spPr bwMode="auto">
          <a:xfrm>
            <a:off x="1199456" y="4901779"/>
            <a:ext cx="1166813" cy="1166812"/>
          </a:xfrm>
          <a:prstGeom prst="roundRect">
            <a:avLst>
              <a:gd name="adj" fmla="val 16667"/>
            </a:avLst>
          </a:prstGeom>
          <a:noFill/>
          <a:ln>
            <a:solidFill>
              <a:srgbClr val="37BBED"/>
            </a:solid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chemeClr val="bg1">
                  <a:lumMod val="85000"/>
                </a:schemeClr>
              </a:solidFill>
              <a:latin typeface="+mn-lt"/>
              <a:ea typeface="+mn-ea"/>
              <a:cs typeface="+mn-ea"/>
              <a:sym typeface="+mn-lt"/>
            </a:endParaRPr>
          </a:p>
        </p:txBody>
      </p:sp>
      <p:sp>
        <p:nvSpPr>
          <p:cNvPr id="30" name="圆角矩形 66"/>
          <p:cNvSpPr>
            <a:spLocks noChangeArrowheads="1"/>
          </p:cNvSpPr>
          <p:nvPr/>
        </p:nvSpPr>
        <p:spPr bwMode="auto">
          <a:xfrm>
            <a:off x="6719194" y="4985916"/>
            <a:ext cx="1166812" cy="1166813"/>
          </a:xfrm>
          <a:prstGeom prst="roundRect">
            <a:avLst>
              <a:gd name="adj" fmla="val 16667"/>
            </a:avLst>
          </a:prstGeom>
          <a:noFill/>
          <a:ln>
            <a:solidFill>
              <a:srgbClr val="37BBED"/>
            </a:solid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chemeClr val="bg1">
                  <a:lumMod val="85000"/>
                </a:schemeClr>
              </a:solidFill>
              <a:latin typeface="+mn-lt"/>
              <a:ea typeface="+mn-ea"/>
              <a:cs typeface="+mn-ea"/>
              <a:sym typeface="+mn-lt"/>
            </a:endParaRPr>
          </a:p>
        </p:txBody>
      </p:sp>
      <p:grpSp>
        <p:nvGrpSpPr>
          <p:cNvPr id="32" name="组合 67"/>
          <p:cNvGrpSpPr>
            <a:grpSpLocks/>
          </p:cNvGrpSpPr>
          <p:nvPr/>
        </p:nvGrpSpPr>
        <p:grpSpPr bwMode="auto">
          <a:xfrm>
            <a:off x="2812356" y="3450804"/>
            <a:ext cx="3046413" cy="992314"/>
            <a:chOff x="0" y="0"/>
            <a:chExt cx="3046360" cy="992803"/>
          </a:xfrm>
        </p:grpSpPr>
        <p:sp>
          <p:nvSpPr>
            <p:cNvPr id="34" name="矩形 13"/>
            <p:cNvSpPr>
              <a:spLocks noChangeArrowheads="1"/>
            </p:cNvSpPr>
            <p:nvPr/>
          </p:nvSpPr>
          <p:spPr bwMode="auto">
            <a:xfrm>
              <a:off x="0" y="207586"/>
              <a:ext cx="3046360" cy="785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35" name="文本框 83"/>
            <p:cNvSpPr txBox="1">
              <a:spLocks noChangeArrowheads="1"/>
            </p:cNvSpPr>
            <p:nvPr/>
          </p:nvSpPr>
          <p:spPr bwMode="auto">
            <a:xfrm>
              <a:off x="103604" y="0"/>
              <a:ext cx="955694" cy="26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36" name="直接连接符 120"/>
            <p:cNvCxnSpPr>
              <a:cxnSpLocks noChangeShapeType="1"/>
            </p:cNvCxnSpPr>
            <p:nvPr/>
          </p:nvCxnSpPr>
          <p:spPr bwMode="auto">
            <a:xfrm>
              <a:off x="103604" y="45691"/>
              <a:ext cx="0" cy="170228"/>
            </a:xfrm>
            <a:prstGeom prst="line">
              <a:avLst/>
            </a:prstGeom>
            <a:noFill/>
            <a:ln w="9525">
              <a:solidFill>
                <a:srgbClr val="007BC6"/>
              </a:solidFill>
              <a:round/>
              <a:headEnd/>
              <a:tailEnd/>
            </a:ln>
            <a:extLst>
              <a:ext uri="{909E8E84-426E-40DD-AFC4-6F175D3DCCD1}">
                <a14:hiddenFill xmlns:a14="http://schemas.microsoft.com/office/drawing/2010/main">
                  <a:noFill/>
                </a14:hiddenFill>
              </a:ext>
            </a:extLst>
          </p:spPr>
        </p:cxnSp>
      </p:grpSp>
      <p:grpSp>
        <p:nvGrpSpPr>
          <p:cNvPr id="37" name="组合 71"/>
          <p:cNvGrpSpPr>
            <a:grpSpLocks/>
          </p:cNvGrpSpPr>
          <p:nvPr/>
        </p:nvGrpSpPr>
        <p:grpSpPr bwMode="auto">
          <a:xfrm>
            <a:off x="8371781" y="3450804"/>
            <a:ext cx="3046413" cy="992314"/>
            <a:chOff x="0" y="0"/>
            <a:chExt cx="3046360" cy="992803"/>
          </a:xfrm>
        </p:grpSpPr>
        <p:sp>
          <p:nvSpPr>
            <p:cNvPr id="38" name="矩形 13"/>
            <p:cNvSpPr>
              <a:spLocks noChangeArrowheads="1"/>
            </p:cNvSpPr>
            <p:nvPr/>
          </p:nvSpPr>
          <p:spPr bwMode="auto">
            <a:xfrm>
              <a:off x="0" y="207586"/>
              <a:ext cx="3046360" cy="785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39" name="文本框 83"/>
            <p:cNvSpPr txBox="1">
              <a:spLocks noChangeArrowheads="1"/>
            </p:cNvSpPr>
            <p:nvPr/>
          </p:nvSpPr>
          <p:spPr bwMode="auto">
            <a:xfrm>
              <a:off x="103604" y="0"/>
              <a:ext cx="955694" cy="26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40" name="直接连接符 120"/>
            <p:cNvCxnSpPr>
              <a:cxnSpLocks noChangeShapeType="1"/>
            </p:cNvCxnSpPr>
            <p:nvPr/>
          </p:nvCxnSpPr>
          <p:spPr bwMode="auto">
            <a:xfrm>
              <a:off x="103604" y="45691"/>
              <a:ext cx="0" cy="170228"/>
            </a:xfrm>
            <a:prstGeom prst="line">
              <a:avLst/>
            </a:prstGeom>
            <a:noFill/>
            <a:ln w="9525">
              <a:solidFill>
                <a:srgbClr val="007BC6"/>
              </a:solidFill>
              <a:round/>
              <a:headEnd/>
              <a:tailEnd/>
            </a:ln>
            <a:extLst>
              <a:ext uri="{909E8E84-426E-40DD-AFC4-6F175D3DCCD1}">
                <a14:hiddenFill xmlns:a14="http://schemas.microsoft.com/office/drawing/2010/main">
                  <a:noFill/>
                </a14:hiddenFill>
              </a:ext>
            </a:extLst>
          </p:spPr>
        </p:cxnSp>
      </p:grpSp>
      <p:grpSp>
        <p:nvGrpSpPr>
          <p:cNvPr id="45" name="组合 75"/>
          <p:cNvGrpSpPr>
            <a:grpSpLocks/>
          </p:cNvGrpSpPr>
          <p:nvPr/>
        </p:nvGrpSpPr>
        <p:grpSpPr bwMode="auto">
          <a:xfrm>
            <a:off x="2812356" y="1890291"/>
            <a:ext cx="3046413" cy="992635"/>
            <a:chOff x="0" y="0"/>
            <a:chExt cx="3046360" cy="991591"/>
          </a:xfrm>
        </p:grpSpPr>
        <p:sp>
          <p:nvSpPr>
            <p:cNvPr id="46" name="矩形 13"/>
            <p:cNvSpPr>
              <a:spLocks noChangeArrowheads="1"/>
            </p:cNvSpPr>
            <p:nvPr/>
          </p:nvSpPr>
          <p:spPr bwMode="auto">
            <a:xfrm>
              <a:off x="0" y="207586"/>
              <a:ext cx="3046360" cy="784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47" name="文本框 83"/>
            <p:cNvSpPr txBox="1">
              <a:spLocks noChangeArrowheads="1"/>
            </p:cNvSpPr>
            <p:nvPr/>
          </p:nvSpPr>
          <p:spPr bwMode="auto">
            <a:xfrm>
              <a:off x="103604" y="0"/>
              <a:ext cx="955694" cy="26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48" name="直接连接符 120"/>
            <p:cNvCxnSpPr>
              <a:cxnSpLocks noChangeShapeType="1"/>
            </p:cNvCxnSpPr>
            <p:nvPr/>
          </p:nvCxnSpPr>
          <p:spPr bwMode="auto">
            <a:xfrm>
              <a:off x="103604" y="45691"/>
              <a:ext cx="0" cy="170228"/>
            </a:xfrm>
            <a:prstGeom prst="line">
              <a:avLst/>
            </a:prstGeom>
            <a:noFill/>
            <a:ln w="9525">
              <a:solidFill>
                <a:srgbClr val="1C2E48"/>
              </a:solidFill>
              <a:round/>
              <a:headEnd/>
              <a:tailEnd/>
            </a:ln>
            <a:extLst>
              <a:ext uri="{909E8E84-426E-40DD-AFC4-6F175D3DCCD1}">
                <a14:hiddenFill xmlns:a14="http://schemas.microsoft.com/office/drawing/2010/main">
                  <a:noFill/>
                </a14:hiddenFill>
              </a:ext>
            </a:extLst>
          </p:spPr>
        </p:cxnSp>
      </p:grpSp>
      <p:grpSp>
        <p:nvGrpSpPr>
          <p:cNvPr id="49" name="组合 84"/>
          <p:cNvGrpSpPr>
            <a:grpSpLocks/>
          </p:cNvGrpSpPr>
          <p:nvPr/>
        </p:nvGrpSpPr>
        <p:grpSpPr bwMode="auto">
          <a:xfrm>
            <a:off x="8351144" y="1995066"/>
            <a:ext cx="3046412" cy="992314"/>
            <a:chOff x="0" y="0"/>
            <a:chExt cx="3046360" cy="992802"/>
          </a:xfrm>
        </p:grpSpPr>
        <p:sp>
          <p:nvSpPr>
            <p:cNvPr id="50" name="矩形 13"/>
            <p:cNvSpPr>
              <a:spLocks noChangeArrowheads="1"/>
            </p:cNvSpPr>
            <p:nvPr/>
          </p:nvSpPr>
          <p:spPr bwMode="auto">
            <a:xfrm>
              <a:off x="0" y="207586"/>
              <a:ext cx="3046360" cy="785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51" name="文本框 83"/>
            <p:cNvSpPr txBox="1">
              <a:spLocks noChangeArrowheads="1"/>
            </p:cNvSpPr>
            <p:nvPr/>
          </p:nvSpPr>
          <p:spPr bwMode="auto">
            <a:xfrm>
              <a:off x="103604" y="0"/>
              <a:ext cx="955695" cy="26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52" name="直接连接符 120"/>
            <p:cNvCxnSpPr>
              <a:cxnSpLocks noChangeShapeType="1"/>
            </p:cNvCxnSpPr>
            <p:nvPr/>
          </p:nvCxnSpPr>
          <p:spPr bwMode="auto">
            <a:xfrm>
              <a:off x="103604" y="45691"/>
              <a:ext cx="0" cy="170228"/>
            </a:xfrm>
            <a:prstGeom prst="line">
              <a:avLst/>
            </a:prstGeom>
            <a:noFill/>
            <a:ln w="9525">
              <a:solidFill>
                <a:srgbClr val="1C2E48"/>
              </a:solidFill>
              <a:round/>
              <a:headEnd/>
              <a:tailEnd/>
            </a:ln>
            <a:extLst>
              <a:ext uri="{909E8E84-426E-40DD-AFC4-6F175D3DCCD1}">
                <a14:hiddenFill xmlns:a14="http://schemas.microsoft.com/office/drawing/2010/main">
                  <a:noFill/>
                </a14:hiddenFill>
              </a:ext>
            </a:extLst>
          </p:spPr>
        </p:cxnSp>
      </p:grpSp>
      <p:grpSp>
        <p:nvGrpSpPr>
          <p:cNvPr id="53" name="组合 94"/>
          <p:cNvGrpSpPr>
            <a:grpSpLocks/>
          </p:cNvGrpSpPr>
          <p:nvPr/>
        </p:nvGrpSpPr>
        <p:grpSpPr bwMode="auto">
          <a:xfrm>
            <a:off x="2829819" y="4908129"/>
            <a:ext cx="3046412" cy="992314"/>
            <a:chOff x="0" y="0"/>
            <a:chExt cx="3046360" cy="992803"/>
          </a:xfrm>
        </p:grpSpPr>
        <p:sp>
          <p:nvSpPr>
            <p:cNvPr id="54" name="矩形 13"/>
            <p:cNvSpPr>
              <a:spLocks noChangeArrowheads="1"/>
            </p:cNvSpPr>
            <p:nvPr/>
          </p:nvSpPr>
          <p:spPr bwMode="auto">
            <a:xfrm>
              <a:off x="0" y="207586"/>
              <a:ext cx="3046360" cy="785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55" name="文本框 83"/>
            <p:cNvSpPr txBox="1">
              <a:spLocks noChangeArrowheads="1"/>
            </p:cNvSpPr>
            <p:nvPr/>
          </p:nvSpPr>
          <p:spPr bwMode="auto">
            <a:xfrm>
              <a:off x="103604" y="0"/>
              <a:ext cx="955695" cy="26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56" name="直接连接符 120"/>
            <p:cNvCxnSpPr>
              <a:cxnSpLocks noChangeShapeType="1"/>
            </p:cNvCxnSpPr>
            <p:nvPr/>
          </p:nvCxnSpPr>
          <p:spPr bwMode="auto">
            <a:xfrm>
              <a:off x="103604" y="45691"/>
              <a:ext cx="0" cy="170228"/>
            </a:xfrm>
            <a:prstGeom prst="line">
              <a:avLst/>
            </a:prstGeom>
            <a:noFill/>
            <a:ln w="9525">
              <a:solidFill>
                <a:srgbClr val="2C3441"/>
              </a:solidFill>
              <a:round/>
              <a:headEnd/>
              <a:tailEnd/>
            </a:ln>
            <a:extLst>
              <a:ext uri="{909E8E84-426E-40DD-AFC4-6F175D3DCCD1}">
                <a14:hiddenFill xmlns:a14="http://schemas.microsoft.com/office/drawing/2010/main">
                  <a:noFill/>
                </a14:hiddenFill>
              </a:ext>
            </a:extLst>
          </p:spPr>
        </p:cxnSp>
      </p:grpSp>
      <p:grpSp>
        <p:nvGrpSpPr>
          <p:cNvPr id="57" name="组合 98"/>
          <p:cNvGrpSpPr>
            <a:grpSpLocks/>
          </p:cNvGrpSpPr>
          <p:nvPr/>
        </p:nvGrpSpPr>
        <p:grpSpPr bwMode="auto">
          <a:xfrm>
            <a:off x="8371781" y="5011316"/>
            <a:ext cx="3046413" cy="992635"/>
            <a:chOff x="0" y="0"/>
            <a:chExt cx="3046360" cy="991591"/>
          </a:xfrm>
        </p:grpSpPr>
        <p:sp>
          <p:nvSpPr>
            <p:cNvPr id="58" name="矩形 13"/>
            <p:cNvSpPr>
              <a:spLocks noChangeArrowheads="1"/>
            </p:cNvSpPr>
            <p:nvPr/>
          </p:nvSpPr>
          <p:spPr bwMode="auto">
            <a:xfrm>
              <a:off x="0" y="207586"/>
              <a:ext cx="3046360" cy="784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59" name="文本框 83"/>
            <p:cNvSpPr txBox="1">
              <a:spLocks noChangeArrowheads="1"/>
            </p:cNvSpPr>
            <p:nvPr/>
          </p:nvSpPr>
          <p:spPr bwMode="auto">
            <a:xfrm>
              <a:off x="103604" y="0"/>
              <a:ext cx="955694" cy="26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60" name="直接连接符 120"/>
            <p:cNvCxnSpPr>
              <a:cxnSpLocks noChangeShapeType="1"/>
            </p:cNvCxnSpPr>
            <p:nvPr/>
          </p:nvCxnSpPr>
          <p:spPr bwMode="auto">
            <a:xfrm>
              <a:off x="103604" y="45691"/>
              <a:ext cx="0" cy="170228"/>
            </a:xfrm>
            <a:prstGeom prst="line">
              <a:avLst/>
            </a:prstGeom>
            <a:noFill/>
            <a:ln w="9525">
              <a:solidFill>
                <a:srgbClr val="2C3441"/>
              </a:solidFill>
              <a:round/>
              <a:headEnd/>
              <a:tailEnd/>
            </a:ln>
            <a:extLst>
              <a:ext uri="{909E8E84-426E-40DD-AFC4-6F175D3DCCD1}">
                <a14:hiddenFill xmlns:a14="http://schemas.microsoft.com/office/drawing/2010/main">
                  <a:noFill/>
                </a14:hiddenFill>
              </a:ext>
            </a:extLst>
          </p:spPr>
        </p:cxnSp>
      </p:grpSp>
      <p:sp>
        <p:nvSpPr>
          <p:cNvPr id="61" name="Freeform 27"/>
          <p:cNvSpPr>
            <a:spLocks noEditPoints="1"/>
          </p:cNvSpPr>
          <p:nvPr/>
        </p:nvSpPr>
        <p:spPr bwMode="auto">
          <a:xfrm>
            <a:off x="1570931" y="2125241"/>
            <a:ext cx="381000" cy="487363"/>
          </a:xfrm>
          <a:custGeom>
            <a:avLst/>
            <a:gdLst>
              <a:gd name="T0" fmla="*/ 2147483646 w 422"/>
              <a:gd name="T1" fmla="*/ 2147483646 h 538"/>
              <a:gd name="T2" fmla="*/ 2147483646 w 422"/>
              <a:gd name="T3" fmla="*/ 2147483646 h 538"/>
              <a:gd name="T4" fmla="*/ 2147483646 w 422"/>
              <a:gd name="T5" fmla="*/ 2147483646 h 538"/>
              <a:gd name="T6" fmla="*/ 2147483646 w 422"/>
              <a:gd name="T7" fmla="*/ 2147483646 h 538"/>
              <a:gd name="T8" fmla="*/ 2147483646 w 422"/>
              <a:gd name="T9" fmla="*/ 2147483646 h 538"/>
              <a:gd name="T10" fmla="*/ 2147483646 w 422"/>
              <a:gd name="T11" fmla="*/ 2147483646 h 538"/>
              <a:gd name="T12" fmla="*/ 2147483646 w 422"/>
              <a:gd name="T13" fmla="*/ 2147483646 h 538"/>
              <a:gd name="T14" fmla="*/ 2147483646 w 422"/>
              <a:gd name="T15" fmla="*/ 2147483646 h 538"/>
              <a:gd name="T16" fmla="*/ 2147483646 w 422"/>
              <a:gd name="T17" fmla="*/ 2147483646 h 538"/>
              <a:gd name="T18" fmla="*/ 2147483646 w 422"/>
              <a:gd name="T19" fmla="*/ 2147483646 h 538"/>
              <a:gd name="T20" fmla="*/ 2147483646 w 422"/>
              <a:gd name="T21" fmla="*/ 2147483646 h 538"/>
              <a:gd name="T22" fmla="*/ 2147483646 w 422"/>
              <a:gd name="T23" fmla="*/ 2147483646 h 538"/>
              <a:gd name="T24" fmla="*/ 2147483646 w 422"/>
              <a:gd name="T25" fmla="*/ 2147483646 h 538"/>
              <a:gd name="T26" fmla="*/ 2147483646 w 422"/>
              <a:gd name="T27" fmla="*/ 2147483646 h 538"/>
              <a:gd name="T28" fmla="*/ 2147483646 w 422"/>
              <a:gd name="T29" fmla="*/ 0 h 538"/>
              <a:gd name="T30" fmla="*/ 2147483646 w 422"/>
              <a:gd name="T31" fmla="*/ 2147483646 h 538"/>
              <a:gd name="T32" fmla="*/ 2147483646 w 422"/>
              <a:gd name="T33" fmla="*/ 2147483646 h 538"/>
              <a:gd name="T34" fmla="*/ 2147483646 w 422"/>
              <a:gd name="T35" fmla="*/ 2147483646 h 538"/>
              <a:gd name="T36" fmla="*/ 2147483646 w 422"/>
              <a:gd name="T37" fmla="*/ 2147483646 h 538"/>
              <a:gd name="T38" fmla="*/ 2147483646 w 422"/>
              <a:gd name="T39" fmla="*/ 2147483646 h 538"/>
              <a:gd name="T40" fmla="*/ 2147483646 w 422"/>
              <a:gd name="T41" fmla="*/ 2147483646 h 538"/>
              <a:gd name="T42" fmla="*/ 2147483646 w 422"/>
              <a:gd name="T43" fmla="*/ 2147483646 h 538"/>
              <a:gd name="T44" fmla="*/ 2147483646 w 422"/>
              <a:gd name="T45" fmla="*/ 2147483646 h 538"/>
              <a:gd name="T46" fmla="*/ 2147483646 w 422"/>
              <a:gd name="T47" fmla="*/ 2147483646 h 538"/>
              <a:gd name="T48" fmla="*/ 2147483646 w 422"/>
              <a:gd name="T49" fmla="*/ 2147483646 h 538"/>
              <a:gd name="T50" fmla="*/ 2147483646 w 422"/>
              <a:gd name="T51" fmla="*/ 2147483646 h 538"/>
              <a:gd name="T52" fmla="*/ 2147483646 w 422"/>
              <a:gd name="T53" fmla="*/ 2147483646 h 538"/>
              <a:gd name="T54" fmla="*/ 2147483646 w 422"/>
              <a:gd name="T55" fmla="*/ 2147483646 h 538"/>
              <a:gd name="T56" fmla="*/ 2147483646 w 422"/>
              <a:gd name="T57" fmla="*/ 2147483646 h 538"/>
              <a:gd name="T58" fmla="*/ 2147483646 w 422"/>
              <a:gd name="T59" fmla="*/ 2147483646 h 538"/>
              <a:gd name="T60" fmla="*/ 2147483646 w 422"/>
              <a:gd name="T61" fmla="*/ 2147483646 h 538"/>
              <a:gd name="T62" fmla="*/ 2147483646 w 422"/>
              <a:gd name="T63" fmla="*/ 2147483646 h 538"/>
              <a:gd name="T64" fmla="*/ 2147483646 w 422"/>
              <a:gd name="T65" fmla="*/ 2147483646 h 538"/>
              <a:gd name="T66" fmla="*/ 2147483646 w 422"/>
              <a:gd name="T67" fmla="*/ 2147483646 h 538"/>
              <a:gd name="T68" fmla="*/ 2147483646 w 422"/>
              <a:gd name="T69" fmla="*/ 2147483646 h 538"/>
              <a:gd name="T70" fmla="*/ 2147483646 w 422"/>
              <a:gd name="T71" fmla="*/ 2147483646 h 538"/>
              <a:gd name="T72" fmla="*/ 2147483646 w 422"/>
              <a:gd name="T73" fmla="*/ 2147483646 h 538"/>
              <a:gd name="T74" fmla="*/ 2147483646 w 422"/>
              <a:gd name="T75" fmla="*/ 2147483646 h 538"/>
              <a:gd name="T76" fmla="*/ 2147483646 w 422"/>
              <a:gd name="T77" fmla="*/ 2147483646 h 538"/>
              <a:gd name="T78" fmla="*/ 2147483646 w 422"/>
              <a:gd name="T79" fmla="*/ 2147483646 h 538"/>
              <a:gd name="T80" fmla="*/ 2147483646 w 422"/>
              <a:gd name="T81" fmla="*/ 2147483646 h 538"/>
              <a:gd name="T82" fmla="*/ 2147483646 w 422"/>
              <a:gd name="T83" fmla="*/ 2147483646 h 538"/>
              <a:gd name="T84" fmla="*/ 2147483646 w 422"/>
              <a:gd name="T85" fmla="*/ 2147483646 h 538"/>
              <a:gd name="T86" fmla="*/ 2147483646 w 422"/>
              <a:gd name="T87" fmla="*/ 2147483646 h 538"/>
              <a:gd name="T88" fmla="*/ 2147483646 w 422"/>
              <a:gd name="T89" fmla="*/ 2147483646 h 538"/>
              <a:gd name="T90" fmla="*/ 2147483646 w 422"/>
              <a:gd name="T91" fmla="*/ 2147483646 h 538"/>
              <a:gd name="T92" fmla="*/ 2147483646 w 422"/>
              <a:gd name="T93" fmla="*/ 2147483646 h 538"/>
              <a:gd name="T94" fmla="*/ 2147483646 w 422"/>
              <a:gd name="T95" fmla="*/ 2147483646 h 538"/>
              <a:gd name="T96" fmla="*/ 2147483646 w 422"/>
              <a:gd name="T97" fmla="*/ 2147483646 h 538"/>
              <a:gd name="T98" fmla="*/ 2147483646 w 422"/>
              <a:gd name="T99" fmla="*/ 2147483646 h 538"/>
              <a:gd name="T100" fmla="*/ 2147483646 w 422"/>
              <a:gd name="T101" fmla="*/ 2147483646 h 538"/>
              <a:gd name="T102" fmla="*/ 2147483646 w 422"/>
              <a:gd name="T103" fmla="*/ 2147483646 h 538"/>
              <a:gd name="T104" fmla="*/ 2147483646 w 422"/>
              <a:gd name="T105" fmla="*/ 2147483646 h 538"/>
              <a:gd name="T106" fmla="*/ 0 w 422"/>
              <a:gd name="T107" fmla="*/ 2147483646 h 5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22" h="538">
                <a:moveTo>
                  <a:pt x="148" y="12"/>
                </a:moveTo>
                <a:lnTo>
                  <a:pt x="148" y="12"/>
                </a:lnTo>
                <a:lnTo>
                  <a:pt x="140" y="16"/>
                </a:lnTo>
                <a:lnTo>
                  <a:pt x="138" y="18"/>
                </a:lnTo>
                <a:lnTo>
                  <a:pt x="136" y="18"/>
                </a:lnTo>
                <a:lnTo>
                  <a:pt x="130" y="22"/>
                </a:lnTo>
                <a:lnTo>
                  <a:pt x="128" y="24"/>
                </a:lnTo>
                <a:lnTo>
                  <a:pt x="126" y="24"/>
                </a:lnTo>
                <a:lnTo>
                  <a:pt x="124" y="26"/>
                </a:lnTo>
                <a:lnTo>
                  <a:pt x="122" y="26"/>
                </a:lnTo>
                <a:lnTo>
                  <a:pt x="122" y="28"/>
                </a:lnTo>
                <a:lnTo>
                  <a:pt x="118" y="28"/>
                </a:lnTo>
                <a:lnTo>
                  <a:pt x="118" y="30"/>
                </a:lnTo>
                <a:lnTo>
                  <a:pt x="116" y="30"/>
                </a:lnTo>
                <a:lnTo>
                  <a:pt x="116" y="32"/>
                </a:lnTo>
                <a:lnTo>
                  <a:pt x="114" y="32"/>
                </a:lnTo>
                <a:lnTo>
                  <a:pt x="112" y="34"/>
                </a:lnTo>
                <a:lnTo>
                  <a:pt x="110" y="34"/>
                </a:lnTo>
                <a:lnTo>
                  <a:pt x="110" y="36"/>
                </a:lnTo>
                <a:lnTo>
                  <a:pt x="108" y="36"/>
                </a:lnTo>
                <a:lnTo>
                  <a:pt x="106" y="38"/>
                </a:lnTo>
                <a:lnTo>
                  <a:pt x="104" y="40"/>
                </a:lnTo>
                <a:lnTo>
                  <a:pt x="102" y="40"/>
                </a:lnTo>
                <a:lnTo>
                  <a:pt x="102" y="42"/>
                </a:lnTo>
                <a:lnTo>
                  <a:pt x="100" y="44"/>
                </a:lnTo>
                <a:lnTo>
                  <a:pt x="98" y="46"/>
                </a:lnTo>
                <a:lnTo>
                  <a:pt x="96" y="46"/>
                </a:lnTo>
                <a:lnTo>
                  <a:pt x="96" y="48"/>
                </a:lnTo>
                <a:lnTo>
                  <a:pt x="78" y="68"/>
                </a:lnTo>
                <a:lnTo>
                  <a:pt x="64" y="90"/>
                </a:lnTo>
                <a:lnTo>
                  <a:pt x="52" y="116"/>
                </a:lnTo>
                <a:lnTo>
                  <a:pt x="46" y="144"/>
                </a:lnTo>
                <a:lnTo>
                  <a:pt x="14" y="322"/>
                </a:lnTo>
                <a:lnTo>
                  <a:pt x="404" y="322"/>
                </a:lnTo>
                <a:lnTo>
                  <a:pt x="386" y="166"/>
                </a:lnTo>
                <a:lnTo>
                  <a:pt x="382" y="140"/>
                </a:lnTo>
                <a:lnTo>
                  <a:pt x="376" y="116"/>
                </a:lnTo>
                <a:lnTo>
                  <a:pt x="366" y="92"/>
                </a:lnTo>
                <a:lnTo>
                  <a:pt x="352" y="70"/>
                </a:lnTo>
                <a:lnTo>
                  <a:pt x="336" y="50"/>
                </a:lnTo>
                <a:lnTo>
                  <a:pt x="316" y="32"/>
                </a:lnTo>
                <a:lnTo>
                  <a:pt x="294" y="18"/>
                </a:lnTo>
                <a:lnTo>
                  <a:pt x="268" y="8"/>
                </a:lnTo>
                <a:lnTo>
                  <a:pt x="242" y="2"/>
                </a:lnTo>
                <a:lnTo>
                  <a:pt x="214" y="0"/>
                </a:lnTo>
                <a:lnTo>
                  <a:pt x="198" y="0"/>
                </a:lnTo>
                <a:lnTo>
                  <a:pt x="180" y="2"/>
                </a:lnTo>
                <a:lnTo>
                  <a:pt x="164" y="6"/>
                </a:lnTo>
                <a:lnTo>
                  <a:pt x="148" y="12"/>
                </a:lnTo>
                <a:close/>
                <a:moveTo>
                  <a:pt x="220" y="252"/>
                </a:moveTo>
                <a:lnTo>
                  <a:pt x="220" y="252"/>
                </a:lnTo>
                <a:lnTo>
                  <a:pt x="214" y="254"/>
                </a:lnTo>
                <a:lnTo>
                  <a:pt x="208" y="256"/>
                </a:lnTo>
                <a:lnTo>
                  <a:pt x="204" y="262"/>
                </a:lnTo>
                <a:lnTo>
                  <a:pt x="204" y="268"/>
                </a:lnTo>
                <a:lnTo>
                  <a:pt x="204" y="270"/>
                </a:lnTo>
                <a:lnTo>
                  <a:pt x="204" y="276"/>
                </a:lnTo>
                <a:lnTo>
                  <a:pt x="208" y="280"/>
                </a:lnTo>
                <a:lnTo>
                  <a:pt x="214" y="284"/>
                </a:lnTo>
                <a:lnTo>
                  <a:pt x="220" y="284"/>
                </a:lnTo>
                <a:lnTo>
                  <a:pt x="244" y="284"/>
                </a:lnTo>
                <a:lnTo>
                  <a:pt x="248" y="284"/>
                </a:lnTo>
                <a:lnTo>
                  <a:pt x="254" y="282"/>
                </a:lnTo>
                <a:lnTo>
                  <a:pt x="256" y="278"/>
                </a:lnTo>
                <a:lnTo>
                  <a:pt x="258" y="272"/>
                </a:lnTo>
                <a:lnTo>
                  <a:pt x="280" y="268"/>
                </a:lnTo>
                <a:lnTo>
                  <a:pt x="298" y="260"/>
                </a:lnTo>
                <a:lnTo>
                  <a:pt x="312" y="252"/>
                </a:lnTo>
                <a:lnTo>
                  <a:pt x="324" y="242"/>
                </a:lnTo>
                <a:lnTo>
                  <a:pt x="316" y="256"/>
                </a:lnTo>
                <a:lnTo>
                  <a:pt x="304" y="268"/>
                </a:lnTo>
                <a:lnTo>
                  <a:pt x="292" y="278"/>
                </a:lnTo>
                <a:lnTo>
                  <a:pt x="278" y="288"/>
                </a:lnTo>
                <a:lnTo>
                  <a:pt x="264" y="294"/>
                </a:lnTo>
                <a:lnTo>
                  <a:pt x="248" y="300"/>
                </a:lnTo>
                <a:lnTo>
                  <a:pt x="230" y="302"/>
                </a:lnTo>
                <a:lnTo>
                  <a:pt x="214" y="304"/>
                </a:lnTo>
                <a:lnTo>
                  <a:pt x="200" y="304"/>
                </a:lnTo>
                <a:lnTo>
                  <a:pt x="186" y="302"/>
                </a:lnTo>
                <a:lnTo>
                  <a:pt x="174" y="298"/>
                </a:lnTo>
                <a:lnTo>
                  <a:pt x="162" y="294"/>
                </a:lnTo>
                <a:lnTo>
                  <a:pt x="150" y="288"/>
                </a:lnTo>
                <a:lnTo>
                  <a:pt x="140" y="282"/>
                </a:lnTo>
                <a:lnTo>
                  <a:pt x="130" y="274"/>
                </a:lnTo>
                <a:lnTo>
                  <a:pt x="120" y="266"/>
                </a:lnTo>
                <a:lnTo>
                  <a:pt x="112" y="256"/>
                </a:lnTo>
                <a:lnTo>
                  <a:pt x="104" y="246"/>
                </a:lnTo>
                <a:lnTo>
                  <a:pt x="98" y="236"/>
                </a:lnTo>
                <a:lnTo>
                  <a:pt x="92" y="224"/>
                </a:lnTo>
                <a:lnTo>
                  <a:pt x="88" y="212"/>
                </a:lnTo>
                <a:lnTo>
                  <a:pt x="84" y="200"/>
                </a:lnTo>
                <a:lnTo>
                  <a:pt x="82" y="186"/>
                </a:lnTo>
                <a:lnTo>
                  <a:pt x="82" y="172"/>
                </a:lnTo>
                <a:lnTo>
                  <a:pt x="82" y="156"/>
                </a:lnTo>
                <a:lnTo>
                  <a:pt x="86" y="140"/>
                </a:lnTo>
                <a:lnTo>
                  <a:pt x="84" y="154"/>
                </a:lnTo>
                <a:lnTo>
                  <a:pt x="242" y="156"/>
                </a:lnTo>
                <a:lnTo>
                  <a:pt x="248" y="118"/>
                </a:lnTo>
                <a:lnTo>
                  <a:pt x="262" y="156"/>
                </a:lnTo>
                <a:lnTo>
                  <a:pt x="344" y="154"/>
                </a:lnTo>
                <a:lnTo>
                  <a:pt x="346" y="172"/>
                </a:lnTo>
                <a:lnTo>
                  <a:pt x="344" y="190"/>
                </a:lnTo>
                <a:lnTo>
                  <a:pt x="340" y="206"/>
                </a:lnTo>
                <a:lnTo>
                  <a:pt x="330" y="220"/>
                </a:lnTo>
                <a:lnTo>
                  <a:pt x="318" y="232"/>
                </a:lnTo>
                <a:lnTo>
                  <a:pt x="306" y="240"/>
                </a:lnTo>
                <a:lnTo>
                  <a:pt x="292" y="248"/>
                </a:lnTo>
                <a:lnTo>
                  <a:pt x="276" y="256"/>
                </a:lnTo>
                <a:lnTo>
                  <a:pt x="258" y="260"/>
                </a:lnTo>
                <a:lnTo>
                  <a:pt x="252" y="254"/>
                </a:lnTo>
                <a:lnTo>
                  <a:pt x="244" y="252"/>
                </a:lnTo>
                <a:lnTo>
                  <a:pt x="220" y="252"/>
                </a:lnTo>
                <a:close/>
                <a:moveTo>
                  <a:pt x="0" y="538"/>
                </a:moveTo>
                <a:lnTo>
                  <a:pt x="422" y="538"/>
                </a:lnTo>
                <a:lnTo>
                  <a:pt x="420" y="520"/>
                </a:lnTo>
                <a:lnTo>
                  <a:pt x="418" y="502"/>
                </a:lnTo>
                <a:lnTo>
                  <a:pt x="414" y="484"/>
                </a:lnTo>
                <a:lnTo>
                  <a:pt x="410" y="468"/>
                </a:lnTo>
                <a:lnTo>
                  <a:pt x="402" y="452"/>
                </a:lnTo>
                <a:lnTo>
                  <a:pt x="396" y="436"/>
                </a:lnTo>
                <a:lnTo>
                  <a:pt x="388" y="422"/>
                </a:lnTo>
                <a:lnTo>
                  <a:pt x="378" y="408"/>
                </a:lnTo>
                <a:lnTo>
                  <a:pt x="368" y="394"/>
                </a:lnTo>
                <a:lnTo>
                  <a:pt x="356" y="382"/>
                </a:lnTo>
                <a:lnTo>
                  <a:pt x="344" y="370"/>
                </a:lnTo>
                <a:lnTo>
                  <a:pt x="332" y="360"/>
                </a:lnTo>
                <a:lnTo>
                  <a:pt x="318" y="350"/>
                </a:lnTo>
                <a:lnTo>
                  <a:pt x="304" y="342"/>
                </a:lnTo>
                <a:lnTo>
                  <a:pt x="288" y="334"/>
                </a:lnTo>
                <a:lnTo>
                  <a:pt x="274" y="328"/>
                </a:lnTo>
                <a:lnTo>
                  <a:pt x="272" y="346"/>
                </a:lnTo>
                <a:lnTo>
                  <a:pt x="268" y="362"/>
                </a:lnTo>
                <a:lnTo>
                  <a:pt x="262" y="376"/>
                </a:lnTo>
                <a:lnTo>
                  <a:pt x="254" y="386"/>
                </a:lnTo>
                <a:lnTo>
                  <a:pt x="244" y="396"/>
                </a:lnTo>
                <a:lnTo>
                  <a:pt x="234" y="402"/>
                </a:lnTo>
                <a:lnTo>
                  <a:pt x="222" y="406"/>
                </a:lnTo>
                <a:lnTo>
                  <a:pt x="212" y="408"/>
                </a:lnTo>
                <a:lnTo>
                  <a:pt x="200" y="406"/>
                </a:lnTo>
                <a:lnTo>
                  <a:pt x="188" y="402"/>
                </a:lnTo>
                <a:lnTo>
                  <a:pt x="178" y="396"/>
                </a:lnTo>
                <a:lnTo>
                  <a:pt x="168" y="388"/>
                </a:lnTo>
                <a:lnTo>
                  <a:pt x="160" y="378"/>
                </a:lnTo>
                <a:lnTo>
                  <a:pt x="154" y="364"/>
                </a:lnTo>
                <a:lnTo>
                  <a:pt x="150" y="348"/>
                </a:lnTo>
                <a:lnTo>
                  <a:pt x="148" y="328"/>
                </a:lnTo>
                <a:lnTo>
                  <a:pt x="134" y="334"/>
                </a:lnTo>
                <a:lnTo>
                  <a:pt x="118" y="342"/>
                </a:lnTo>
                <a:lnTo>
                  <a:pt x="104" y="350"/>
                </a:lnTo>
                <a:lnTo>
                  <a:pt x="90" y="360"/>
                </a:lnTo>
                <a:lnTo>
                  <a:pt x="78" y="370"/>
                </a:lnTo>
                <a:lnTo>
                  <a:pt x="66" y="382"/>
                </a:lnTo>
                <a:lnTo>
                  <a:pt x="54" y="394"/>
                </a:lnTo>
                <a:lnTo>
                  <a:pt x="44" y="408"/>
                </a:lnTo>
                <a:lnTo>
                  <a:pt x="36" y="422"/>
                </a:lnTo>
                <a:lnTo>
                  <a:pt x="28" y="436"/>
                </a:lnTo>
                <a:lnTo>
                  <a:pt x="20" y="452"/>
                </a:lnTo>
                <a:lnTo>
                  <a:pt x="14" y="468"/>
                </a:lnTo>
                <a:lnTo>
                  <a:pt x="8" y="486"/>
                </a:lnTo>
                <a:lnTo>
                  <a:pt x="4" y="502"/>
                </a:lnTo>
                <a:lnTo>
                  <a:pt x="2" y="520"/>
                </a:lnTo>
                <a:lnTo>
                  <a:pt x="0" y="5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lumMod val="85000"/>
                </a:schemeClr>
              </a:solidFill>
              <a:cs typeface="+mn-ea"/>
              <a:sym typeface="+mn-lt"/>
            </a:endParaRPr>
          </a:p>
        </p:txBody>
      </p:sp>
      <p:sp>
        <p:nvSpPr>
          <p:cNvPr id="62" name="Freeform 257"/>
          <p:cNvSpPr>
            <a:spLocks noEditPoints="1"/>
          </p:cNvSpPr>
          <p:nvPr/>
        </p:nvSpPr>
        <p:spPr bwMode="auto">
          <a:xfrm>
            <a:off x="7012881" y="2039516"/>
            <a:ext cx="527050" cy="611188"/>
          </a:xfrm>
          <a:custGeom>
            <a:avLst/>
            <a:gdLst>
              <a:gd name="T0" fmla="*/ 2147483646 w 224"/>
              <a:gd name="T1" fmla="*/ 2147483646 h 259"/>
              <a:gd name="T2" fmla="*/ 2147483646 w 224"/>
              <a:gd name="T3" fmla="*/ 2147483646 h 259"/>
              <a:gd name="T4" fmla="*/ 2147483646 w 224"/>
              <a:gd name="T5" fmla="*/ 2147483646 h 259"/>
              <a:gd name="T6" fmla="*/ 2147483646 w 224"/>
              <a:gd name="T7" fmla="*/ 2147483646 h 259"/>
              <a:gd name="T8" fmla="*/ 2147483646 w 224"/>
              <a:gd name="T9" fmla="*/ 2147483646 h 259"/>
              <a:gd name="T10" fmla="*/ 2147483646 w 224"/>
              <a:gd name="T11" fmla="*/ 2147483646 h 259"/>
              <a:gd name="T12" fmla="*/ 2147483646 w 224"/>
              <a:gd name="T13" fmla="*/ 2147483646 h 259"/>
              <a:gd name="T14" fmla="*/ 2147483646 w 224"/>
              <a:gd name="T15" fmla="*/ 2147483646 h 259"/>
              <a:gd name="T16" fmla="*/ 2147483646 w 224"/>
              <a:gd name="T17" fmla="*/ 2147483646 h 259"/>
              <a:gd name="T18" fmla="*/ 2147483646 w 224"/>
              <a:gd name="T19" fmla="*/ 2147483646 h 259"/>
              <a:gd name="T20" fmla="*/ 2147483646 w 224"/>
              <a:gd name="T21" fmla="*/ 2147483646 h 259"/>
              <a:gd name="T22" fmla="*/ 2147483646 w 224"/>
              <a:gd name="T23" fmla="*/ 2147483646 h 259"/>
              <a:gd name="T24" fmla="*/ 2147483646 w 224"/>
              <a:gd name="T25" fmla="*/ 2147483646 h 259"/>
              <a:gd name="T26" fmla="*/ 2147483646 w 224"/>
              <a:gd name="T27" fmla="*/ 2147483646 h 259"/>
              <a:gd name="T28" fmla="*/ 2147483646 w 224"/>
              <a:gd name="T29" fmla="*/ 2147483646 h 259"/>
              <a:gd name="T30" fmla="*/ 2147483646 w 224"/>
              <a:gd name="T31" fmla="*/ 2147483646 h 259"/>
              <a:gd name="T32" fmla="*/ 2147483646 w 224"/>
              <a:gd name="T33" fmla="*/ 2147483646 h 259"/>
              <a:gd name="T34" fmla="*/ 2147483646 w 224"/>
              <a:gd name="T35" fmla="*/ 2147483646 h 259"/>
              <a:gd name="T36" fmla="*/ 2147483646 w 224"/>
              <a:gd name="T37" fmla="*/ 0 h 259"/>
              <a:gd name="T38" fmla="*/ 2147483646 w 224"/>
              <a:gd name="T39" fmla="*/ 2147483646 h 259"/>
              <a:gd name="T40" fmla="*/ 2147483646 w 224"/>
              <a:gd name="T41" fmla="*/ 2147483646 h 259"/>
              <a:gd name="T42" fmla="*/ 2147483646 w 224"/>
              <a:gd name="T43" fmla="*/ 2147483646 h 259"/>
              <a:gd name="T44" fmla="*/ 2147483646 w 224"/>
              <a:gd name="T45" fmla="*/ 2147483646 h 259"/>
              <a:gd name="T46" fmla="*/ 2147483646 w 224"/>
              <a:gd name="T47" fmla="*/ 2147483646 h 259"/>
              <a:gd name="T48" fmla="*/ 2147483646 w 224"/>
              <a:gd name="T49" fmla="*/ 0 h 259"/>
              <a:gd name="T50" fmla="*/ 2147483646 w 224"/>
              <a:gd name="T51" fmla="*/ 2147483646 h 259"/>
              <a:gd name="T52" fmla="*/ 2147483646 w 224"/>
              <a:gd name="T53" fmla="*/ 2147483646 h 259"/>
              <a:gd name="T54" fmla="*/ 2147483646 w 224"/>
              <a:gd name="T55" fmla="*/ 2147483646 h 259"/>
              <a:gd name="T56" fmla="*/ 2147483646 w 224"/>
              <a:gd name="T57" fmla="*/ 2147483646 h 259"/>
              <a:gd name="T58" fmla="*/ 2147483646 w 224"/>
              <a:gd name="T59" fmla="*/ 2147483646 h 259"/>
              <a:gd name="T60" fmla="*/ 2147483646 w 224"/>
              <a:gd name="T61" fmla="*/ 2147483646 h 259"/>
              <a:gd name="T62" fmla="*/ 2147483646 w 224"/>
              <a:gd name="T63" fmla="*/ 2147483646 h 259"/>
              <a:gd name="T64" fmla="*/ 2147483646 w 224"/>
              <a:gd name="T65" fmla="*/ 2147483646 h 259"/>
              <a:gd name="T66" fmla="*/ 2147483646 w 224"/>
              <a:gd name="T67" fmla="*/ 2147483646 h 259"/>
              <a:gd name="T68" fmla="*/ 2147483646 w 224"/>
              <a:gd name="T69" fmla="*/ 2147483646 h 259"/>
              <a:gd name="T70" fmla="*/ 2147483646 w 224"/>
              <a:gd name="T71" fmla="*/ 2147483646 h 259"/>
              <a:gd name="T72" fmla="*/ 2147483646 w 224"/>
              <a:gd name="T73" fmla="*/ 2147483646 h 259"/>
              <a:gd name="T74" fmla="*/ 2147483646 w 224"/>
              <a:gd name="T75" fmla="*/ 2147483646 h 259"/>
              <a:gd name="T76" fmla="*/ 2147483646 w 224"/>
              <a:gd name="T77" fmla="*/ 2147483646 h 259"/>
              <a:gd name="T78" fmla="*/ 2147483646 w 224"/>
              <a:gd name="T79" fmla="*/ 2147483646 h 259"/>
              <a:gd name="T80" fmla="*/ 2147483646 w 224"/>
              <a:gd name="T81" fmla="*/ 2147483646 h 259"/>
              <a:gd name="T82" fmla="*/ 2147483646 w 224"/>
              <a:gd name="T83" fmla="*/ 2147483646 h 259"/>
              <a:gd name="T84" fmla="*/ 2147483646 w 224"/>
              <a:gd name="T85" fmla="*/ 2147483646 h 259"/>
              <a:gd name="T86" fmla="*/ 2147483646 w 224"/>
              <a:gd name="T87" fmla="*/ 2147483646 h 259"/>
              <a:gd name="T88" fmla="*/ 2147483646 w 224"/>
              <a:gd name="T89" fmla="*/ 2147483646 h 259"/>
              <a:gd name="T90" fmla="*/ 2147483646 w 224"/>
              <a:gd name="T91" fmla="*/ 2147483646 h 259"/>
              <a:gd name="T92" fmla="*/ 2147483646 w 224"/>
              <a:gd name="T93" fmla="*/ 2147483646 h 259"/>
              <a:gd name="T94" fmla="*/ 2147483646 w 224"/>
              <a:gd name="T95" fmla="*/ 2147483646 h 259"/>
              <a:gd name="T96" fmla="*/ 2147483646 w 224"/>
              <a:gd name="T97" fmla="*/ 2147483646 h 259"/>
              <a:gd name="T98" fmla="*/ 2147483646 w 224"/>
              <a:gd name="T99" fmla="*/ 2147483646 h 259"/>
              <a:gd name="T100" fmla="*/ 2147483646 w 224"/>
              <a:gd name="T101" fmla="*/ 2147483646 h 259"/>
              <a:gd name="T102" fmla="*/ 2147483646 w 224"/>
              <a:gd name="T103" fmla="*/ 2147483646 h 259"/>
              <a:gd name="T104" fmla="*/ 2147483646 w 224"/>
              <a:gd name="T105" fmla="*/ 2147483646 h 259"/>
              <a:gd name="T106" fmla="*/ 2147483646 w 224"/>
              <a:gd name="T107" fmla="*/ 2147483646 h 259"/>
              <a:gd name="T108" fmla="*/ 2147483646 w 224"/>
              <a:gd name="T109" fmla="*/ 2147483646 h 259"/>
              <a:gd name="T110" fmla="*/ 2147483646 w 224"/>
              <a:gd name="T111" fmla="*/ 2147483646 h 259"/>
              <a:gd name="T112" fmla="*/ 0 w 224"/>
              <a:gd name="T113" fmla="*/ 2147483646 h 259"/>
              <a:gd name="T114" fmla="*/ 2147483646 w 224"/>
              <a:gd name="T115" fmla="*/ 2147483646 h 259"/>
              <a:gd name="T116" fmla="*/ 2147483646 w 224"/>
              <a:gd name="T117" fmla="*/ 2147483646 h 25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4" h="259">
                <a:moveTo>
                  <a:pt x="211" y="88"/>
                </a:moveTo>
                <a:lnTo>
                  <a:pt x="190" y="88"/>
                </a:lnTo>
                <a:lnTo>
                  <a:pt x="187" y="104"/>
                </a:lnTo>
                <a:lnTo>
                  <a:pt x="181" y="118"/>
                </a:lnTo>
                <a:lnTo>
                  <a:pt x="173" y="131"/>
                </a:lnTo>
                <a:lnTo>
                  <a:pt x="164" y="141"/>
                </a:lnTo>
                <a:lnTo>
                  <a:pt x="151" y="152"/>
                </a:lnTo>
                <a:lnTo>
                  <a:pt x="138" y="158"/>
                </a:lnTo>
                <a:lnTo>
                  <a:pt x="124" y="162"/>
                </a:lnTo>
                <a:lnTo>
                  <a:pt x="116" y="163"/>
                </a:lnTo>
                <a:lnTo>
                  <a:pt x="107" y="165"/>
                </a:lnTo>
                <a:lnTo>
                  <a:pt x="99" y="163"/>
                </a:lnTo>
                <a:lnTo>
                  <a:pt x="91" y="162"/>
                </a:lnTo>
                <a:lnTo>
                  <a:pt x="82" y="161"/>
                </a:lnTo>
                <a:lnTo>
                  <a:pt x="76" y="158"/>
                </a:lnTo>
                <a:lnTo>
                  <a:pt x="61" y="150"/>
                </a:lnTo>
                <a:lnTo>
                  <a:pt x="50" y="140"/>
                </a:lnTo>
                <a:lnTo>
                  <a:pt x="39" y="128"/>
                </a:lnTo>
                <a:lnTo>
                  <a:pt x="31" y="114"/>
                </a:lnTo>
                <a:lnTo>
                  <a:pt x="29" y="106"/>
                </a:lnTo>
                <a:lnTo>
                  <a:pt x="26" y="98"/>
                </a:lnTo>
                <a:lnTo>
                  <a:pt x="25" y="91"/>
                </a:lnTo>
                <a:lnTo>
                  <a:pt x="25" y="81"/>
                </a:lnTo>
                <a:lnTo>
                  <a:pt x="25" y="71"/>
                </a:lnTo>
                <a:lnTo>
                  <a:pt x="27" y="62"/>
                </a:lnTo>
                <a:lnTo>
                  <a:pt x="43" y="62"/>
                </a:lnTo>
                <a:lnTo>
                  <a:pt x="170" y="62"/>
                </a:lnTo>
                <a:lnTo>
                  <a:pt x="187" y="62"/>
                </a:lnTo>
                <a:lnTo>
                  <a:pt x="211" y="62"/>
                </a:lnTo>
                <a:lnTo>
                  <a:pt x="216" y="62"/>
                </a:lnTo>
                <a:lnTo>
                  <a:pt x="220" y="66"/>
                </a:lnTo>
                <a:lnTo>
                  <a:pt x="222" y="70"/>
                </a:lnTo>
                <a:lnTo>
                  <a:pt x="224" y="75"/>
                </a:lnTo>
                <a:lnTo>
                  <a:pt x="222" y="80"/>
                </a:lnTo>
                <a:lnTo>
                  <a:pt x="220" y="84"/>
                </a:lnTo>
                <a:lnTo>
                  <a:pt x="216" y="87"/>
                </a:lnTo>
                <a:lnTo>
                  <a:pt x="211" y="88"/>
                </a:lnTo>
                <a:close/>
                <a:moveTo>
                  <a:pt x="42" y="88"/>
                </a:moveTo>
                <a:lnTo>
                  <a:pt x="42" y="88"/>
                </a:lnTo>
                <a:lnTo>
                  <a:pt x="44" y="100"/>
                </a:lnTo>
                <a:lnTo>
                  <a:pt x="50" y="111"/>
                </a:lnTo>
                <a:lnTo>
                  <a:pt x="57" y="120"/>
                </a:lnTo>
                <a:lnTo>
                  <a:pt x="66" y="130"/>
                </a:lnTo>
                <a:lnTo>
                  <a:pt x="76" y="136"/>
                </a:lnTo>
                <a:lnTo>
                  <a:pt x="86" y="140"/>
                </a:lnTo>
                <a:lnTo>
                  <a:pt x="96" y="144"/>
                </a:lnTo>
                <a:lnTo>
                  <a:pt x="107" y="144"/>
                </a:lnTo>
                <a:lnTo>
                  <a:pt x="117" y="144"/>
                </a:lnTo>
                <a:lnTo>
                  <a:pt x="128" y="141"/>
                </a:lnTo>
                <a:lnTo>
                  <a:pt x="138" y="136"/>
                </a:lnTo>
                <a:lnTo>
                  <a:pt x="147" y="130"/>
                </a:lnTo>
                <a:lnTo>
                  <a:pt x="156" y="122"/>
                </a:lnTo>
                <a:lnTo>
                  <a:pt x="163" y="111"/>
                </a:lnTo>
                <a:lnTo>
                  <a:pt x="168" y="101"/>
                </a:lnTo>
                <a:lnTo>
                  <a:pt x="172" y="88"/>
                </a:lnTo>
                <a:lnTo>
                  <a:pt x="42" y="88"/>
                </a:lnTo>
                <a:close/>
                <a:moveTo>
                  <a:pt x="107" y="0"/>
                </a:moveTo>
                <a:lnTo>
                  <a:pt x="107" y="0"/>
                </a:lnTo>
                <a:lnTo>
                  <a:pt x="125" y="1"/>
                </a:lnTo>
                <a:lnTo>
                  <a:pt x="141" y="3"/>
                </a:lnTo>
                <a:lnTo>
                  <a:pt x="152" y="9"/>
                </a:lnTo>
                <a:lnTo>
                  <a:pt x="163" y="15"/>
                </a:lnTo>
                <a:lnTo>
                  <a:pt x="170" y="24"/>
                </a:lnTo>
                <a:lnTo>
                  <a:pt x="177" y="33"/>
                </a:lnTo>
                <a:lnTo>
                  <a:pt x="181" y="44"/>
                </a:lnTo>
                <a:lnTo>
                  <a:pt x="186" y="57"/>
                </a:lnTo>
                <a:lnTo>
                  <a:pt x="29" y="57"/>
                </a:lnTo>
                <a:lnTo>
                  <a:pt x="33" y="44"/>
                </a:lnTo>
                <a:lnTo>
                  <a:pt x="37" y="33"/>
                </a:lnTo>
                <a:lnTo>
                  <a:pt x="43" y="24"/>
                </a:lnTo>
                <a:lnTo>
                  <a:pt x="50" y="15"/>
                </a:lnTo>
                <a:lnTo>
                  <a:pt x="59" y="9"/>
                </a:lnTo>
                <a:lnTo>
                  <a:pt x="72" y="3"/>
                </a:lnTo>
                <a:lnTo>
                  <a:pt x="87" y="1"/>
                </a:lnTo>
                <a:lnTo>
                  <a:pt x="107" y="0"/>
                </a:lnTo>
                <a:close/>
                <a:moveTo>
                  <a:pt x="111" y="39"/>
                </a:moveTo>
                <a:lnTo>
                  <a:pt x="111" y="39"/>
                </a:lnTo>
                <a:lnTo>
                  <a:pt x="112" y="42"/>
                </a:lnTo>
                <a:lnTo>
                  <a:pt x="115" y="46"/>
                </a:lnTo>
                <a:lnTo>
                  <a:pt x="118" y="48"/>
                </a:lnTo>
                <a:lnTo>
                  <a:pt x="124" y="49"/>
                </a:lnTo>
                <a:lnTo>
                  <a:pt x="129" y="48"/>
                </a:lnTo>
                <a:lnTo>
                  <a:pt x="133" y="45"/>
                </a:lnTo>
                <a:lnTo>
                  <a:pt x="134" y="41"/>
                </a:lnTo>
                <a:lnTo>
                  <a:pt x="135" y="35"/>
                </a:lnTo>
                <a:lnTo>
                  <a:pt x="134" y="29"/>
                </a:lnTo>
                <a:lnTo>
                  <a:pt x="133" y="26"/>
                </a:lnTo>
                <a:lnTo>
                  <a:pt x="130" y="23"/>
                </a:lnTo>
                <a:lnTo>
                  <a:pt x="126" y="23"/>
                </a:lnTo>
                <a:lnTo>
                  <a:pt x="122" y="23"/>
                </a:lnTo>
                <a:lnTo>
                  <a:pt x="120" y="26"/>
                </a:lnTo>
                <a:lnTo>
                  <a:pt x="120" y="15"/>
                </a:lnTo>
                <a:lnTo>
                  <a:pt x="135" y="15"/>
                </a:lnTo>
                <a:lnTo>
                  <a:pt x="135" y="10"/>
                </a:lnTo>
                <a:lnTo>
                  <a:pt x="112" y="10"/>
                </a:lnTo>
                <a:lnTo>
                  <a:pt x="112" y="32"/>
                </a:lnTo>
                <a:lnTo>
                  <a:pt x="120" y="32"/>
                </a:lnTo>
                <a:lnTo>
                  <a:pt x="121" y="29"/>
                </a:lnTo>
                <a:lnTo>
                  <a:pt x="122" y="29"/>
                </a:lnTo>
                <a:lnTo>
                  <a:pt x="125" y="31"/>
                </a:lnTo>
                <a:lnTo>
                  <a:pt x="125" y="35"/>
                </a:lnTo>
                <a:lnTo>
                  <a:pt x="125" y="41"/>
                </a:lnTo>
                <a:lnTo>
                  <a:pt x="124" y="42"/>
                </a:lnTo>
                <a:lnTo>
                  <a:pt x="122" y="42"/>
                </a:lnTo>
                <a:lnTo>
                  <a:pt x="121" y="41"/>
                </a:lnTo>
                <a:lnTo>
                  <a:pt x="120" y="39"/>
                </a:lnTo>
                <a:lnTo>
                  <a:pt x="120" y="37"/>
                </a:lnTo>
                <a:lnTo>
                  <a:pt x="111" y="37"/>
                </a:lnTo>
                <a:lnTo>
                  <a:pt x="111" y="39"/>
                </a:lnTo>
                <a:close/>
                <a:moveTo>
                  <a:pt x="63" y="179"/>
                </a:moveTo>
                <a:lnTo>
                  <a:pt x="63" y="179"/>
                </a:lnTo>
                <a:lnTo>
                  <a:pt x="64" y="170"/>
                </a:lnTo>
                <a:lnTo>
                  <a:pt x="65" y="163"/>
                </a:lnTo>
                <a:lnTo>
                  <a:pt x="68" y="159"/>
                </a:lnTo>
                <a:lnTo>
                  <a:pt x="72" y="165"/>
                </a:lnTo>
                <a:lnTo>
                  <a:pt x="77" y="170"/>
                </a:lnTo>
                <a:lnTo>
                  <a:pt x="89" y="179"/>
                </a:lnTo>
                <a:lnTo>
                  <a:pt x="100" y="185"/>
                </a:lnTo>
                <a:lnTo>
                  <a:pt x="104" y="187"/>
                </a:lnTo>
                <a:lnTo>
                  <a:pt x="104" y="227"/>
                </a:lnTo>
                <a:lnTo>
                  <a:pt x="98" y="222"/>
                </a:lnTo>
                <a:lnTo>
                  <a:pt x="83" y="210"/>
                </a:lnTo>
                <a:lnTo>
                  <a:pt x="76" y="202"/>
                </a:lnTo>
                <a:lnTo>
                  <a:pt x="69" y="194"/>
                </a:lnTo>
                <a:lnTo>
                  <a:pt x="65" y="185"/>
                </a:lnTo>
                <a:lnTo>
                  <a:pt x="64" y="183"/>
                </a:lnTo>
                <a:lnTo>
                  <a:pt x="63" y="179"/>
                </a:lnTo>
                <a:close/>
                <a:moveTo>
                  <a:pt x="115" y="187"/>
                </a:moveTo>
                <a:lnTo>
                  <a:pt x="115" y="187"/>
                </a:lnTo>
                <a:lnTo>
                  <a:pt x="118" y="185"/>
                </a:lnTo>
                <a:lnTo>
                  <a:pt x="130" y="179"/>
                </a:lnTo>
                <a:lnTo>
                  <a:pt x="142" y="170"/>
                </a:lnTo>
                <a:lnTo>
                  <a:pt x="147" y="165"/>
                </a:lnTo>
                <a:lnTo>
                  <a:pt x="151" y="159"/>
                </a:lnTo>
                <a:lnTo>
                  <a:pt x="154" y="163"/>
                </a:lnTo>
                <a:lnTo>
                  <a:pt x="156" y="169"/>
                </a:lnTo>
                <a:lnTo>
                  <a:pt x="156" y="179"/>
                </a:lnTo>
                <a:lnTo>
                  <a:pt x="156" y="183"/>
                </a:lnTo>
                <a:lnTo>
                  <a:pt x="155" y="185"/>
                </a:lnTo>
                <a:lnTo>
                  <a:pt x="150" y="194"/>
                </a:lnTo>
                <a:lnTo>
                  <a:pt x="143" y="202"/>
                </a:lnTo>
                <a:lnTo>
                  <a:pt x="135" y="210"/>
                </a:lnTo>
                <a:lnTo>
                  <a:pt x="121" y="222"/>
                </a:lnTo>
                <a:lnTo>
                  <a:pt x="115" y="227"/>
                </a:lnTo>
                <a:lnTo>
                  <a:pt x="115" y="187"/>
                </a:lnTo>
                <a:close/>
                <a:moveTo>
                  <a:pt x="47" y="176"/>
                </a:moveTo>
                <a:lnTo>
                  <a:pt x="57" y="176"/>
                </a:lnTo>
                <a:lnTo>
                  <a:pt x="57" y="187"/>
                </a:lnTo>
                <a:lnTo>
                  <a:pt x="52" y="187"/>
                </a:lnTo>
                <a:lnTo>
                  <a:pt x="50" y="189"/>
                </a:lnTo>
                <a:lnTo>
                  <a:pt x="46" y="194"/>
                </a:lnTo>
                <a:lnTo>
                  <a:pt x="42" y="202"/>
                </a:lnTo>
                <a:lnTo>
                  <a:pt x="21" y="249"/>
                </a:lnTo>
                <a:lnTo>
                  <a:pt x="196" y="249"/>
                </a:lnTo>
                <a:lnTo>
                  <a:pt x="180" y="202"/>
                </a:lnTo>
                <a:lnTo>
                  <a:pt x="174" y="194"/>
                </a:lnTo>
                <a:lnTo>
                  <a:pt x="170" y="189"/>
                </a:lnTo>
                <a:lnTo>
                  <a:pt x="169" y="187"/>
                </a:lnTo>
                <a:lnTo>
                  <a:pt x="167" y="187"/>
                </a:lnTo>
                <a:lnTo>
                  <a:pt x="161" y="187"/>
                </a:lnTo>
                <a:lnTo>
                  <a:pt x="161" y="176"/>
                </a:lnTo>
                <a:lnTo>
                  <a:pt x="176" y="176"/>
                </a:lnTo>
                <a:lnTo>
                  <a:pt x="180" y="176"/>
                </a:lnTo>
                <a:lnTo>
                  <a:pt x="183" y="179"/>
                </a:lnTo>
                <a:lnTo>
                  <a:pt x="190" y="187"/>
                </a:lnTo>
                <a:lnTo>
                  <a:pt x="194" y="193"/>
                </a:lnTo>
                <a:lnTo>
                  <a:pt x="196" y="197"/>
                </a:lnTo>
                <a:lnTo>
                  <a:pt x="219" y="259"/>
                </a:lnTo>
                <a:lnTo>
                  <a:pt x="169" y="259"/>
                </a:lnTo>
                <a:lnTo>
                  <a:pt x="50" y="259"/>
                </a:lnTo>
                <a:lnTo>
                  <a:pt x="0" y="259"/>
                </a:lnTo>
                <a:lnTo>
                  <a:pt x="26" y="197"/>
                </a:lnTo>
                <a:lnTo>
                  <a:pt x="27" y="193"/>
                </a:lnTo>
                <a:lnTo>
                  <a:pt x="33" y="187"/>
                </a:lnTo>
                <a:lnTo>
                  <a:pt x="39" y="179"/>
                </a:lnTo>
                <a:lnTo>
                  <a:pt x="43" y="176"/>
                </a:lnTo>
                <a:lnTo>
                  <a:pt x="47" y="1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lumMod val="85000"/>
                </a:schemeClr>
              </a:solidFill>
              <a:cs typeface="+mn-ea"/>
              <a:sym typeface="+mn-lt"/>
            </a:endParaRPr>
          </a:p>
        </p:txBody>
      </p:sp>
      <p:sp>
        <p:nvSpPr>
          <p:cNvPr id="63" name="Freeform 254"/>
          <p:cNvSpPr>
            <a:spLocks noEditPoints="1"/>
          </p:cNvSpPr>
          <p:nvPr/>
        </p:nvSpPr>
        <p:spPr bwMode="auto">
          <a:xfrm>
            <a:off x="1567756" y="3749254"/>
            <a:ext cx="430213" cy="423862"/>
          </a:xfrm>
          <a:custGeom>
            <a:avLst/>
            <a:gdLst>
              <a:gd name="T0" fmla="*/ 2147483646 w 256"/>
              <a:gd name="T1" fmla="*/ 2147483646 h 252"/>
              <a:gd name="T2" fmla="*/ 2147483646 w 256"/>
              <a:gd name="T3" fmla="*/ 2147483646 h 252"/>
              <a:gd name="T4" fmla="*/ 2147483646 w 256"/>
              <a:gd name="T5" fmla="*/ 2147483646 h 252"/>
              <a:gd name="T6" fmla="*/ 2147483646 w 256"/>
              <a:gd name="T7" fmla="*/ 2147483646 h 252"/>
              <a:gd name="T8" fmla="*/ 2147483646 w 256"/>
              <a:gd name="T9" fmla="*/ 2147483646 h 252"/>
              <a:gd name="T10" fmla="*/ 2147483646 w 256"/>
              <a:gd name="T11" fmla="*/ 2147483646 h 252"/>
              <a:gd name="T12" fmla="*/ 2147483646 w 256"/>
              <a:gd name="T13" fmla="*/ 2147483646 h 252"/>
              <a:gd name="T14" fmla="*/ 2147483646 w 256"/>
              <a:gd name="T15" fmla="*/ 2147483646 h 252"/>
              <a:gd name="T16" fmla="*/ 2147483646 w 256"/>
              <a:gd name="T17" fmla="*/ 2147483646 h 252"/>
              <a:gd name="T18" fmla="*/ 2147483646 w 256"/>
              <a:gd name="T19" fmla="*/ 2147483646 h 252"/>
              <a:gd name="T20" fmla="*/ 2147483646 w 256"/>
              <a:gd name="T21" fmla="*/ 2147483646 h 252"/>
              <a:gd name="T22" fmla="*/ 2147483646 w 256"/>
              <a:gd name="T23" fmla="*/ 2147483646 h 252"/>
              <a:gd name="T24" fmla="*/ 2147483646 w 256"/>
              <a:gd name="T25" fmla="*/ 2147483646 h 252"/>
              <a:gd name="T26" fmla="*/ 2147483646 w 256"/>
              <a:gd name="T27" fmla="*/ 2147483646 h 252"/>
              <a:gd name="T28" fmla="*/ 2147483646 w 256"/>
              <a:gd name="T29" fmla="*/ 2147483646 h 252"/>
              <a:gd name="T30" fmla="*/ 2147483646 w 256"/>
              <a:gd name="T31" fmla="*/ 2147483646 h 252"/>
              <a:gd name="T32" fmla="*/ 2147483646 w 256"/>
              <a:gd name="T33" fmla="*/ 2147483646 h 252"/>
              <a:gd name="T34" fmla="*/ 2147483646 w 256"/>
              <a:gd name="T35" fmla="*/ 2147483646 h 252"/>
              <a:gd name="T36" fmla="*/ 2147483646 w 256"/>
              <a:gd name="T37" fmla="*/ 2147483646 h 252"/>
              <a:gd name="T38" fmla="*/ 2147483646 w 256"/>
              <a:gd name="T39" fmla="*/ 2147483646 h 252"/>
              <a:gd name="T40" fmla="*/ 2147483646 w 256"/>
              <a:gd name="T41" fmla="*/ 2147483646 h 252"/>
              <a:gd name="T42" fmla="*/ 2147483646 w 256"/>
              <a:gd name="T43" fmla="*/ 2147483646 h 252"/>
              <a:gd name="T44" fmla="*/ 2147483646 w 256"/>
              <a:gd name="T45" fmla="*/ 2147483646 h 252"/>
              <a:gd name="T46" fmla="*/ 2147483646 w 256"/>
              <a:gd name="T47" fmla="*/ 2147483646 h 252"/>
              <a:gd name="T48" fmla="*/ 2147483646 w 256"/>
              <a:gd name="T49" fmla="*/ 2147483646 h 252"/>
              <a:gd name="T50" fmla="*/ 2147483646 w 256"/>
              <a:gd name="T51" fmla="*/ 2147483646 h 252"/>
              <a:gd name="T52" fmla="*/ 2147483646 w 256"/>
              <a:gd name="T53" fmla="*/ 2147483646 h 252"/>
              <a:gd name="T54" fmla="*/ 2147483646 w 256"/>
              <a:gd name="T55" fmla="*/ 2147483646 h 252"/>
              <a:gd name="T56" fmla="*/ 2147483646 w 256"/>
              <a:gd name="T57" fmla="*/ 2147483646 h 252"/>
              <a:gd name="T58" fmla="*/ 2147483646 w 256"/>
              <a:gd name="T59" fmla="*/ 2147483646 h 252"/>
              <a:gd name="T60" fmla="*/ 2147483646 w 256"/>
              <a:gd name="T61" fmla="*/ 2147483646 h 252"/>
              <a:gd name="T62" fmla="*/ 2147483646 w 256"/>
              <a:gd name="T63" fmla="*/ 2147483646 h 252"/>
              <a:gd name="T64" fmla="*/ 2147483646 w 256"/>
              <a:gd name="T65" fmla="*/ 2147483646 h 252"/>
              <a:gd name="T66" fmla="*/ 2147483646 w 256"/>
              <a:gd name="T67" fmla="*/ 2147483646 h 252"/>
              <a:gd name="T68" fmla="*/ 2147483646 w 256"/>
              <a:gd name="T69" fmla="*/ 2147483646 h 252"/>
              <a:gd name="T70" fmla="*/ 2147483646 w 256"/>
              <a:gd name="T71" fmla="*/ 2147483646 h 252"/>
              <a:gd name="T72" fmla="*/ 2147483646 w 256"/>
              <a:gd name="T73" fmla="*/ 2147483646 h 252"/>
              <a:gd name="T74" fmla="*/ 2147483646 w 256"/>
              <a:gd name="T75" fmla="*/ 2147483646 h 252"/>
              <a:gd name="T76" fmla="*/ 2147483646 w 256"/>
              <a:gd name="T77" fmla="*/ 2147483646 h 252"/>
              <a:gd name="T78" fmla="*/ 2147483646 w 256"/>
              <a:gd name="T79" fmla="*/ 2147483646 h 252"/>
              <a:gd name="T80" fmla="*/ 2147483646 w 256"/>
              <a:gd name="T81" fmla="*/ 2147483646 h 252"/>
              <a:gd name="T82" fmla="*/ 2147483646 w 256"/>
              <a:gd name="T83" fmla="*/ 2147483646 h 252"/>
              <a:gd name="T84" fmla="*/ 2147483646 w 256"/>
              <a:gd name="T85" fmla="*/ 2147483646 h 252"/>
              <a:gd name="T86" fmla="*/ 2147483646 w 256"/>
              <a:gd name="T87" fmla="*/ 2147483646 h 252"/>
              <a:gd name="T88" fmla="*/ 2147483646 w 256"/>
              <a:gd name="T89" fmla="*/ 2147483646 h 252"/>
              <a:gd name="T90" fmla="*/ 2147483646 w 256"/>
              <a:gd name="T91" fmla="*/ 2147483646 h 252"/>
              <a:gd name="T92" fmla="*/ 2147483646 w 256"/>
              <a:gd name="T93" fmla="*/ 2147483646 h 252"/>
              <a:gd name="T94" fmla="*/ 2147483646 w 256"/>
              <a:gd name="T95" fmla="*/ 2147483646 h 252"/>
              <a:gd name="T96" fmla="*/ 2147483646 w 256"/>
              <a:gd name="T97" fmla="*/ 2147483646 h 252"/>
              <a:gd name="T98" fmla="*/ 2147483646 w 256"/>
              <a:gd name="T99" fmla="*/ 2147483646 h 252"/>
              <a:gd name="T100" fmla="*/ 2147483646 w 256"/>
              <a:gd name="T101" fmla="*/ 2147483646 h 252"/>
              <a:gd name="T102" fmla="*/ 2147483646 w 256"/>
              <a:gd name="T103" fmla="*/ 2147483646 h 252"/>
              <a:gd name="T104" fmla="*/ 2147483646 w 256"/>
              <a:gd name="T105" fmla="*/ 2147483646 h 252"/>
              <a:gd name="T106" fmla="*/ 2147483646 w 256"/>
              <a:gd name="T107" fmla="*/ 2147483646 h 252"/>
              <a:gd name="T108" fmla="*/ 2147483646 w 256"/>
              <a:gd name="T109" fmla="*/ 2147483646 h 252"/>
              <a:gd name="T110" fmla="*/ 2147483646 w 256"/>
              <a:gd name="T111" fmla="*/ 2147483646 h 252"/>
              <a:gd name="T112" fmla="*/ 2147483646 w 256"/>
              <a:gd name="T113" fmla="*/ 2147483646 h 252"/>
              <a:gd name="T114" fmla="*/ 2147483646 w 256"/>
              <a:gd name="T115" fmla="*/ 2147483646 h 252"/>
              <a:gd name="T116" fmla="*/ 2147483646 w 256"/>
              <a:gd name="T117" fmla="*/ 2147483646 h 25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56" h="252">
                <a:moveTo>
                  <a:pt x="166" y="130"/>
                </a:moveTo>
                <a:lnTo>
                  <a:pt x="166" y="130"/>
                </a:lnTo>
                <a:lnTo>
                  <a:pt x="178" y="133"/>
                </a:lnTo>
                <a:lnTo>
                  <a:pt x="191" y="135"/>
                </a:lnTo>
                <a:lnTo>
                  <a:pt x="204" y="133"/>
                </a:lnTo>
                <a:lnTo>
                  <a:pt x="216" y="130"/>
                </a:lnTo>
                <a:lnTo>
                  <a:pt x="227" y="123"/>
                </a:lnTo>
                <a:lnTo>
                  <a:pt x="236" y="115"/>
                </a:lnTo>
                <a:lnTo>
                  <a:pt x="246" y="106"/>
                </a:lnTo>
                <a:lnTo>
                  <a:pt x="251" y="94"/>
                </a:lnTo>
                <a:lnTo>
                  <a:pt x="255" y="83"/>
                </a:lnTo>
                <a:lnTo>
                  <a:pt x="256" y="70"/>
                </a:lnTo>
                <a:lnTo>
                  <a:pt x="255" y="58"/>
                </a:lnTo>
                <a:lnTo>
                  <a:pt x="209" y="107"/>
                </a:lnTo>
                <a:lnTo>
                  <a:pt x="165" y="100"/>
                </a:lnTo>
                <a:lnTo>
                  <a:pt x="149" y="58"/>
                </a:lnTo>
                <a:lnTo>
                  <a:pt x="200" y="5"/>
                </a:lnTo>
                <a:lnTo>
                  <a:pt x="191" y="3"/>
                </a:lnTo>
                <a:lnTo>
                  <a:pt x="178" y="5"/>
                </a:lnTo>
                <a:lnTo>
                  <a:pt x="165" y="9"/>
                </a:lnTo>
                <a:lnTo>
                  <a:pt x="155" y="15"/>
                </a:lnTo>
                <a:lnTo>
                  <a:pt x="144" y="23"/>
                </a:lnTo>
                <a:lnTo>
                  <a:pt x="136" y="32"/>
                </a:lnTo>
                <a:lnTo>
                  <a:pt x="130" y="44"/>
                </a:lnTo>
                <a:lnTo>
                  <a:pt x="126" y="57"/>
                </a:lnTo>
                <a:lnTo>
                  <a:pt x="125" y="70"/>
                </a:lnTo>
                <a:lnTo>
                  <a:pt x="126" y="83"/>
                </a:lnTo>
                <a:lnTo>
                  <a:pt x="131" y="96"/>
                </a:lnTo>
                <a:lnTo>
                  <a:pt x="122" y="109"/>
                </a:lnTo>
                <a:lnTo>
                  <a:pt x="114" y="120"/>
                </a:lnTo>
                <a:lnTo>
                  <a:pt x="96" y="143"/>
                </a:lnTo>
                <a:lnTo>
                  <a:pt x="80" y="161"/>
                </a:lnTo>
                <a:lnTo>
                  <a:pt x="69" y="172"/>
                </a:lnTo>
                <a:lnTo>
                  <a:pt x="62" y="171"/>
                </a:lnTo>
                <a:lnTo>
                  <a:pt x="57" y="170"/>
                </a:lnTo>
                <a:lnTo>
                  <a:pt x="48" y="171"/>
                </a:lnTo>
                <a:lnTo>
                  <a:pt x="40" y="174"/>
                </a:lnTo>
                <a:lnTo>
                  <a:pt x="34" y="178"/>
                </a:lnTo>
                <a:lnTo>
                  <a:pt x="28" y="181"/>
                </a:lnTo>
                <a:lnTo>
                  <a:pt x="23" y="188"/>
                </a:lnTo>
                <a:lnTo>
                  <a:pt x="19" y="194"/>
                </a:lnTo>
                <a:lnTo>
                  <a:pt x="17" y="202"/>
                </a:lnTo>
                <a:lnTo>
                  <a:pt x="15" y="210"/>
                </a:lnTo>
                <a:lnTo>
                  <a:pt x="17" y="219"/>
                </a:lnTo>
                <a:lnTo>
                  <a:pt x="19" y="227"/>
                </a:lnTo>
                <a:lnTo>
                  <a:pt x="23" y="233"/>
                </a:lnTo>
                <a:lnTo>
                  <a:pt x="28" y="239"/>
                </a:lnTo>
                <a:lnTo>
                  <a:pt x="34" y="244"/>
                </a:lnTo>
                <a:lnTo>
                  <a:pt x="40" y="248"/>
                </a:lnTo>
                <a:lnTo>
                  <a:pt x="48" y="250"/>
                </a:lnTo>
                <a:lnTo>
                  <a:pt x="57" y="252"/>
                </a:lnTo>
                <a:lnTo>
                  <a:pt x="65" y="250"/>
                </a:lnTo>
                <a:lnTo>
                  <a:pt x="73" y="248"/>
                </a:lnTo>
                <a:lnTo>
                  <a:pt x="79" y="244"/>
                </a:lnTo>
                <a:lnTo>
                  <a:pt x="86" y="239"/>
                </a:lnTo>
                <a:lnTo>
                  <a:pt x="90" y="233"/>
                </a:lnTo>
                <a:lnTo>
                  <a:pt x="93" y="227"/>
                </a:lnTo>
                <a:lnTo>
                  <a:pt x="96" y="219"/>
                </a:lnTo>
                <a:lnTo>
                  <a:pt x="97" y="210"/>
                </a:lnTo>
                <a:lnTo>
                  <a:pt x="96" y="202"/>
                </a:lnTo>
                <a:lnTo>
                  <a:pt x="93" y="196"/>
                </a:lnTo>
                <a:lnTo>
                  <a:pt x="104" y="184"/>
                </a:lnTo>
                <a:lnTo>
                  <a:pt x="119" y="167"/>
                </a:lnTo>
                <a:lnTo>
                  <a:pt x="140" y="149"/>
                </a:lnTo>
                <a:lnTo>
                  <a:pt x="152" y="139"/>
                </a:lnTo>
                <a:lnTo>
                  <a:pt x="166" y="130"/>
                </a:lnTo>
                <a:close/>
                <a:moveTo>
                  <a:pt x="57" y="232"/>
                </a:moveTo>
                <a:lnTo>
                  <a:pt x="57" y="232"/>
                </a:lnTo>
                <a:lnTo>
                  <a:pt x="52" y="232"/>
                </a:lnTo>
                <a:lnTo>
                  <a:pt x="48" y="231"/>
                </a:lnTo>
                <a:lnTo>
                  <a:pt x="44" y="228"/>
                </a:lnTo>
                <a:lnTo>
                  <a:pt x="41" y="226"/>
                </a:lnTo>
                <a:lnTo>
                  <a:pt x="39" y="223"/>
                </a:lnTo>
                <a:lnTo>
                  <a:pt x="36" y="219"/>
                </a:lnTo>
                <a:lnTo>
                  <a:pt x="35" y="215"/>
                </a:lnTo>
                <a:lnTo>
                  <a:pt x="35" y="210"/>
                </a:lnTo>
                <a:lnTo>
                  <a:pt x="35" y="206"/>
                </a:lnTo>
                <a:lnTo>
                  <a:pt x="36" y="202"/>
                </a:lnTo>
                <a:lnTo>
                  <a:pt x="39" y="198"/>
                </a:lnTo>
                <a:lnTo>
                  <a:pt x="41" y="196"/>
                </a:lnTo>
                <a:lnTo>
                  <a:pt x="44" y="193"/>
                </a:lnTo>
                <a:lnTo>
                  <a:pt x="48" y="191"/>
                </a:lnTo>
                <a:lnTo>
                  <a:pt x="52" y="189"/>
                </a:lnTo>
                <a:lnTo>
                  <a:pt x="57" y="189"/>
                </a:lnTo>
                <a:lnTo>
                  <a:pt x="61" y="189"/>
                </a:lnTo>
                <a:lnTo>
                  <a:pt x="65" y="191"/>
                </a:lnTo>
                <a:lnTo>
                  <a:pt x="69" y="193"/>
                </a:lnTo>
                <a:lnTo>
                  <a:pt x="71" y="196"/>
                </a:lnTo>
                <a:lnTo>
                  <a:pt x="74" y="198"/>
                </a:lnTo>
                <a:lnTo>
                  <a:pt x="77" y="202"/>
                </a:lnTo>
                <a:lnTo>
                  <a:pt x="78" y="206"/>
                </a:lnTo>
                <a:lnTo>
                  <a:pt x="78" y="210"/>
                </a:lnTo>
                <a:lnTo>
                  <a:pt x="78" y="215"/>
                </a:lnTo>
                <a:lnTo>
                  <a:pt x="77" y="219"/>
                </a:lnTo>
                <a:lnTo>
                  <a:pt x="74" y="223"/>
                </a:lnTo>
                <a:lnTo>
                  <a:pt x="71" y="226"/>
                </a:lnTo>
                <a:lnTo>
                  <a:pt x="69" y="228"/>
                </a:lnTo>
                <a:lnTo>
                  <a:pt x="65" y="231"/>
                </a:lnTo>
                <a:lnTo>
                  <a:pt x="61" y="232"/>
                </a:lnTo>
                <a:lnTo>
                  <a:pt x="57" y="232"/>
                </a:lnTo>
                <a:close/>
                <a:moveTo>
                  <a:pt x="61" y="79"/>
                </a:moveTo>
                <a:lnTo>
                  <a:pt x="99" y="119"/>
                </a:lnTo>
                <a:lnTo>
                  <a:pt x="117" y="100"/>
                </a:lnTo>
                <a:lnTo>
                  <a:pt x="79" y="61"/>
                </a:lnTo>
                <a:lnTo>
                  <a:pt x="88" y="52"/>
                </a:lnTo>
                <a:lnTo>
                  <a:pt x="36" y="0"/>
                </a:lnTo>
                <a:lnTo>
                  <a:pt x="0" y="37"/>
                </a:lnTo>
                <a:lnTo>
                  <a:pt x="51" y="88"/>
                </a:lnTo>
                <a:lnTo>
                  <a:pt x="61" y="79"/>
                </a:lnTo>
                <a:close/>
                <a:moveTo>
                  <a:pt x="179" y="139"/>
                </a:moveTo>
                <a:lnTo>
                  <a:pt x="179" y="139"/>
                </a:lnTo>
                <a:lnTo>
                  <a:pt x="174" y="140"/>
                </a:lnTo>
                <a:lnTo>
                  <a:pt x="169" y="144"/>
                </a:lnTo>
                <a:lnTo>
                  <a:pt x="161" y="148"/>
                </a:lnTo>
                <a:lnTo>
                  <a:pt x="153" y="154"/>
                </a:lnTo>
                <a:lnTo>
                  <a:pt x="144" y="162"/>
                </a:lnTo>
                <a:lnTo>
                  <a:pt x="135" y="172"/>
                </a:lnTo>
                <a:lnTo>
                  <a:pt x="126" y="185"/>
                </a:lnTo>
                <a:lnTo>
                  <a:pt x="155" y="214"/>
                </a:lnTo>
                <a:lnTo>
                  <a:pt x="184" y="244"/>
                </a:lnTo>
                <a:lnTo>
                  <a:pt x="188" y="248"/>
                </a:lnTo>
                <a:lnTo>
                  <a:pt x="194" y="250"/>
                </a:lnTo>
                <a:lnTo>
                  <a:pt x="197" y="252"/>
                </a:lnTo>
                <a:lnTo>
                  <a:pt x="203" y="252"/>
                </a:lnTo>
                <a:lnTo>
                  <a:pt x="208" y="252"/>
                </a:lnTo>
                <a:lnTo>
                  <a:pt x="213" y="250"/>
                </a:lnTo>
                <a:lnTo>
                  <a:pt x="217" y="248"/>
                </a:lnTo>
                <a:lnTo>
                  <a:pt x="221" y="244"/>
                </a:lnTo>
                <a:lnTo>
                  <a:pt x="236" y="230"/>
                </a:lnTo>
                <a:lnTo>
                  <a:pt x="239" y="226"/>
                </a:lnTo>
                <a:lnTo>
                  <a:pt x="242" y="220"/>
                </a:lnTo>
                <a:lnTo>
                  <a:pt x="243" y="217"/>
                </a:lnTo>
                <a:lnTo>
                  <a:pt x="243" y="211"/>
                </a:lnTo>
                <a:lnTo>
                  <a:pt x="243" y="206"/>
                </a:lnTo>
                <a:lnTo>
                  <a:pt x="242" y="201"/>
                </a:lnTo>
                <a:lnTo>
                  <a:pt x="239" y="197"/>
                </a:lnTo>
                <a:lnTo>
                  <a:pt x="236" y="193"/>
                </a:lnTo>
                <a:lnTo>
                  <a:pt x="179" y="139"/>
                </a:lnTo>
                <a:close/>
                <a:moveTo>
                  <a:pt x="205" y="233"/>
                </a:moveTo>
                <a:lnTo>
                  <a:pt x="205" y="233"/>
                </a:lnTo>
                <a:lnTo>
                  <a:pt x="203" y="236"/>
                </a:lnTo>
                <a:lnTo>
                  <a:pt x="200" y="236"/>
                </a:lnTo>
                <a:lnTo>
                  <a:pt x="197" y="236"/>
                </a:lnTo>
                <a:lnTo>
                  <a:pt x="196" y="233"/>
                </a:lnTo>
                <a:lnTo>
                  <a:pt x="148" y="187"/>
                </a:lnTo>
                <a:lnTo>
                  <a:pt x="147" y="184"/>
                </a:lnTo>
                <a:lnTo>
                  <a:pt x="147" y="183"/>
                </a:lnTo>
                <a:lnTo>
                  <a:pt x="147" y="180"/>
                </a:lnTo>
                <a:lnTo>
                  <a:pt x="148" y="178"/>
                </a:lnTo>
                <a:lnTo>
                  <a:pt x="151" y="176"/>
                </a:lnTo>
                <a:lnTo>
                  <a:pt x="153" y="175"/>
                </a:lnTo>
                <a:lnTo>
                  <a:pt x="156" y="176"/>
                </a:lnTo>
                <a:lnTo>
                  <a:pt x="157" y="178"/>
                </a:lnTo>
                <a:lnTo>
                  <a:pt x="205" y="224"/>
                </a:lnTo>
                <a:lnTo>
                  <a:pt x="207" y="227"/>
                </a:lnTo>
                <a:lnTo>
                  <a:pt x="207" y="230"/>
                </a:lnTo>
                <a:lnTo>
                  <a:pt x="207" y="232"/>
                </a:lnTo>
                <a:lnTo>
                  <a:pt x="205" y="233"/>
                </a:lnTo>
                <a:close/>
                <a:moveTo>
                  <a:pt x="226" y="213"/>
                </a:moveTo>
                <a:lnTo>
                  <a:pt x="226" y="213"/>
                </a:lnTo>
                <a:lnTo>
                  <a:pt x="223" y="215"/>
                </a:lnTo>
                <a:lnTo>
                  <a:pt x="221" y="215"/>
                </a:lnTo>
                <a:lnTo>
                  <a:pt x="218" y="215"/>
                </a:lnTo>
                <a:lnTo>
                  <a:pt x="217" y="213"/>
                </a:lnTo>
                <a:lnTo>
                  <a:pt x="169" y="166"/>
                </a:lnTo>
                <a:lnTo>
                  <a:pt x="168" y="163"/>
                </a:lnTo>
                <a:lnTo>
                  <a:pt x="168" y="162"/>
                </a:lnTo>
                <a:lnTo>
                  <a:pt x="168" y="159"/>
                </a:lnTo>
                <a:lnTo>
                  <a:pt x="169" y="157"/>
                </a:lnTo>
                <a:lnTo>
                  <a:pt x="171" y="155"/>
                </a:lnTo>
                <a:lnTo>
                  <a:pt x="174" y="154"/>
                </a:lnTo>
                <a:lnTo>
                  <a:pt x="177" y="155"/>
                </a:lnTo>
                <a:lnTo>
                  <a:pt x="178" y="157"/>
                </a:lnTo>
                <a:lnTo>
                  <a:pt x="226" y="204"/>
                </a:lnTo>
                <a:lnTo>
                  <a:pt x="227" y="206"/>
                </a:lnTo>
                <a:lnTo>
                  <a:pt x="227" y="209"/>
                </a:lnTo>
                <a:lnTo>
                  <a:pt x="227" y="211"/>
                </a:lnTo>
                <a:lnTo>
                  <a:pt x="226" y="2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lumMod val="85000"/>
                </a:schemeClr>
              </a:solidFill>
              <a:cs typeface="+mn-ea"/>
              <a:sym typeface="+mn-lt"/>
            </a:endParaRPr>
          </a:p>
        </p:txBody>
      </p:sp>
      <p:sp>
        <p:nvSpPr>
          <p:cNvPr id="64" name="Freeform 112"/>
          <p:cNvSpPr>
            <a:spLocks noEditPoints="1"/>
          </p:cNvSpPr>
          <p:nvPr/>
        </p:nvSpPr>
        <p:spPr bwMode="auto">
          <a:xfrm>
            <a:off x="7044631" y="3714329"/>
            <a:ext cx="463550" cy="541337"/>
          </a:xfrm>
          <a:custGeom>
            <a:avLst/>
            <a:gdLst>
              <a:gd name="T0" fmla="*/ 2147483646 w 182"/>
              <a:gd name="T1" fmla="*/ 2147483646 h 212"/>
              <a:gd name="T2" fmla="*/ 2147483646 w 182"/>
              <a:gd name="T3" fmla="*/ 2147483646 h 212"/>
              <a:gd name="T4" fmla="*/ 2147483646 w 182"/>
              <a:gd name="T5" fmla="*/ 2147483646 h 212"/>
              <a:gd name="T6" fmla="*/ 2147483646 w 182"/>
              <a:gd name="T7" fmla="*/ 2147483646 h 212"/>
              <a:gd name="T8" fmla="*/ 2147483646 w 182"/>
              <a:gd name="T9" fmla="*/ 2147483646 h 212"/>
              <a:gd name="T10" fmla="*/ 2147483646 w 182"/>
              <a:gd name="T11" fmla="*/ 2147483646 h 212"/>
              <a:gd name="T12" fmla="*/ 2147483646 w 182"/>
              <a:gd name="T13" fmla="*/ 2147483646 h 212"/>
              <a:gd name="T14" fmla="*/ 2147483646 w 182"/>
              <a:gd name="T15" fmla="*/ 2147483646 h 212"/>
              <a:gd name="T16" fmla="*/ 2147483646 w 182"/>
              <a:gd name="T17" fmla="*/ 2147483646 h 212"/>
              <a:gd name="T18" fmla="*/ 2147483646 w 182"/>
              <a:gd name="T19" fmla="*/ 2147483646 h 212"/>
              <a:gd name="T20" fmla="*/ 2147483646 w 182"/>
              <a:gd name="T21" fmla="*/ 2147483646 h 212"/>
              <a:gd name="T22" fmla="*/ 0 w 182"/>
              <a:gd name="T23" fmla="*/ 2147483646 h 212"/>
              <a:gd name="T24" fmla="*/ 2147483646 w 182"/>
              <a:gd name="T25" fmla="*/ 2147483646 h 212"/>
              <a:gd name="T26" fmla="*/ 2147483646 w 182"/>
              <a:gd name="T27" fmla="*/ 2147483646 h 212"/>
              <a:gd name="T28" fmla="*/ 2147483646 w 182"/>
              <a:gd name="T29" fmla="*/ 2147483646 h 212"/>
              <a:gd name="T30" fmla="*/ 2147483646 w 182"/>
              <a:gd name="T31" fmla="*/ 2147483646 h 212"/>
              <a:gd name="T32" fmla="*/ 2147483646 w 182"/>
              <a:gd name="T33" fmla="*/ 2147483646 h 212"/>
              <a:gd name="T34" fmla="*/ 2147483646 w 182"/>
              <a:gd name="T35" fmla="*/ 0 h 212"/>
              <a:gd name="T36" fmla="*/ 2147483646 w 182"/>
              <a:gd name="T37" fmla="*/ 2147483646 h 212"/>
              <a:gd name="T38" fmla="*/ 2147483646 w 182"/>
              <a:gd name="T39" fmla="*/ 2147483646 h 212"/>
              <a:gd name="T40" fmla="*/ 2147483646 w 182"/>
              <a:gd name="T41" fmla="*/ 2147483646 h 212"/>
              <a:gd name="T42" fmla="*/ 2147483646 w 182"/>
              <a:gd name="T43" fmla="*/ 0 h 212"/>
              <a:gd name="T44" fmla="*/ 2147483646 w 182"/>
              <a:gd name="T45" fmla="*/ 2147483646 h 212"/>
              <a:gd name="T46" fmla="*/ 2147483646 w 182"/>
              <a:gd name="T47" fmla="*/ 2147483646 h 212"/>
              <a:gd name="T48" fmla="*/ 2147483646 w 182"/>
              <a:gd name="T49" fmla="*/ 2147483646 h 212"/>
              <a:gd name="T50" fmla="*/ 2147483646 w 182"/>
              <a:gd name="T51" fmla="*/ 2147483646 h 212"/>
              <a:gd name="T52" fmla="*/ 2147483646 w 182"/>
              <a:gd name="T53" fmla="*/ 2147483646 h 212"/>
              <a:gd name="T54" fmla="*/ 2147483646 w 182"/>
              <a:gd name="T55" fmla="*/ 2147483646 h 212"/>
              <a:gd name="T56" fmla="*/ 2147483646 w 182"/>
              <a:gd name="T57" fmla="*/ 2147483646 h 212"/>
              <a:gd name="T58" fmla="*/ 2147483646 w 182"/>
              <a:gd name="T59" fmla="*/ 2147483646 h 212"/>
              <a:gd name="T60" fmla="*/ 2147483646 w 182"/>
              <a:gd name="T61" fmla="*/ 2147483646 h 212"/>
              <a:gd name="T62" fmla="*/ 2147483646 w 182"/>
              <a:gd name="T63" fmla="*/ 2147483646 h 212"/>
              <a:gd name="T64" fmla="*/ 2147483646 w 182"/>
              <a:gd name="T65" fmla="*/ 2147483646 h 212"/>
              <a:gd name="T66" fmla="*/ 2147483646 w 182"/>
              <a:gd name="T67" fmla="*/ 2147483646 h 212"/>
              <a:gd name="T68" fmla="*/ 2147483646 w 182"/>
              <a:gd name="T69" fmla="*/ 2147483646 h 212"/>
              <a:gd name="T70" fmla="*/ 2147483646 w 182"/>
              <a:gd name="T71" fmla="*/ 2147483646 h 2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82" h="212">
                <a:moveTo>
                  <a:pt x="104" y="58"/>
                </a:moveTo>
                <a:lnTo>
                  <a:pt x="104" y="58"/>
                </a:lnTo>
                <a:lnTo>
                  <a:pt x="114" y="52"/>
                </a:lnTo>
                <a:lnTo>
                  <a:pt x="120" y="46"/>
                </a:lnTo>
                <a:lnTo>
                  <a:pt x="124" y="40"/>
                </a:lnTo>
                <a:lnTo>
                  <a:pt x="126" y="36"/>
                </a:lnTo>
                <a:lnTo>
                  <a:pt x="124" y="30"/>
                </a:lnTo>
                <a:lnTo>
                  <a:pt x="122" y="26"/>
                </a:lnTo>
                <a:lnTo>
                  <a:pt x="116" y="24"/>
                </a:lnTo>
                <a:lnTo>
                  <a:pt x="112" y="24"/>
                </a:lnTo>
                <a:lnTo>
                  <a:pt x="108" y="28"/>
                </a:lnTo>
                <a:lnTo>
                  <a:pt x="104" y="36"/>
                </a:lnTo>
                <a:lnTo>
                  <a:pt x="100" y="44"/>
                </a:lnTo>
                <a:lnTo>
                  <a:pt x="100" y="58"/>
                </a:lnTo>
                <a:lnTo>
                  <a:pt x="104" y="58"/>
                </a:lnTo>
                <a:close/>
                <a:moveTo>
                  <a:pt x="152" y="126"/>
                </a:moveTo>
                <a:lnTo>
                  <a:pt x="152" y="212"/>
                </a:lnTo>
                <a:lnTo>
                  <a:pt x="104" y="212"/>
                </a:lnTo>
                <a:lnTo>
                  <a:pt x="104" y="74"/>
                </a:lnTo>
                <a:lnTo>
                  <a:pt x="72" y="74"/>
                </a:lnTo>
                <a:lnTo>
                  <a:pt x="72" y="212"/>
                </a:lnTo>
                <a:lnTo>
                  <a:pt x="24" y="212"/>
                </a:lnTo>
                <a:lnTo>
                  <a:pt x="24" y="126"/>
                </a:lnTo>
                <a:lnTo>
                  <a:pt x="0" y="126"/>
                </a:lnTo>
                <a:lnTo>
                  <a:pt x="0" y="72"/>
                </a:lnTo>
                <a:lnTo>
                  <a:pt x="48" y="72"/>
                </a:lnTo>
                <a:lnTo>
                  <a:pt x="38" y="64"/>
                </a:lnTo>
                <a:lnTo>
                  <a:pt x="30" y="56"/>
                </a:lnTo>
                <a:lnTo>
                  <a:pt x="26" y="46"/>
                </a:lnTo>
                <a:lnTo>
                  <a:pt x="24" y="38"/>
                </a:lnTo>
                <a:lnTo>
                  <a:pt x="24" y="28"/>
                </a:lnTo>
                <a:lnTo>
                  <a:pt x="26" y="20"/>
                </a:lnTo>
                <a:lnTo>
                  <a:pt x="32" y="12"/>
                </a:lnTo>
                <a:lnTo>
                  <a:pt x="38" y="6"/>
                </a:lnTo>
                <a:lnTo>
                  <a:pt x="46" y="2"/>
                </a:lnTo>
                <a:lnTo>
                  <a:pt x="56" y="0"/>
                </a:lnTo>
                <a:lnTo>
                  <a:pt x="66" y="2"/>
                </a:lnTo>
                <a:lnTo>
                  <a:pt x="74" y="6"/>
                </a:lnTo>
                <a:lnTo>
                  <a:pt x="80" y="12"/>
                </a:lnTo>
                <a:lnTo>
                  <a:pt x="86" y="18"/>
                </a:lnTo>
                <a:lnTo>
                  <a:pt x="92" y="12"/>
                </a:lnTo>
                <a:lnTo>
                  <a:pt x="98" y="6"/>
                </a:lnTo>
                <a:lnTo>
                  <a:pt x="108" y="2"/>
                </a:lnTo>
                <a:lnTo>
                  <a:pt x="116" y="0"/>
                </a:lnTo>
                <a:lnTo>
                  <a:pt x="126" y="2"/>
                </a:lnTo>
                <a:lnTo>
                  <a:pt x="134" y="6"/>
                </a:lnTo>
                <a:lnTo>
                  <a:pt x="140" y="12"/>
                </a:lnTo>
                <a:lnTo>
                  <a:pt x="146" y="20"/>
                </a:lnTo>
                <a:lnTo>
                  <a:pt x="148" y="28"/>
                </a:lnTo>
                <a:lnTo>
                  <a:pt x="150" y="38"/>
                </a:lnTo>
                <a:lnTo>
                  <a:pt x="146" y="46"/>
                </a:lnTo>
                <a:lnTo>
                  <a:pt x="142" y="56"/>
                </a:lnTo>
                <a:lnTo>
                  <a:pt x="134" y="64"/>
                </a:lnTo>
                <a:lnTo>
                  <a:pt x="124" y="72"/>
                </a:lnTo>
                <a:lnTo>
                  <a:pt x="182" y="72"/>
                </a:lnTo>
                <a:lnTo>
                  <a:pt x="182" y="126"/>
                </a:lnTo>
                <a:lnTo>
                  <a:pt x="152" y="126"/>
                </a:lnTo>
                <a:close/>
                <a:moveTo>
                  <a:pt x="74" y="58"/>
                </a:moveTo>
                <a:lnTo>
                  <a:pt x="74" y="58"/>
                </a:lnTo>
                <a:lnTo>
                  <a:pt x="72" y="44"/>
                </a:lnTo>
                <a:lnTo>
                  <a:pt x="70" y="36"/>
                </a:lnTo>
                <a:lnTo>
                  <a:pt x="66" y="28"/>
                </a:lnTo>
                <a:lnTo>
                  <a:pt x="62" y="24"/>
                </a:lnTo>
                <a:lnTo>
                  <a:pt x="56" y="24"/>
                </a:lnTo>
                <a:lnTo>
                  <a:pt x="52" y="26"/>
                </a:lnTo>
                <a:lnTo>
                  <a:pt x="48" y="30"/>
                </a:lnTo>
                <a:lnTo>
                  <a:pt x="46" y="36"/>
                </a:lnTo>
                <a:lnTo>
                  <a:pt x="48" y="40"/>
                </a:lnTo>
                <a:lnTo>
                  <a:pt x="52" y="46"/>
                </a:lnTo>
                <a:lnTo>
                  <a:pt x="60" y="52"/>
                </a:lnTo>
                <a:lnTo>
                  <a:pt x="70" y="58"/>
                </a:lnTo>
                <a:lnTo>
                  <a:pt x="74"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lumMod val="85000"/>
                </a:schemeClr>
              </a:solidFill>
              <a:cs typeface="+mn-ea"/>
              <a:sym typeface="+mn-lt"/>
            </a:endParaRPr>
          </a:p>
        </p:txBody>
      </p:sp>
      <p:sp>
        <p:nvSpPr>
          <p:cNvPr id="65" name="Freeform 123"/>
          <p:cNvSpPr>
            <a:spLocks noEditPoints="1"/>
          </p:cNvSpPr>
          <p:nvPr/>
        </p:nvSpPr>
        <p:spPr bwMode="auto">
          <a:xfrm>
            <a:off x="1470919" y="5368504"/>
            <a:ext cx="625475" cy="312737"/>
          </a:xfrm>
          <a:custGeom>
            <a:avLst/>
            <a:gdLst>
              <a:gd name="T0" fmla="*/ 2147483646 w 248"/>
              <a:gd name="T1" fmla="*/ 2147483646 h 124"/>
              <a:gd name="T2" fmla="*/ 2147483646 w 248"/>
              <a:gd name="T3" fmla="*/ 2147483646 h 124"/>
              <a:gd name="T4" fmla="*/ 2147483646 w 248"/>
              <a:gd name="T5" fmla="*/ 2147483646 h 124"/>
              <a:gd name="T6" fmla="*/ 2147483646 w 248"/>
              <a:gd name="T7" fmla="*/ 2147483646 h 124"/>
              <a:gd name="T8" fmla="*/ 2147483646 w 248"/>
              <a:gd name="T9" fmla="*/ 2147483646 h 124"/>
              <a:gd name="T10" fmla="*/ 2147483646 w 248"/>
              <a:gd name="T11" fmla="*/ 2147483646 h 124"/>
              <a:gd name="T12" fmla="*/ 2147483646 w 248"/>
              <a:gd name="T13" fmla="*/ 2147483646 h 124"/>
              <a:gd name="T14" fmla="*/ 2147483646 w 248"/>
              <a:gd name="T15" fmla="*/ 2147483646 h 124"/>
              <a:gd name="T16" fmla="*/ 2147483646 w 248"/>
              <a:gd name="T17" fmla="*/ 2147483646 h 124"/>
              <a:gd name="T18" fmla="*/ 2147483646 w 248"/>
              <a:gd name="T19" fmla="*/ 2147483646 h 124"/>
              <a:gd name="T20" fmla="*/ 2147483646 w 248"/>
              <a:gd name="T21" fmla="*/ 2147483646 h 124"/>
              <a:gd name="T22" fmla="*/ 2147483646 w 248"/>
              <a:gd name="T23" fmla="*/ 2147483646 h 124"/>
              <a:gd name="T24" fmla="*/ 2147483646 w 248"/>
              <a:gd name="T25" fmla="*/ 2147483646 h 124"/>
              <a:gd name="T26" fmla="*/ 2147483646 w 248"/>
              <a:gd name="T27" fmla="*/ 2147483646 h 124"/>
              <a:gd name="T28" fmla="*/ 2147483646 w 248"/>
              <a:gd name="T29" fmla="*/ 2147483646 h 124"/>
              <a:gd name="T30" fmla="*/ 2147483646 w 248"/>
              <a:gd name="T31" fmla="*/ 2147483646 h 124"/>
              <a:gd name="T32" fmla="*/ 2147483646 w 248"/>
              <a:gd name="T33" fmla="*/ 2147483646 h 124"/>
              <a:gd name="T34" fmla="*/ 2147483646 w 248"/>
              <a:gd name="T35" fmla="*/ 2147483646 h 124"/>
              <a:gd name="T36" fmla="*/ 2147483646 w 248"/>
              <a:gd name="T37" fmla="*/ 2147483646 h 124"/>
              <a:gd name="T38" fmla="*/ 2147483646 w 248"/>
              <a:gd name="T39" fmla="*/ 2147483646 h 124"/>
              <a:gd name="T40" fmla="*/ 2147483646 w 248"/>
              <a:gd name="T41" fmla="*/ 2147483646 h 124"/>
              <a:gd name="T42" fmla="*/ 2147483646 w 248"/>
              <a:gd name="T43" fmla="*/ 2147483646 h 124"/>
              <a:gd name="T44" fmla="*/ 2147483646 w 248"/>
              <a:gd name="T45" fmla="*/ 2147483646 h 124"/>
              <a:gd name="T46" fmla="*/ 2147483646 w 248"/>
              <a:gd name="T47" fmla="*/ 2147483646 h 124"/>
              <a:gd name="T48" fmla="*/ 2147483646 w 248"/>
              <a:gd name="T49" fmla="*/ 2147483646 h 124"/>
              <a:gd name="T50" fmla="*/ 2147483646 w 248"/>
              <a:gd name="T51" fmla="*/ 2147483646 h 124"/>
              <a:gd name="T52" fmla="*/ 2147483646 w 248"/>
              <a:gd name="T53" fmla="*/ 2147483646 h 124"/>
              <a:gd name="T54" fmla="*/ 2147483646 w 248"/>
              <a:gd name="T55" fmla="*/ 2147483646 h 124"/>
              <a:gd name="T56" fmla="*/ 2147483646 w 248"/>
              <a:gd name="T57" fmla="*/ 2147483646 h 124"/>
              <a:gd name="T58" fmla="*/ 2147483646 w 248"/>
              <a:gd name="T59" fmla="*/ 2147483646 h 124"/>
              <a:gd name="T60" fmla="*/ 2147483646 w 248"/>
              <a:gd name="T61" fmla="*/ 2147483646 h 124"/>
              <a:gd name="T62" fmla="*/ 2147483646 w 248"/>
              <a:gd name="T63" fmla="*/ 2147483646 h 124"/>
              <a:gd name="T64" fmla="*/ 2147483646 w 248"/>
              <a:gd name="T65" fmla="*/ 2147483646 h 124"/>
              <a:gd name="T66" fmla="*/ 2147483646 w 248"/>
              <a:gd name="T67" fmla="*/ 2147483646 h 124"/>
              <a:gd name="T68" fmla="*/ 2147483646 w 248"/>
              <a:gd name="T69" fmla="*/ 2147483646 h 124"/>
              <a:gd name="T70" fmla="*/ 2147483646 w 248"/>
              <a:gd name="T71" fmla="*/ 2147483646 h 124"/>
              <a:gd name="T72" fmla="*/ 2147483646 w 248"/>
              <a:gd name="T73" fmla="*/ 2147483646 h 124"/>
              <a:gd name="T74" fmla="*/ 2147483646 w 248"/>
              <a:gd name="T75" fmla="*/ 2147483646 h 124"/>
              <a:gd name="T76" fmla="*/ 2147483646 w 248"/>
              <a:gd name="T77" fmla="*/ 2147483646 h 124"/>
              <a:gd name="T78" fmla="*/ 2147483646 w 248"/>
              <a:gd name="T79" fmla="*/ 2147483646 h 124"/>
              <a:gd name="T80" fmla="*/ 2147483646 w 248"/>
              <a:gd name="T81" fmla="*/ 2147483646 h 124"/>
              <a:gd name="T82" fmla="*/ 2147483646 w 248"/>
              <a:gd name="T83" fmla="*/ 2147483646 h 124"/>
              <a:gd name="T84" fmla="*/ 2147483646 w 248"/>
              <a:gd name="T85" fmla="*/ 2147483646 h 124"/>
              <a:gd name="T86" fmla="*/ 2147483646 w 248"/>
              <a:gd name="T87" fmla="*/ 2147483646 h 124"/>
              <a:gd name="T88" fmla="*/ 2147483646 w 248"/>
              <a:gd name="T89" fmla="*/ 2147483646 h 124"/>
              <a:gd name="T90" fmla="*/ 2147483646 w 248"/>
              <a:gd name="T91" fmla="*/ 2147483646 h 124"/>
              <a:gd name="T92" fmla="*/ 2147483646 w 248"/>
              <a:gd name="T93" fmla="*/ 2147483646 h 124"/>
              <a:gd name="T94" fmla="*/ 2147483646 w 248"/>
              <a:gd name="T95" fmla="*/ 2147483646 h 124"/>
              <a:gd name="T96" fmla="*/ 2147483646 w 248"/>
              <a:gd name="T97" fmla="*/ 2147483646 h 124"/>
              <a:gd name="T98" fmla="*/ 2147483646 w 248"/>
              <a:gd name="T99" fmla="*/ 2147483646 h 124"/>
              <a:gd name="T100" fmla="*/ 2147483646 w 248"/>
              <a:gd name="T101" fmla="*/ 2147483646 h 124"/>
              <a:gd name="T102" fmla="*/ 2147483646 w 248"/>
              <a:gd name="T103" fmla="*/ 2147483646 h 124"/>
              <a:gd name="T104" fmla="*/ 2147483646 w 248"/>
              <a:gd name="T105" fmla="*/ 2147483646 h 124"/>
              <a:gd name="T106" fmla="*/ 2147483646 w 248"/>
              <a:gd name="T107" fmla="*/ 2147483646 h 124"/>
              <a:gd name="T108" fmla="*/ 2147483646 w 248"/>
              <a:gd name="T109" fmla="*/ 2147483646 h 124"/>
              <a:gd name="T110" fmla="*/ 2147483646 w 248"/>
              <a:gd name="T111" fmla="*/ 2147483646 h 124"/>
              <a:gd name="T112" fmla="*/ 2147483646 w 248"/>
              <a:gd name="T113" fmla="*/ 2147483646 h 124"/>
              <a:gd name="T114" fmla="*/ 2147483646 w 248"/>
              <a:gd name="T115" fmla="*/ 2147483646 h 124"/>
              <a:gd name="T116" fmla="*/ 2147483646 w 248"/>
              <a:gd name="T117" fmla="*/ 2147483646 h 124"/>
              <a:gd name="T118" fmla="*/ 2147483646 w 248"/>
              <a:gd name="T119" fmla="*/ 2147483646 h 1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48" h="124">
                <a:moveTo>
                  <a:pt x="234" y="56"/>
                </a:moveTo>
                <a:lnTo>
                  <a:pt x="234" y="56"/>
                </a:lnTo>
                <a:lnTo>
                  <a:pt x="238" y="62"/>
                </a:lnTo>
                <a:lnTo>
                  <a:pt x="232" y="62"/>
                </a:lnTo>
                <a:lnTo>
                  <a:pt x="232" y="72"/>
                </a:lnTo>
                <a:lnTo>
                  <a:pt x="240" y="72"/>
                </a:lnTo>
                <a:lnTo>
                  <a:pt x="242" y="80"/>
                </a:lnTo>
                <a:lnTo>
                  <a:pt x="248" y="80"/>
                </a:lnTo>
                <a:lnTo>
                  <a:pt x="246" y="100"/>
                </a:lnTo>
                <a:lnTo>
                  <a:pt x="242" y="102"/>
                </a:lnTo>
                <a:lnTo>
                  <a:pt x="242" y="112"/>
                </a:lnTo>
                <a:lnTo>
                  <a:pt x="238" y="112"/>
                </a:lnTo>
                <a:lnTo>
                  <a:pt x="232" y="112"/>
                </a:lnTo>
                <a:lnTo>
                  <a:pt x="230" y="118"/>
                </a:lnTo>
                <a:lnTo>
                  <a:pt x="224" y="122"/>
                </a:lnTo>
                <a:lnTo>
                  <a:pt x="218" y="124"/>
                </a:lnTo>
                <a:lnTo>
                  <a:pt x="212" y="124"/>
                </a:lnTo>
                <a:lnTo>
                  <a:pt x="208" y="124"/>
                </a:lnTo>
                <a:lnTo>
                  <a:pt x="202" y="122"/>
                </a:lnTo>
                <a:lnTo>
                  <a:pt x="198" y="118"/>
                </a:lnTo>
                <a:lnTo>
                  <a:pt x="194" y="114"/>
                </a:lnTo>
                <a:lnTo>
                  <a:pt x="186" y="116"/>
                </a:lnTo>
                <a:lnTo>
                  <a:pt x="148" y="116"/>
                </a:lnTo>
                <a:lnTo>
                  <a:pt x="150" y="112"/>
                </a:lnTo>
                <a:lnTo>
                  <a:pt x="186" y="112"/>
                </a:lnTo>
                <a:lnTo>
                  <a:pt x="186" y="108"/>
                </a:lnTo>
                <a:lnTo>
                  <a:pt x="146" y="108"/>
                </a:lnTo>
                <a:lnTo>
                  <a:pt x="144" y="116"/>
                </a:lnTo>
                <a:lnTo>
                  <a:pt x="86" y="116"/>
                </a:lnTo>
                <a:lnTo>
                  <a:pt x="68" y="116"/>
                </a:lnTo>
                <a:lnTo>
                  <a:pt x="62" y="114"/>
                </a:lnTo>
                <a:lnTo>
                  <a:pt x="58" y="118"/>
                </a:lnTo>
                <a:lnTo>
                  <a:pt x="54" y="122"/>
                </a:lnTo>
                <a:lnTo>
                  <a:pt x="48" y="124"/>
                </a:lnTo>
                <a:lnTo>
                  <a:pt x="44" y="124"/>
                </a:lnTo>
                <a:lnTo>
                  <a:pt x="36" y="124"/>
                </a:lnTo>
                <a:lnTo>
                  <a:pt x="30" y="120"/>
                </a:lnTo>
                <a:lnTo>
                  <a:pt x="24" y="114"/>
                </a:lnTo>
                <a:lnTo>
                  <a:pt x="22" y="108"/>
                </a:lnTo>
                <a:lnTo>
                  <a:pt x="16" y="108"/>
                </a:lnTo>
                <a:lnTo>
                  <a:pt x="14" y="108"/>
                </a:lnTo>
                <a:lnTo>
                  <a:pt x="12" y="108"/>
                </a:lnTo>
                <a:lnTo>
                  <a:pt x="0" y="104"/>
                </a:lnTo>
                <a:lnTo>
                  <a:pt x="0" y="90"/>
                </a:lnTo>
                <a:lnTo>
                  <a:pt x="14" y="90"/>
                </a:lnTo>
                <a:lnTo>
                  <a:pt x="14" y="86"/>
                </a:lnTo>
                <a:lnTo>
                  <a:pt x="12" y="86"/>
                </a:lnTo>
                <a:lnTo>
                  <a:pt x="8" y="84"/>
                </a:lnTo>
                <a:lnTo>
                  <a:pt x="6" y="80"/>
                </a:lnTo>
                <a:lnTo>
                  <a:pt x="6" y="6"/>
                </a:lnTo>
                <a:lnTo>
                  <a:pt x="8" y="2"/>
                </a:lnTo>
                <a:lnTo>
                  <a:pt x="12" y="0"/>
                </a:lnTo>
                <a:lnTo>
                  <a:pt x="136" y="0"/>
                </a:lnTo>
                <a:lnTo>
                  <a:pt x="142" y="2"/>
                </a:lnTo>
                <a:lnTo>
                  <a:pt x="142" y="6"/>
                </a:lnTo>
                <a:lnTo>
                  <a:pt x="140" y="80"/>
                </a:lnTo>
                <a:lnTo>
                  <a:pt x="138" y="84"/>
                </a:lnTo>
                <a:lnTo>
                  <a:pt x="134" y="86"/>
                </a:lnTo>
                <a:lnTo>
                  <a:pt x="134" y="90"/>
                </a:lnTo>
                <a:lnTo>
                  <a:pt x="146" y="90"/>
                </a:lnTo>
                <a:lnTo>
                  <a:pt x="150" y="16"/>
                </a:lnTo>
                <a:lnTo>
                  <a:pt x="198" y="20"/>
                </a:lnTo>
                <a:lnTo>
                  <a:pt x="220" y="50"/>
                </a:lnTo>
                <a:lnTo>
                  <a:pt x="234" y="56"/>
                </a:lnTo>
                <a:close/>
                <a:moveTo>
                  <a:pt x="186" y="106"/>
                </a:moveTo>
                <a:lnTo>
                  <a:pt x="186" y="106"/>
                </a:lnTo>
                <a:close/>
                <a:moveTo>
                  <a:pt x="230" y="90"/>
                </a:moveTo>
                <a:lnTo>
                  <a:pt x="230" y="90"/>
                </a:lnTo>
                <a:close/>
                <a:moveTo>
                  <a:pt x="30" y="22"/>
                </a:moveTo>
                <a:lnTo>
                  <a:pt x="30" y="62"/>
                </a:lnTo>
                <a:lnTo>
                  <a:pt x="40" y="62"/>
                </a:lnTo>
                <a:lnTo>
                  <a:pt x="40" y="46"/>
                </a:lnTo>
                <a:lnTo>
                  <a:pt x="48" y="46"/>
                </a:lnTo>
                <a:lnTo>
                  <a:pt x="48" y="38"/>
                </a:lnTo>
                <a:lnTo>
                  <a:pt x="40" y="38"/>
                </a:lnTo>
                <a:lnTo>
                  <a:pt x="40" y="30"/>
                </a:lnTo>
                <a:lnTo>
                  <a:pt x="48" y="30"/>
                </a:lnTo>
                <a:lnTo>
                  <a:pt x="48" y="22"/>
                </a:lnTo>
                <a:lnTo>
                  <a:pt x="30" y="22"/>
                </a:lnTo>
                <a:close/>
                <a:moveTo>
                  <a:pt x="50" y="22"/>
                </a:moveTo>
                <a:lnTo>
                  <a:pt x="50" y="62"/>
                </a:lnTo>
                <a:lnTo>
                  <a:pt x="62" y="62"/>
                </a:lnTo>
                <a:lnTo>
                  <a:pt x="62" y="44"/>
                </a:lnTo>
                <a:lnTo>
                  <a:pt x="64" y="44"/>
                </a:lnTo>
                <a:lnTo>
                  <a:pt x="66" y="48"/>
                </a:lnTo>
                <a:lnTo>
                  <a:pt x="66" y="62"/>
                </a:lnTo>
                <a:lnTo>
                  <a:pt x="76" y="62"/>
                </a:lnTo>
                <a:lnTo>
                  <a:pt x="76" y="52"/>
                </a:lnTo>
                <a:lnTo>
                  <a:pt x="74" y="46"/>
                </a:lnTo>
                <a:lnTo>
                  <a:pt x="74" y="44"/>
                </a:lnTo>
                <a:lnTo>
                  <a:pt x="70" y="40"/>
                </a:lnTo>
                <a:lnTo>
                  <a:pt x="74" y="38"/>
                </a:lnTo>
                <a:lnTo>
                  <a:pt x="76" y="32"/>
                </a:lnTo>
                <a:lnTo>
                  <a:pt x="74" y="24"/>
                </a:lnTo>
                <a:lnTo>
                  <a:pt x="70" y="22"/>
                </a:lnTo>
                <a:lnTo>
                  <a:pt x="58" y="22"/>
                </a:lnTo>
                <a:lnTo>
                  <a:pt x="50" y="22"/>
                </a:lnTo>
                <a:close/>
                <a:moveTo>
                  <a:pt x="62" y="28"/>
                </a:moveTo>
                <a:lnTo>
                  <a:pt x="62" y="38"/>
                </a:lnTo>
                <a:lnTo>
                  <a:pt x="64" y="36"/>
                </a:lnTo>
                <a:lnTo>
                  <a:pt x="66" y="34"/>
                </a:lnTo>
                <a:lnTo>
                  <a:pt x="66" y="32"/>
                </a:lnTo>
                <a:lnTo>
                  <a:pt x="64" y="28"/>
                </a:lnTo>
                <a:lnTo>
                  <a:pt x="62" y="28"/>
                </a:lnTo>
                <a:close/>
                <a:moveTo>
                  <a:pt x="80" y="22"/>
                </a:moveTo>
                <a:lnTo>
                  <a:pt x="80" y="62"/>
                </a:lnTo>
                <a:lnTo>
                  <a:pt x="98" y="62"/>
                </a:lnTo>
                <a:lnTo>
                  <a:pt x="98" y="54"/>
                </a:lnTo>
                <a:lnTo>
                  <a:pt x="90" y="54"/>
                </a:lnTo>
                <a:lnTo>
                  <a:pt x="90" y="46"/>
                </a:lnTo>
                <a:lnTo>
                  <a:pt x="96" y="46"/>
                </a:lnTo>
                <a:lnTo>
                  <a:pt x="96" y="38"/>
                </a:lnTo>
                <a:lnTo>
                  <a:pt x="90" y="38"/>
                </a:lnTo>
                <a:lnTo>
                  <a:pt x="90" y="30"/>
                </a:lnTo>
                <a:lnTo>
                  <a:pt x="98" y="30"/>
                </a:lnTo>
                <a:lnTo>
                  <a:pt x="98" y="22"/>
                </a:lnTo>
                <a:lnTo>
                  <a:pt x="80" y="22"/>
                </a:lnTo>
                <a:close/>
                <a:moveTo>
                  <a:pt x="102" y="22"/>
                </a:moveTo>
                <a:lnTo>
                  <a:pt x="102" y="62"/>
                </a:lnTo>
                <a:lnTo>
                  <a:pt x="120" y="62"/>
                </a:lnTo>
                <a:lnTo>
                  <a:pt x="120" y="54"/>
                </a:lnTo>
                <a:lnTo>
                  <a:pt x="112" y="54"/>
                </a:lnTo>
                <a:lnTo>
                  <a:pt x="112" y="46"/>
                </a:lnTo>
                <a:lnTo>
                  <a:pt x="118" y="46"/>
                </a:lnTo>
                <a:lnTo>
                  <a:pt x="118" y="38"/>
                </a:lnTo>
                <a:lnTo>
                  <a:pt x="112" y="38"/>
                </a:lnTo>
                <a:lnTo>
                  <a:pt x="112" y="30"/>
                </a:lnTo>
                <a:lnTo>
                  <a:pt x="120" y="30"/>
                </a:lnTo>
                <a:lnTo>
                  <a:pt x="120" y="22"/>
                </a:lnTo>
                <a:lnTo>
                  <a:pt x="102" y="22"/>
                </a:lnTo>
                <a:close/>
                <a:moveTo>
                  <a:pt x="44" y="92"/>
                </a:moveTo>
                <a:lnTo>
                  <a:pt x="44" y="92"/>
                </a:lnTo>
                <a:lnTo>
                  <a:pt x="38" y="92"/>
                </a:lnTo>
                <a:lnTo>
                  <a:pt x="34" y="94"/>
                </a:lnTo>
                <a:lnTo>
                  <a:pt x="32" y="98"/>
                </a:lnTo>
                <a:lnTo>
                  <a:pt x="32" y="102"/>
                </a:lnTo>
                <a:lnTo>
                  <a:pt x="32" y="108"/>
                </a:lnTo>
                <a:lnTo>
                  <a:pt x="34" y="112"/>
                </a:lnTo>
                <a:lnTo>
                  <a:pt x="38" y="114"/>
                </a:lnTo>
                <a:lnTo>
                  <a:pt x="44" y="114"/>
                </a:lnTo>
                <a:lnTo>
                  <a:pt x="48" y="114"/>
                </a:lnTo>
                <a:lnTo>
                  <a:pt x="52" y="112"/>
                </a:lnTo>
                <a:lnTo>
                  <a:pt x="54" y="108"/>
                </a:lnTo>
                <a:lnTo>
                  <a:pt x="54" y="102"/>
                </a:lnTo>
                <a:lnTo>
                  <a:pt x="54" y="98"/>
                </a:lnTo>
                <a:lnTo>
                  <a:pt x="52" y="94"/>
                </a:lnTo>
                <a:lnTo>
                  <a:pt x="48" y="92"/>
                </a:lnTo>
                <a:lnTo>
                  <a:pt x="44" y="92"/>
                </a:lnTo>
                <a:close/>
                <a:moveTo>
                  <a:pt x="212" y="90"/>
                </a:moveTo>
                <a:lnTo>
                  <a:pt x="212" y="90"/>
                </a:lnTo>
                <a:lnTo>
                  <a:pt x="208" y="92"/>
                </a:lnTo>
                <a:lnTo>
                  <a:pt x="204" y="94"/>
                </a:lnTo>
                <a:lnTo>
                  <a:pt x="202" y="98"/>
                </a:lnTo>
                <a:lnTo>
                  <a:pt x="200" y="102"/>
                </a:lnTo>
                <a:lnTo>
                  <a:pt x="202" y="108"/>
                </a:lnTo>
                <a:lnTo>
                  <a:pt x="204" y="112"/>
                </a:lnTo>
                <a:lnTo>
                  <a:pt x="208" y="114"/>
                </a:lnTo>
                <a:lnTo>
                  <a:pt x="212" y="114"/>
                </a:lnTo>
                <a:lnTo>
                  <a:pt x="218" y="114"/>
                </a:lnTo>
                <a:lnTo>
                  <a:pt x="222" y="112"/>
                </a:lnTo>
                <a:lnTo>
                  <a:pt x="224" y="108"/>
                </a:lnTo>
                <a:lnTo>
                  <a:pt x="224" y="102"/>
                </a:lnTo>
                <a:lnTo>
                  <a:pt x="224" y="98"/>
                </a:lnTo>
                <a:lnTo>
                  <a:pt x="222" y="94"/>
                </a:lnTo>
                <a:lnTo>
                  <a:pt x="218" y="92"/>
                </a:lnTo>
                <a:lnTo>
                  <a:pt x="212" y="90"/>
                </a:lnTo>
                <a:close/>
                <a:moveTo>
                  <a:pt x="160" y="56"/>
                </a:moveTo>
                <a:lnTo>
                  <a:pt x="160" y="62"/>
                </a:lnTo>
                <a:lnTo>
                  <a:pt x="166" y="62"/>
                </a:lnTo>
                <a:lnTo>
                  <a:pt x="174" y="60"/>
                </a:lnTo>
                <a:lnTo>
                  <a:pt x="174" y="58"/>
                </a:lnTo>
                <a:lnTo>
                  <a:pt x="174" y="56"/>
                </a:lnTo>
                <a:lnTo>
                  <a:pt x="160" y="56"/>
                </a:lnTo>
                <a:close/>
                <a:moveTo>
                  <a:pt x="210" y="56"/>
                </a:moveTo>
                <a:lnTo>
                  <a:pt x="210" y="56"/>
                </a:lnTo>
                <a:lnTo>
                  <a:pt x="192" y="26"/>
                </a:lnTo>
                <a:lnTo>
                  <a:pt x="160" y="24"/>
                </a:lnTo>
                <a:lnTo>
                  <a:pt x="160" y="50"/>
                </a:lnTo>
                <a:lnTo>
                  <a:pt x="190" y="52"/>
                </a:lnTo>
                <a:lnTo>
                  <a:pt x="192" y="56"/>
                </a:lnTo>
                <a:lnTo>
                  <a:pt x="210"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lumMod val="85000"/>
                </a:schemeClr>
              </a:solidFill>
              <a:cs typeface="+mn-ea"/>
              <a:sym typeface="+mn-lt"/>
            </a:endParaRPr>
          </a:p>
        </p:txBody>
      </p:sp>
      <p:sp>
        <p:nvSpPr>
          <p:cNvPr id="66" name="Freeform 160"/>
          <p:cNvSpPr>
            <a:spLocks noEditPoints="1"/>
          </p:cNvSpPr>
          <p:nvPr/>
        </p:nvSpPr>
        <p:spPr bwMode="auto">
          <a:xfrm>
            <a:off x="7025581" y="5335166"/>
            <a:ext cx="501650" cy="468313"/>
          </a:xfrm>
          <a:custGeom>
            <a:avLst/>
            <a:gdLst>
              <a:gd name="T0" fmla="*/ 2147483646 w 210"/>
              <a:gd name="T1" fmla="*/ 0 h 196"/>
              <a:gd name="T2" fmla="*/ 2147483646 w 210"/>
              <a:gd name="T3" fmla="*/ 2147483646 h 196"/>
              <a:gd name="T4" fmla="*/ 2147483646 w 210"/>
              <a:gd name="T5" fmla="*/ 2147483646 h 196"/>
              <a:gd name="T6" fmla="*/ 2147483646 w 210"/>
              <a:gd name="T7" fmla="*/ 2147483646 h 196"/>
              <a:gd name="T8" fmla="*/ 2147483646 w 210"/>
              <a:gd name="T9" fmla="*/ 2147483646 h 196"/>
              <a:gd name="T10" fmla="*/ 2147483646 w 210"/>
              <a:gd name="T11" fmla="*/ 2147483646 h 196"/>
              <a:gd name="T12" fmla="*/ 2147483646 w 210"/>
              <a:gd name="T13" fmla="*/ 2147483646 h 196"/>
              <a:gd name="T14" fmla="*/ 2147483646 w 210"/>
              <a:gd name="T15" fmla="*/ 2147483646 h 196"/>
              <a:gd name="T16" fmla="*/ 2147483646 w 210"/>
              <a:gd name="T17" fmla="*/ 2147483646 h 196"/>
              <a:gd name="T18" fmla="*/ 2147483646 w 210"/>
              <a:gd name="T19" fmla="*/ 2147483646 h 196"/>
              <a:gd name="T20" fmla="*/ 2147483646 w 210"/>
              <a:gd name="T21" fmla="*/ 2147483646 h 196"/>
              <a:gd name="T22" fmla="*/ 2147483646 w 210"/>
              <a:gd name="T23" fmla="*/ 2147483646 h 196"/>
              <a:gd name="T24" fmla="*/ 2147483646 w 210"/>
              <a:gd name="T25" fmla="*/ 2147483646 h 196"/>
              <a:gd name="T26" fmla="*/ 2147483646 w 210"/>
              <a:gd name="T27" fmla="*/ 2147483646 h 196"/>
              <a:gd name="T28" fmla="*/ 2147483646 w 210"/>
              <a:gd name="T29" fmla="*/ 2147483646 h 196"/>
              <a:gd name="T30" fmla="*/ 2147483646 w 210"/>
              <a:gd name="T31" fmla="*/ 2147483646 h 196"/>
              <a:gd name="T32" fmla="*/ 2147483646 w 210"/>
              <a:gd name="T33" fmla="*/ 2147483646 h 196"/>
              <a:gd name="T34" fmla="*/ 2147483646 w 210"/>
              <a:gd name="T35" fmla="*/ 2147483646 h 196"/>
              <a:gd name="T36" fmla="*/ 2147483646 w 210"/>
              <a:gd name="T37" fmla="*/ 2147483646 h 196"/>
              <a:gd name="T38" fmla="*/ 2147483646 w 210"/>
              <a:gd name="T39" fmla="*/ 2147483646 h 196"/>
              <a:gd name="T40" fmla="*/ 2147483646 w 210"/>
              <a:gd name="T41" fmla="*/ 2147483646 h 196"/>
              <a:gd name="T42" fmla="*/ 2147483646 w 210"/>
              <a:gd name="T43" fmla="*/ 2147483646 h 196"/>
              <a:gd name="T44" fmla="*/ 2147483646 w 210"/>
              <a:gd name="T45" fmla="*/ 2147483646 h 196"/>
              <a:gd name="T46" fmla="*/ 2147483646 w 210"/>
              <a:gd name="T47" fmla="*/ 2147483646 h 196"/>
              <a:gd name="T48" fmla="*/ 0 w 210"/>
              <a:gd name="T49" fmla="*/ 2147483646 h 196"/>
              <a:gd name="T50" fmla="*/ 2147483646 w 210"/>
              <a:gd name="T51" fmla="*/ 2147483646 h 196"/>
              <a:gd name="T52" fmla="*/ 2147483646 w 210"/>
              <a:gd name="T53" fmla="*/ 2147483646 h 196"/>
              <a:gd name="T54" fmla="*/ 2147483646 w 210"/>
              <a:gd name="T55" fmla="*/ 2147483646 h 196"/>
              <a:gd name="T56" fmla="*/ 2147483646 w 210"/>
              <a:gd name="T57" fmla="*/ 0 h 196"/>
              <a:gd name="T58" fmla="*/ 2147483646 w 210"/>
              <a:gd name="T59" fmla="*/ 2147483646 h 196"/>
              <a:gd name="T60" fmla="*/ 2147483646 w 210"/>
              <a:gd name="T61" fmla="*/ 2147483646 h 196"/>
              <a:gd name="T62" fmla="*/ 2147483646 w 210"/>
              <a:gd name="T63" fmla="*/ 2147483646 h 196"/>
              <a:gd name="T64" fmla="*/ 2147483646 w 210"/>
              <a:gd name="T65" fmla="*/ 2147483646 h 196"/>
              <a:gd name="T66" fmla="*/ 2147483646 w 210"/>
              <a:gd name="T67" fmla="*/ 2147483646 h 196"/>
              <a:gd name="T68" fmla="*/ 2147483646 w 210"/>
              <a:gd name="T69" fmla="*/ 2147483646 h 196"/>
              <a:gd name="T70" fmla="*/ 2147483646 w 210"/>
              <a:gd name="T71" fmla="*/ 2147483646 h 196"/>
              <a:gd name="T72" fmla="*/ 2147483646 w 210"/>
              <a:gd name="T73" fmla="*/ 2147483646 h 196"/>
              <a:gd name="T74" fmla="*/ 2147483646 w 210"/>
              <a:gd name="T75" fmla="*/ 2147483646 h 196"/>
              <a:gd name="T76" fmla="*/ 2147483646 w 210"/>
              <a:gd name="T77" fmla="*/ 2147483646 h 196"/>
              <a:gd name="T78" fmla="*/ 2147483646 w 210"/>
              <a:gd name="T79" fmla="*/ 2147483646 h 196"/>
              <a:gd name="T80" fmla="*/ 2147483646 w 210"/>
              <a:gd name="T81" fmla="*/ 2147483646 h 196"/>
              <a:gd name="T82" fmla="*/ 2147483646 w 210"/>
              <a:gd name="T83" fmla="*/ 2147483646 h 196"/>
              <a:gd name="T84" fmla="*/ 2147483646 w 210"/>
              <a:gd name="T85" fmla="*/ 2147483646 h 196"/>
              <a:gd name="T86" fmla="*/ 2147483646 w 210"/>
              <a:gd name="T87" fmla="*/ 2147483646 h 196"/>
              <a:gd name="T88" fmla="*/ 2147483646 w 210"/>
              <a:gd name="T89" fmla="*/ 2147483646 h 196"/>
              <a:gd name="T90" fmla="*/ 2147483646 w 210"/>
              <a:gd name="T91" fmla="*/ 2147483646 h 196"/>
              <a:gd name="T92" fmla="*/ 2147483646 w 210"/>
              <a:gd name="T93" fmla="*/ 2147483646 h 196"/>
              <a:gd name="T94" fmla="*/ 2147483646 w 210"/>
              <a:gd name="T95" fmla="*/ 2147483646 h 196"/>
              <a:gd name="T96" fmla="*/ 2147483646 w 210"/>
              <a:gd name="T97" fmla="*/ 2147483646 h 196"/>
              <a:gd name="T98" fmla="*/ 2147483646 w 210"/>
              <a:gd name="T99" fmla="*/ 2147483646 h 196"/>
              <a:gd name="T100" fmla="*/ 2147483646 w 210"/>
              <a:gd name="T101" fmla="*/ 2147483646 h 196"/>
              <a:gd name="T102" fmla="*/ 2147483646 w 210"/>
              <a:gd name="T103" fmla="*/ 2147483646 h 196"/>
              <a:gd name="T104" fmla="*/ 2147483646 w 210"/>
              <a:gd name="T105" fmla="*/ 2147483646 h 196"/>
              <a:gd name="T106" fmla="*/ 2147483646 w 210"/>
              <a:gd name="T107" fmla="*/ 2147483646 h 196"/>
              <a:gd name="T108" fmla="*/ 2147483646 w 210"/>
              <a:gd name="T109" fmla="*/ 2147483646 h 196"/>
              <a:gd name="T110" fmla="*/ 2147483646 w 210"/>
              <a:gd name="T111" fmla="*/ 2147483646 h 196"/>
              <a:gd name="T112" fmla="*/ 2147483646 w 210"/>
              <a:gd name="T113" fmla="*/ 2147483646 h 196"/>
              <a:gd name="T114" fmla="*/ 2147483646 w 210"/>
              <a:gd name="T115" fmla="*/ 2147483646 h 196"/>
              <a:gd name="T116" fmla="*/ 2147483646 w 210"/>
              <a:gd name="T117" fmla="*/ 2147483646 h 19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10" h="196">
                <a:moveTo>
                  <a:pt x="98" y="0"/>
                </a:moveTo>
                <a:lnTo>
                  <a:pt x="98" y="0"/>
                </a:lnTo>
                <a:lnTo>
                  <a:pt x="118" y="2"/>
                </a:lnTo>
                <a:lnTo>
                  <a:pt x="136" y="8"/>
                </a:lnTo>
                <a:lnTo>
                  <a:pt x="154" y="16"/>
                </a:lnTo>
                <a:lnTo>
                  <a:pt x="168" y="28"/>
                </a:lnTo>
                <a:lnTo>
                  <a:pt x="180" y="44"/>
                </a:lnTo>
                <a:lnTo>
                  <a:pt x="190" y="60"/>
                </a:lnTo>
                <a:lnTo>
                  <a:pt x="162" y="60"/>
                </a:lnTo>
                <a:lnTo>
                  <a:pt x="152" y="46"/>
                </a:lnTo>
                <a:lnTo>
                  <a:pt x="140" y="36"/>
                </a:lnTo>
                <a:lnTo>
                  <a:pt x="128" y="30"/>
                </a:lnTo>
                <a:lnTo>
                  <a:pt x="114" y="26"/>
                </a:lnTo>
                <a:lnTo>
                  <a:pt x="98" y="24"/>
                </a:lnTo>
                <a:lnTo>
                  <a:pt x="84" y="26"/>
                </a:lnTo>
                <a:lnTo>
                  <a:pt x="70" y="30"/>
                </a:lnTo>
                <a:lnTo>
                  <a:pt x="58" y="36"/>
                </a:lnTo>
                <a:lnTo>
                  <a:pt x="46" y="46"/>
                </a:lnTo>
                <a:lnTo>
                  <a:pt x="38" y="56"/>
                </a:lnTo>
                <a:lnTo>
                  <a:pt x="30" y="70"/>
                </a:lnTo>
                <a:lnTo>
                  <a:pt x="26" y="84"/>
                </a:lnTo>
                <a:lnTo>
                  <a:pt x="24" y="98"/>
                </a:lnTo>
                <a:lnTo>
                  <a:pt x="26" y="114"/>
                </a:lnTo>
                <a:lnTo>
                  <a:pt x="30" y="128"/>
                </a:lnTo>
                <a:lnTo>
                  <a:pt x="38" y="140"/>
                </a:lnTo>
                <a:lnTo>
                  <a:pt x="46" y="150"/>
                </a:lnTo>
                <a:lnTo>
                  <a:pt x="58" y="160"/>
                </a:lnTo>
                <a:lnTo>
                  <a:pt x="70" y="166"/>
                </a:lnTo>
                <a:lnTo>
                  <a:pt x="84" y="170"/>
                </a:lnTo>
                <a:lnTo>
                  <a:pt x="98" y="172"/>
                </a:lnTo>
                <a:lnTo>
                  <a:pt x="114" y="170"/>
                </a:lnTo>
                <a:lnTo>
                  <a:pt x="128" y="166"/>
                </a:lnTo>
                <a:lnTo>
                  <a:pt x="140" y="160"/>
                </a:lnTo>
                <a:lnTo>
                  <a:pt x="152" y="150"/>
                </a:lnTo>
                <a:lnTo>
                  <a:pt x="154" y="148"/>
                </a:lnTo>
                <a:lnTo>
                  <a:pt x="184" y="148"/>
                </a:lnTo>
                <a:lnTo>
                  <a:pt x="176" y="158"/>
                </a:lnTo>
                <a:lnTo>
                  <a:pt x="168" y="168"/>
                </a:lnTo>
                <a:lnTo>
                  <a:pt x="154" y="180"/>
                </a:lnTo>
                <a:lnTo>
                  <a:pt x="136" y="188"/>
                </a:lnTo>
                <a:lnTo>
                  <a:pt x="118" y="194"/>
                </a:lnTo>
                <a:lnTo>
                  <a:pt x="98" y="196"/>
                </a:lnTo>
                <a:lnTo>
                  <a:pt x="78" y="194"/>
                </a:lnTo>
                <a:lnTo>
                  <a:pt x="60" y="188"/>
                </a:lnTo>
                <a:lnTo>
                  <a:pt x="44" y="180"/>
                </a:lnTo>
                <a:lnTo>
                  <a:pt x="30" y="168"/>
                </a:lnTo>
                <a:lnTo>
                  <a:pt x="18" y="154"/>
                </a:lnTo>
                <a:lnTo>
                  <a:pt x="8" y="136"/>
                </a:lnTo>
                <a:lnTo>
                  <a:pt x="2" y="118"/>
                </a:lnTo>
                <a:lnTo>
                  <a:pt x="0" y="98"/>
                </a:lnTo>
                <a:lnTo>
                  <a:pt x="2" y="78"/>
                </a:lnTo>
                <a:lnTo>
                  <a:pt x="8" y="60"/>
                </a:lnTo>
                <a:lnTo>
                  <a:pt x="18" y="44"/>
                </a:lnTo>
                <a:lnTo>
                  <a:pt x="30" y="28"/>
                </a:lnTo>
                <a:lnTo>
                  <a:pt x="44" y="16"/>
                </a:lnTo>
                <a:lnTo>
                  <a:pt x="60" y="8"/>
                </a:lnTo>
                <a:lnTo>
                  <a:pt x="78" y="2"/>
                </a:lnTo>
                <a:lnTo>
                  <a:pt x="98" y="0"/>
                </a:lnTo>
                <a:close/>
                <a:moveTo>
                  <a:pt x="76" y="68"/>
                </a:moveTo>
                <a:lnTo>
                  <a:pt x="68" y="76"/>
                </a:lnTo>
                <a:lnTo>
                  <a:pt x="90" y="96"/>
                </a:lnTo>
                <a:lnTo>
                  <a:pt x="90" y="98"/>
                </a:lnTo>
                <a:lnTo>
                  <a:pt x="90" y="104"/>
                </a:lnTo>
                <a:lnTo>
                  <a:pt x="86" y="112"/>
                </a:lnTo>
                <a:lnTo>
                  <a:pt x="88" y="114"/>
                </a:lnTo>
                <a:lnTo>
                  <a:pt x="94" y="108"/>
                </a:lnTo>
                <a:lnTo>
                  <a:pt x="100" y="108"/>
                </a:lnTo>
                <a:lnTo>
                  <a:pt x="102" y="108"/>
                </a:lnTo>
                <a:lnTo>
                  <a:pt x="104" y="110"/>
                </a:lnTo>
                <a:lnTo>
                  <a:pt x="112" y="102"/>
                </a:lnTo>
                <a:lnTo>
                  <a:pt x="110" y="100"/>
                </a:lnTo>
                <a:lnTo>
                  <a:pt x="110" y="98"/>
                </a:lnTo>
                <a:lnTo>
                  <a:pt x="108" y="92"/>
                </a:lnTo>
                <a:lnTo>
                  <a:pt x="130" y="66"/>
                </a:lnTo>
                <a:lnTo>
                  <a:pt x="126" y="62"/>
                </a:lnTo>
                <a:lnTo>
                  <a:pt x="104" y="90"/>
                </a:lnTo>
                <a:lnTo>
                  <a:pt x="98" y="88"/>
                </a:lnTo>
                <a:lnTo>
                  <a:pt x="76" y="68"/>
                </a:lnTo>
                <a:close/>
                <a:moveTo>
                  <a:pt x="210" y="70"/>
                </a:moveTo>
                <a:lnTo>
                  <a:pt x="186" y="70"/>
                </a:lnTo>
                <a:lnTo>
                  <a:pt x="166" y="116"/>
                </a:lnTo>
                <a:lnTo>
                  <a:pt x="164" y="126"/>
                </a:lnTo>
                <a:lnTo>
                  <a:pt x="186" y="126"/>
                </a:lnTo>
                <a:lnTo>
                  <a:pt x="184" y="140"/>
                </a:lnTo>
                <a:lnTo>
                  <a:pt x="202" y="140"/>
                </a:lnTo>
                <a:lnTo>
                  <a:pt x="202" y="126"/>
                </a:lnTo>
                <a:lnTo>
                  <a:pt x="208" y="126"/>
                </a:lnTo>
                <a:lnTo>
                  <a:pt x="210" y="116"/>
                </a:lnTo>
                <a:lnTo>
                  <a:pt x="204" y="116"/>
                </a:lnTo>
                <a:lnTo>
                  <a:pt x="210" y="70"/>
                </a:lnTo>
                <a:close/>
                <a:moveTo>
                  <a:pt x="186" y="116"/>
                </a:moveTo>
                <a:lnTo>
                  <a:pt x="190" y="86"/>
                </a:lnTo>
                <a:lnTo>
                  <a:pt x="180" y="116"/>
                </a:lnTo>
                <a:lnTo>
                  <a:pt x="186" y="116"/>
                </a:lnTo>
                <a:close/>
                <a:moveTo>
                  <a:pt x="162" y="128"/>
                </a:moveTo>
                <a:lnTo>
                  <a:pt x="144" y="128"/>
                </a:lnTo>
                <a:lnTo>
                  <a:pt x="164" y="100"/>
                </a:lnTo>
                <a:lnTo>
                  <a:pt x="168" y="92"/>
                </a:lnTo>
                <a:lnTo>
                  <a:pt x="168" y="86"/>
                </a:lnTo>
                <a:lnTo>
                  <a:pt x="168" y="80"/>
                </a:lnTo>
                <a:lnTo>
                  <a:pt x="164" y="74"/>
                </a:lnTo>
                <a:lnTo>
                  <a:pt x="158" y="70"/>
                </a:lnTo>
                <a:lnTo>
                  <a:pt x="150" y="68"/>
                </a:lnTo>
                <a:lnTo>
                  <a:pt x="140" y="70"/>
                </a:lnTo>
                <a:lnTo>
                  <a:pt x="134" y="76"/>
                </a:lnTo>
                <a:lnTo>
                  <a:pt x="130" y="82"/>
                </a:lnTo>
                <a:lnTo>
                  <a:pt x="128" y="90"/>
                </a:lnTo>
                <a:lnTo>
                  <a:pt x="128" y="94"/>
                </a:lnTo>
                <a:lnTo>
                  <a:pt x="144" y="94"/>
                </a:lnTo>
                <a:lnTo>
                  <a:pt x="144" y="86"/>
                </a:lnTo>
                <a:lnTo>
                  <a:pt x="146" y="80"/>
                </a:lnTo>
                <a:lnTo>
                  <a:pt x="150" y="80"/>
                </a:lnTo>
                <a:lnTo>
                  <a:pt x="152" y="80"/>
                </a:lnTo>
                <a:lnTo>
                  <a:pt x="152" y="84"/>
                </a:lnTo>
                <a:lnTo>
                  <a:pt x="148" y="96"/>
                </a:lnTo>
                <a:lnTo>
                  <a:pt x="124" y="130"/>
                </a:lnTo>
                <a:lnTo>
                  <a:pt x="124" y="140"/>
                </a:lnTo>
                <a:lnTo>
                  <a:pt x="162" y="140"/>
                </a:lnTo>
                <a:lnTo>
                  <a:pt x="162" y="12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lumMod val="85000"/>
                </a:schemeClr>
              </a:solidFill>
              <a:cs typeface="+mn-ea"/>
              <a:sym typeface="+mn-lt"/>
            </a:endParaRPr>
          </a:p>
        </p:txBody>
      </p:sp>
    </p:spTree>
    <p:custDataLst>
      <p:tags r:id="rId1"/>
    </p:custDataLst>
    <p:extLst>
      <p:ext uri="{BB962C8B-B14F-4D97-AF65-F5344CB8AC3E}">
        <p14:creationId xmlns:p14="http://schemas.microsoft.com/office/powerpoint/2010/main" val="3286963809"/>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0-#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0-#ppt_w/2"/>
                                          </p:val>
                                        </p:tav>
                                        <p:tav tm="100000">
                                          <p:val>
                                            <p:strVal val="#ppt_x"/>
                                          </p:val>
                                        </p:tav>
                                      </p:tavLst>
                                    </p:anim>
                                    <p:anim calcmode="lin" valueType="num">
                                      <p:cBhvr additive="base">
                                        <p:cTn id="16" dur="500" fill="hold"/>
                                        <p:tgtEl>
                                          <p:spTgt spid="27"/>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0-#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cBhvr additive="base">
                                        <p:cTn id="23" dur="500" fill="hold"/>
                                        <p:tgtEl>
                                          <p:spTgt spid="45"/>
                                        </p:tgtEl>
                                        <p:attrNameLst>
                                          <p:attrName>ppt_x</p:attrName>
                                        </p:attrNameLst>
                                      </p:cBhvr>
                                      <p:tavLst>
                                        <p:tav tm="0">
                                          <p:val>
                                            <p:strVal val="0-#ppt_w/2"/>
                                          </p:val>
                                        </p:tav>
                                        <p:tav tm="100000">
                                          <p:val>
                                            <p:strVal val="#ppt_x"/>
                                          </p:val>
                                        </p:tav>
                                      </p:tavLst>
                                    </p:anim>
                                    <p:anim calcmode="lin" valueType="num">
                                      <p:cBhvr additive="base">
                                        <p:cTn id="24" dur="500" fill="hold"/>
                                        <p:tgtEl>
                                          <p:spTgt spid="45"/>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additive="base">
                                        <p:cTn id="27" dur="500" fill="hold"/>
                                        <p:tgtEl>
                                          <p:spTgt spid="53"/>
                                        </p:tgtEl>
                                        <p:attrNameLst>
                                          <p:attrName>ppt_x</p:attrName>
                                        </p:attrNameLst>
                                      </p:cBhvr>
                                      <p:tavLst>
                                        <p:tav tm="0">
                                          <p:val>
                                            <p:strVal val="0-#ppt_w/2"/>
                                          </p:val>
                                        </p:tav>
                                        <p:tav tm="100000">
                                          <p:val>
                                            <p:strVal val="#ppt_x"/>
                                          </p:val>
                                        </p:tav>
                                      </p:tavLst>
                                    </p:anim>
                                    <p:anim calcmode="lin" valueType="num">
                                      <p:cBhvr additive="base">
                                        <p:cTn id="28" dur="500" fill="hold"/>
                                        <p:tgtEl>
                                          <p:spTgt spid="53"/>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500" fill="hold"/>
                                        <p:tgtEl>
                                          <p:spTgt spid="61"/>
                                        </p:tgtEl>
                                        <p:attrNameLst>
                                          <p:attrName>ppt_x</p:attrName>
                                        </p:attrNameLst>
                                      </p:cBhvr>
                                      <p:tavLst>
                                        <p:tav tm="0">
                                          <p:val>
                                            <p:strVal val="0-#ppt_w/2"/>
                                          </p:val>
                                        </p:tav>
                                        <p:tav tm="100000">
                                          <p:val>
                                            <p:strVal val="#ppt_x"/>
                                          </p:val>
                                        </p:tav>
                                      </p:tavLst>
                                    </p:anim>
                                    <p:anim calcmode="lin" valueType="num">
                                      <p:cBhvr additive="base">
                                        <p:cTn id="32" dur="500" fill="hold"/>
                                        <p:tgtEl>
                                          <p:spTgt spid="6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63"/>
                                        </p:tgtEl>
                                        <p:attrNameLst>
                                          <p:attrName>style.visibility</p:attrName>
                                        </p:attrNameLst>
                                      </p:cBhvr>
                                      <p:to>
                                        <p:strVal val="visible"/>
                                      </p:to>
                                    </p:set>
                                    <p:anim calcmode="lin" valueType="num">
                                      <p:cBhvr additive="base">
                                        <p:cTn id="35" dur="500" fill="hold"/>
                                        <p:tgtEl>
                                          <p:spTgt spid="63"/>
                                        </p:tgtEl>
                                        <p:attrNameLst>
                                          <p:attrName>ppt_x</p:attrName>
                                        </p:attrNameLst>
                                      </p:cBhvr>
                                      <p:tavLst>
                                        <p:tav tm="0">
                                          <p:val>
                                            <p:strVal val="0-#ppt_w/2"/>
                                          </p:val>
                                        </p:tav>
                                        <p:tav tm="100000">
                                          <p:val>
                                            <p:strVal val="#ppt_x"/>
                                          </p:val>
                                        </p:tav>
                                      </p:tavLst>
                                    </p:anim>
                                    <p:anim calcmode="lin" valueType="num">
                                      <p:cBhvr additive="base">
                                        <p:cTn id="36" dur="500" fill="hold"/>
                                        <p:tgtEl>
                                          <p:spTgt spid="63"/>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65"/>
                                        </p:tgtEl>
                                        <p:attrNameLst>
                                          <p:attrName>style.visibility</p:attrName>
                                        </p:attrNameLst>
                                      </p:cBhvr>
                                      <p:to>
                                        <p:strVal val="visible"/>
                                      </p:to>
                                    </p:set>
                                    <p:anim calcmode="lin" valueType="num">
                                      <p:cBhvr additive="base">
                                        <p:cTn id="39" dur="500" fill="hold"/>
                                        <p:tgtEl>
                                          <p:spTgt spid="65"/>
                                        </p:tgtEl>
                                        <p:attrNameLst>
                                          <p:attrName>ppt_x</p:attrName>
                                        </p:attrNameLst>
                                      </p:cBhvr>
                                      <p:tavLst>
                                        <p:tav tm="0">
                                          <p:val>
                                            <p:strVal val="0-#ppt_w/2"/>
                                          </p:val>
                                        </p:tav>
                                        <p:tav tm="100000">
                                          <p:val>
                                            <p:strVal val="#ppt_x"/>
                                          </p:val>
                                        </p:tav>
                                      </p:tavLst>
                                    </p:anim>
                                    <p:anim calcmode="lin" valueType="num">
                                      <p:cBhvr additive="base">
                                        <p:cTn id="40" dur="500" fill="hold"/>
                                        <p:tgtEl>
                                          <p:spTgt spid="65"/>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500" fill="hold"/>
                                        <p:tgtEl>
                                          <p:spTgt spid="20"/>
                                        </p:tgtEl>
                                        <p:attrNameLst>
                                          <p:attrName>ppt_x</p:attrName>
                                        </p:attrNameLst>
                                      </p:cBhvr>
                                      <p:tavLst>
                                        <p:tav tm="0">
                                          <p:val>
                                            <p:strVal val="1+#ppt_w/2"/>
                                          </p:val>
                                        </p:tav>
                                        <p:tav tm="100000">
                                          <p:val>
                                            <p:strVal val="#ppt_x"/>
                                          </p:val>
                                        </p:tav>
                                      </p:tavLst>
                                    </p:anim>
                                    <p:anim calcmode="lin" valueType="num">
                                      <p:cBhvr additive="base">
                                        <p:cTn id="46" dur="500" fill="hold"/>
                                        <p:tgtEl>
                                          <p:spTgt spid="20"/>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1+#ppt_w/2"/>
                                          </p:val>
                                        </p:tav>
                                        <p:tav tm="100000">
                                          <p:val>
                                            <p:strVal val="#ppt_x"/>
                                          </p:val>
                                        </p:tav>
                                      </p:tavLst>
                                    </p:anim>
                                    <p:anim calcmode="lin" valueType="num">
                                      <p:cBhvr additive="base">
                                        <p:cTn id="50" dur="500" fill="hold"/>
                                        <p:tgtEl>
                                          <p:spTgt spid="22"/>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500" fill="hold"/>
                                        <p:tgtEl>
                                          <p:spTgt spid="30"/>
                                        </p:tgtEl>
                                        <p:attrNameLst>
                                          <p:attrName>ppt_x</p:attrName>
                                        </p:attrNameLst>
                                      </p:cBhvr>
                                      <p:tavLst>
                                        <p:tav tm="0">
                                          <p:val>
                                            <p:strVal val="1+#ppt_w/2"/>
                                          </p:val>
                                        </p:tav>
                                        <p:tav tm="100000">
                                          <p:val>
                                            <p:strVal val="#ppt_x"/>
                                          </p:val>
                                        </p:tav>
                                      </p:tavLst>
                                    </p:anim>
                                    <p:anim calcmode="lin" valueType="num">
                                      <p:cBhvr additive="base">
                                        <p:cTn id="54" dur="500" fill="hold"/>
                                        <p:tgtEl>
                                          <p:spTgt spid="30"/>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1+#ppt_w/2"/>
                                          </p:val>
                                        </p:tav>
                                        <p:tav tm="100000">
                                          <p:val>
                                            <p:strVal val="#ppt_x"/>
                                          </p:val>
                                        </p:tav>
                                      </p:tavLst>
                                    </p:anim>
                                    <p:anim calcmode="lin" valueType="num">
                                      <p:cBhvr additive="base">
                                        <p:cTn id="58" dur="500" fill="hold"/>
                                        <p:tgtEl>
                                          <p:spTgt spid="37"/>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0"/>
                                  </p:stCondLst>
                                  <p:childTnLst>
                                    <p:set>
                                      <p:cBhvr>
                                        <p:cTn id="60" dur="1" fill="hold">
                                          <p:stCondLst>
                                            <p:cond delay="0"/>
                                          </p:stCondLst>
                                        </p:cTn>
                                        <p:tgtEl>
                                          <p:spTgt spid="49"/>
                                        </p:tgtEl>
                                        <p:attrNameLst>
                                          <p:attrName>style.visibility</p:attrName>
                                        </p:attrNameLst>
                                      </p:cBhvr>
                                      <p:to>
                                        <p:strVal val="visible"/>
                                      </p:to>
                                    </p:set>
                                    <p:anim calcmode="lin" valueType="num">
                                      <p:cBhvr additive="base">
                                        <p:cTn id="61" dur="500" fill="hold"/>
                                        <p:tgtEl>
                                          <p:spTgt spid="49"/>
                                        </p:tgtEl>
                                        <p:attrNameLst>
                                          <p:attrName>ppt_x</p:attrName>
                                        </p:attrNameLst>
                                      </p:cBhvr>
                                      <p:tavLst>
                                        <p:tav tm="0">
                                          <p:val>
                                            <p:strVal val="1+#ppt_w/2"/>
                                          </p:val>
                                        </p:tav>
                                        <p:tav tm="100000">
                                          <p:val>
                                            <p:strVal val="#ppt_x"/>
                                          </p:val>
                                        </p:tav>
                                      </p:tavLst>
                                    </p:anim>
                                    <p:anim calcmode="lin" valueType="num">
                                      <p:cBhvr additive="base">
                                        <p:cTn id="62" dur="500" fill="hold"/>
                                        <p:tgtEl>
                                          <p:spTgt spid="49"/>
                                        </p:tgtEl>
                                        <p:attrNameLst>
                                          <p:attrName>ppt_y</p:attrName>
                                        </p:attrNameLst>
                                      </p:cBhvr>
                                      <p:tavLst>
                                        <p:tav tm="0">
                                          <p:val>
                                            <p:strVal val="#ppt_y"/>
                                          </p:val>
                                        </p:tav>
                                        <p:tav tm="100000">
                                          <p:val>
                                            <p:strVal val="#ppt_y"/>
                                          </p:val>
                                        </p:tav>
                                      </p:tavLst>
                                    </p:anim>
                                  </p:childTnLst>
                                </p:cTn>
                              </p:par>
                              <p:par>
                                <p:cTn id="63" presetID="2" presetClass="entr" presetSubtype="2" fill="hold" nodeType="withEffect">
                                  <p:stCondLst>
                                    <p:cond delay="0"/>
                                  </p:stCondLst>
                                  <p:childTnLst>
                                    <p:set>
                                      <p:cBhvr>
                                        <p:cTn id="64" dur="1" fill="hold">
                                          <p:stCondLst>
                                            <p:cond delay="0"/>
                                          </p:stCondLst>
                                        </p:cTn>
                                        <p:tgtEl>
                                          <p:spTgt spid="57"/>
                                        </p:tgtEl>
                                        <p:attrNameLst>
                                          <p:attrName>style.visibility</p:attrName>
                                        </p:attrNameLst>
                                      </p:cBhvr>
                                      <p:to>
                                        <p:strVal val="visible"/>
                                      </p:to>
                                    </p:set>
                                    <p:anim calcmode="lin" valueType="num">
                                      <p:cBhvr additive="base">
                                        <p:cTn id="65" dur="500" fill="hold"/>
                                        <p:tgtEl>
                                          <p:spTgt spid="57"/>
                                        </p:tgtEl>
                                        <p:attrNameLst>
                                          <p:attrName>ppt_x</p:attrName>
                                        </p:attrNameLst>
                                      </p:cBhvr>
                                      <p:tavLst>
                                        <p:tav tm="0">
                                          <p:val>
                                            <p:strVal val="1+#ppt_w/2"/>
                                          </p:val>
                                        </p:tav>
                                        <p:tav tm="100000">
                                          <p:val>
                                            <p:strVal val="#ppt_x"/>
                                          </p:val>
                                        </p:tav>
                                      </p:tavLst>
                                    </p:anim>
                                    <p:anim calcmode="lin" valueType="num">
                                      <p:cBhvr additive="base">
                                        <p:cTn id="66" dur="500" fill="hold"/>
                                        <p:tgtEl>
                                          <p:spTgt spid="57"/>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62"/>
                                        </p:tgtEl>
                                        <p:attrNameLst>
                                          <p:attrName>style.visibility</p:attrName>
                                        </p:attrNameLst>
                                      </p:cBhvr>
                                      <p:to>
                                        <p:strVal val="visible"/>
                                      </p:to>
                                    </p:set>
                                    <p:anim calcmode="lin" valueType="num">
                                      <p:cBhvr additive="base">
                                        <p:cTn id="69" dur="500" fill="hold"/>
                                        <p:tgtEl>
                                          <p:spTgt spid="62"/>
                                        </p:tgtEl>
                                        <p:attrNameLst>
                                          <p:attrName>ppt_x</p:attrName>
                                        </p:attrNameLst>
                                      </p:cBhvr>
                                      <p:tavLst>
                                        <p:tav tm="0">
                                          <p:val>
                                            <p:strVal val="1+#ppt_w/2"/>
                                          </p:val>
                                        </p:tav>
                                        <p:tav tm="100000">
                                          <p:val>
                                            <p:strVal val="#ppt_x"/>
                                          </p:val>
                                        </p:tav>
                                      </p:tavLst>
                                    </p:anim>
                                    <p:anim calcmode="lin" valueType="num">
                                      <p:cBhvr additive="base">
                                        <p:cTn id="70" dur="500" fill="hold"/>
                                        <p:tgtEl>
                                          <p:spTgt spid="62"/>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0"/>
                                  </p:stCondLst>
                                  <p:childTnLst>
                                    <p:set>
                                      <p:cBhvr>
                                        <p:cTn id="72" dur="1" fill="hold">
                                          <p:stCondLst>
                                            <p:cond delay="0"/>
                                          </p:stCondLst>
                                        </p:cTn>
                                        <p:tgtEl>
                                          <p:spTgt spid="64"/>
                                        </p:tgtEl>
                                        <p:attrNameLst>
                                          <p:attrName>style.visibility</p:attrName>
                                        </p:attrNameLst>
                                      </p:cBhvr>
                                      <p:to>
                                        <p:strVal val="visible"/>
                                      </p:to>
                                    </p:set>
                                    <p:anim calcmode="lin" valueType="num">
                                      <p:cBhvr additive="base">
                                        <p:cTn id="73" dur="500" fill="hold"/>
                                        <p:tgtEl>
                                          <p:spTgt spid="64"/>
                                        </p:tgtEl>
                                        <p:attrNameLst>
                                          <p:attrName>ppt_x</p:attrName>
                                        </p:attrNameLst>
                                      </p:cBhvr>
                                      <p:tavLst>
                                        <p:tav tm="0">
                                          <p:val>
                                            <p:strVal val="1+#ppt_w/2"/>
                                          </p:val>
                                        </p:tav>
                                        <p:tav tm="100000">
                                          <p:val>
                                            <p:strVal val="#ppt_x"/>
                                          </p:val>
                                        </p:tav>
                                      </p:tavLst>
                                    </p:anim>
                                    <p:anim calcmode="lin" valueType="num">
                                      <p:cBhvr additive="base">
                                        <p:cTn id="74" dur="500" fill="hold"/>
                                        <p:tgtEl>
                                          <p:spTgt spid="64"/>
                                        </p:tgtEl>
                                        <p:attrNameLst>
                                          <p:attrName>ppt_y</p:attrName>
                                        </p:attrNameLst>
                                      </p:cBhvr>
                                      <p:tavLst>
                                        <p:tav tm="0">
                                          <p:val>
                                            <p:strVal val="#ppt_y"/>
                                          </p:val>
                                        </p:tav>
                                        <p:tav tm="100000">
                                          <p:val>
                                            <p:strVal val="#ppt_y"/>
                                          </p:val>
                                        </p:tav>
                                      </p:tavLst>
                                    </p:anim>
                                  </p:childTnLst>
                                </p:cTn>
                              </p:par>
                              <p:par>
                                <p:cTn id="75" presetID="2" presetClass="entr" presetSubtype="2"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anim calcmode="lin" valueType="num">
                                      <p:cBhvr additive="base">
                                        <p:cTn id="77" dur="500" fill="hold"/>
                                        <p:tgtEl>
                                          <p:spTgt spid="66"/>
                                        </p:tgtEl>
                                        <p:attrNameLst>
                                          <p:attrName>ppt_x</p:attrName>
                                        </p:attrNameLst>
                                      </p:cBhvr>
                                      <p:tavLst>
                                        <p:tav tm="0">
                                          <p:val>
                                            <p:strVal val="1+#ppt_w/2"/>
                                          </p:val>
                                        </p:tav>
                                        <p:tav tm="100000">
                                          <p:val>
                                            <p:strVal val="#ppt_x"/>
                                          </p:val>
                                        </p:tav>
                                      </p:tavLst>
                                    </p:anim>
                                    <p:anim calcmode="lin" valueType="num">
                                      <p:cBhvr additive="base">
                                        <p:cTn id="78" dur="5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7" grpId="0" animBg="1"/>
      <p:bldP spid="30" grpId="0" animBg="1"/>
      <p:bldP spid="61" grpId="0" animBg="1"/>
      <p:bldP spid="62" grpId="0" animBg="1"/>
      <p:bldP spid="63" grpId="0" animBg="1"/>
      <p:bldP spid="64" grpId="0" animBg="1"/>
      <p:bldP spid="65" grpId="0" animBg="1"/>
      <p:bldP spid="66"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263352" y="-315635"/>
            <a:ext cx="11928647" cy="7173635"/>
            <a:chOff x="263352" y="-315635"/>
            <a:chExt cx="11928647" cy="7173635"/>
          </a:xfrm>
        </p:grpSpPr>
        <p:pic>
          <p:nvPicPr>
            <p:cNvPr id="28" name="图片 27" descr="图片包含 就坐, 黑色, 建筑物, 户外&#10;&#10;已生成高可信度的说明"/>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rot="15300000">
              <a:off x="392931" y="-390354"/>
              <a:ext cx="1819802" cy="1969240"/>
            </a:xfrm>
            <a:prstGeom prst="rect">
              <a:avLst/>
            </a:prstGeom>
          </p:spPr>
        </p:pic>
        <p:sp>
          <p:nvSpPr>
            <p:cNvPr id="3" name="文本框 2"/>
            <p:cNvSpPr txBox="1"/>
            <p:nvPr/>
          </p:nvSpPr>
          <p:spPr>
            <a:xfrm>
              <a:off x="476332" y="332656"/>
              <a:ext cx="1980029" cy="523220"/>
            </a:xfrm>
            <a:prstGeom prst="rect">
              <a:avLst/>
            </a:prstGeom>
            <a:noFill/>
          </p:spPr>
          <p:txBody>
            <a:bodyPr wrap="none" rtlCol="0">
              <a:spAutoFit/>
            </a:bodyPr>
            <a:lstStyle/>
            <a:p>
              <a:pPr algn="ctr"/>
              <a:r>
                <a:rPr lang="zh-CN" altLang="en-US" sz="2800" dirty="0">
                  <a:solidFill>
                    <a:schemeClr val="bg1">
                      <a:lumMod val="85000"/>
                    </a:schemeClr>
                  </a:solidFill>
                  <a:cs typeface="+mn-ea"/>
                  <a:sym typeface="+mn-lt"/>
                </a:rPr>
                <a:t>输入小标题</a:t>
              </a:r>
            </a:p>
          </p:txBody>
        </p:sp>
        <p:grpSp>
          <p:nvGrpSpPr>
            <p:cNvPr id="41" name="组合 40"/>
            <p:cNvGrpSpPr/>
            <p:nvPr/>
          </p:nvGrpSpPr>
          <p:grpSpPr>
            <a:xfrm rot="10800000" flipV="1">
              <a:off x="263352" y="984158"/>
              <a:ext cx="11745783" cy="45719"/>
              <a:chOff x="3182554" y="3904019"/>
              <a:chExt cx="5543625" cy="45719"/>
            </a:xfrm>
          </p:grpSpPr>
          <p:sp>
            <p:nvSpPr>
              <p:cNvPr id="42" name="PA_矩形 11"/>
              <p:cNvSpPr/>
              <p:nvPr>
                <p:custDataLst>
                  <p:tags r:id="rId2"/>
                </p:custDataLst>
              </p:nvPr>
            </p:nvSpPr>
            <p:spPr>
              <a:xfrm>
                <a:off x="5030429" y="3904019"/>
                <a:ext cx="1847875" cy="45719"/>
              </a:xfrm>
              <a:prstGeom prst="rect">
                <a:avLst/>
              </a:prstGeom>
              <a:solidFill>
                <a:srgbClr val="52CBC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PA_矩形 11"/>
              <p:cNvSpPr/>
              <p:nvPr>
                <p:custDataLst>
                  <p:tags r:id="rId3"/>
                </p:custDataLst>
              </p:nvPr>
            </p:nvSpPr>
            <p:spPr>
              <a:xfrm>
                <a:off x="6878304" y="3904019"/>
                <a:ext cx="1847875" cy="45719"/>
              </a:xfrm>
              <a:prstGeom prst="rect">
                <a:avLst/>
              </a:prstGeom>
              <a:solidFill>
                <a:srgbClr val="585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PA_矩形 11"/>
              <p:cNvSpPr/>
              <p:nvPr>
                <p:custDataLst>
                  <p:tags r:id="rId4"/>
                </p:custDataLst>
              </p:nvPr>
            </p:nvSpPr>
            <p:spPr>
              <a:xfrm>
                <a:off x="3182554" y="3904019"/>
                <a:ext cx="1847875" cy="45719"/>
              </a:xfrm>
              <a:prstGeom prst="rect">
                <a:avLst/>
              </a:prstGeom>
              <a:solidFill>
                <a:srgbClr val="00B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29" name="图片 28" descr="图片包含 就坐, 黑色, 建筑物, 户外&#10;&#10;已生成高可信度的说明"/>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flipH="1">
              <a:off x="9739942" y="1484784"/>
              <a:ext cx="2452057" cy="5373216"/>
            </a:xfrm>
            <a:prstGeom prst="rect">
              <a:avLst/>
            </a:prstGeom>
          </p:spPr>
        </p:pic>
      </p:grpSp>
      <p:sp>
        <p:nvSpPr>
          <p:cNvPr id="67" name="椭圆 1"/>
          <p:cNvSpPr>
            <a:spLocks noChangeArrowheads="1"/>
          </p:cNvSpPr>
          <p:nvPr/>
        </p:nvSpPr>
        <p:spPr bwMode="auto">
          <a:xfrm>
            <a:off x="6337300" y="2057400"/>
            <a:ext cx="4383088" cy="4383088"/>
          </a:xfrm>
          <a:prstGeom prst="ellipse">
            <a:avLst/>
          </a:prstGeom>
          <a:noFill/>
          <a:ln w="38100">
            <a:solidFill>
              <a:srgbClr val="37BBED"/>
            </a:solidFill>
            <a:round/>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chemeClr val="bg1">
                  <a:lumMod val="85000"/>
                </a:schemeClr>
              </a:solidFill>
              <a:latin typeface="+mn-lt"/>
              <a:ea typeface="+mn-ea"/>
              <a:cs typeface="+mn-ea"/>
              <a:sym typeface="+mn-lt"/>
            </a:endParaRPr>
          </a:p>
        </p:txBody>
      </p:sp>
      <p:sp useBgFill="1">
        <p:nvSpPr>
          <p:cNvPr id="68" name="椭圆 2"/>
          <p:cNvSpPr>
            <a:spLocks noChangeArrowheads="1"/>
          </p:cNvSpPr>
          <p:nvPr/>
        </p:nvSpPr>
        <p:spPr bwMode="auto">
          <a:xfrm>
            <a:off x="5534025" y="3667125"/>
            <a:ext cx="1608138" cy="1608138"/>
          </a:xfrm>
          <a:prstGeom prst="ellipse">
            <a:avLst/>
          </a:prstGeom>
          <a:ln w="9525">
            <a:solidFill>
              <a:srgbClr val="37BBED"/>
            </a:solidFill>
            <a:round/>
            <a:headEnd/>
            <a:tailEnd/>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chemeClr val="bg1">
                  <a:lumMod val="85000"/>
                </a:schemeClr>
              </a:solidFill>
              <a:latin typeface="+mn-lt"/>
              <a:ea typeface="+mn-ea"/>
              <a:cs typeface="+mn-ea"/>
              <a:sym typeface="+mn-lt"/>
            </a:endParaRPr>
          </a:p>
        </p:txBody>
      </p:sp>
      <p:sp useBgFill="1">
        <p:nvSpPr>
          <p:cNvPr id="69" name="椭圆 11"/>
          <p:cNvSpPr>
            <a:spLocks noChangeArrowheads="1"/>
          </p:cNvSpPr>
          <p:nvPr/>
        </p:nvSpPr>
        <p:spPr bwMode="auto">
          <a:xfrm>
            <a:off x="8181975" y="1254125"/>
            <a:ext cx="1608138" cy="1608138"/>
          </a:xfrm>
          <a:prstGeom prst="ellipse">
            <a:avLst/>
          </a:prstGeom>
          <a:ln w="9525">
            <a:solidFill>
              <a:srgbClr val="37BBED"/>
            </a:solidFill>
            <a:round/>
            <a:headEnd/>
            <a:tailEnd/>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chemeClr val="bg1">
                  <a:lumMod val="85000"/>
                </a:schemeClr>
              </a:solidFill>
              <a:latin typeface="+mn-lt"/>
              <a:ea typeface="+mn-ea"/>
              <a:cs typeface="+mn-ea"/>
              <a:sym typeface="+mn-lt"/>
            </a:endParaRPr>
          </a:p>
        </p:txBody>
      </p:sp>
      <p:sp useBgFill="1">
        <p:nvSpPr>
          <p:cNvPr id="70" name="椭圆 12"/>
          <p:cNvSpPr>
            <a:spLocks noChangeArrowheads="1"/>
          </p:cNvSpPr>
          <p:nvPr/>
        </p:nvSpPr>
        <p:spPr bwMode="auto">
          <a:xfrm>
            <a:off x="9112250" y="4786313"/>
            <a:ext cx="1608138" cy="1608137"/>
          </a:xfrm>
          <a:prstGeom prst="ellipse">
            <a:avLst/>
          </a:prstGeom>
          <a:ln w="9525">
            <a:solidFill>
              <a:srgbClr val="37BBED"/>
            </a:solidFill>
            <a:round/>
            <a:headEnd/>
            <a:tailEnd/>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chemeClr val="bg1">
                  <a:lumMod val="85000"/>
                </a:schemeClr>
              </a:solidFill>
              <a:latin typeface="+mn-lt"/>
              <a:ea typeface="+mn-ea"/>
              <a:cs typeface="+mn-ea"/>
              <a:sym typeface="+mn-lt"/>
            </a:endParaRPr>
          </a:p>
        </p:txBody>
      </p:sp>
      <p:sp>
        <p:nvSpPr>
          <p:cNvPr id="71" name="Freeform 116"/>
          <p:cNvSpPr>
            <a:spLocks noEditPoints="1"/>
          </p:cNvSpPr>
          <p:nvPr/>
        </p:nvSpPr>
        <p:spPr bwMode="auto">
          <a:xfrm>
            <a:off x="5895975" y="4249738"/>
            <a:ext cx="884238" cy="512762"/>
          </a:xfrm>
          <a:custGeom>
            <a:avLst/>
            <a:gdLst>
              <a:gd name="T0" fmla="*/ 2147483646 w 272"/>
              <a:gd name="T1" fmla="*/ 2147483646 h 158"/>
              <a:gd name="T2" fmla="*/ 2147483646 w 272"/>
              <a:gd name="T3" fmla="*/ 2147483646 h 158"/>
              <a:gd name="T4" fmla="*/ 2147483646 w 272"/>
              <a:gd name="T5" fmla="*/ 2147483646 h 158"/>
              <a:gd name="T6" fmla="*/ 2147483646 w 272"/>
              <a:gd name="T7" fmla="*/ 2147483646 h 158"/>
              <a:gd name="T8" fmla="*/ 2147483646 w 272"/>
              <a:gd name="T9" fmla="*/ 2147483646 h 158"/>
              <a:gd name="T10" fmla="*/ 2147483646 w 272"/>
              <a:gd name="T11" fmla="*/ 2147483646 h 158"/>
              <a:gd name="T12" fmla="*/ 2147483646 w 272"/>
              <a:gd name="T13" fmla="*/ 2147483646 h 158"/>
              <a:gd name="T14" fmla="*/ 2147483646 w 272"/>
              <a:gd name="T15" fmla="*/ 2147483646 h 158"/>
              <a:gd name="T16" fmla="*/ 2147483646 w 272"/>
              <a:gd name="T17" fmla="*/ 2147483646 h 158"/>
              <a:gd name="T18" fmla="*/ 2147483646 w 272"/>
              <a:gd name="T19" fmla="*/ 2147483646 h 158"/>
              <a:gd name="T20" fmla="*/ 2147483646 w 272"/>
              <a:gd name="T21" fmla="*/ 2147483646 h 158"/>
              <a:gd name="T22" fmla="*/ 2147483646 w 272"/>
              <a:gd name="T23" fmla="*/ 2147483646 h 158"/>
              <a:gd name="T24" fmla="*/ 2147483646 w 272"/>
              <a:gd name="T25" fmla="*/ 2147483646 h 158"/>
              <a:gd name="T26" fmla="*/ 2147483646 w 272"/>
              <a:gd name="T27" fmla="*/ 2147483646 h 158"/>
              <a:gd name="T28" fmla="*/ 2147483646 w 272"/>
              <a:gd name="T29" fmla="*/ 2147483646 h 158"/>
              <a:gd name="T30" fmla="*/ 2147483646 w 272"/>
              <a:gd name="T31" fmla="*/ 2147483646 h 158"/>
              <a:gd name="T32" fmla="*/ 2147483646 w 272"/>
              <a:gd name="T33" fmla="*/ 2147483646 h 158"/>
              <a:gd name="T34" fmla="*/ 2147483646 w 272"/>
              <a:gd name="T35" fmla="*/ 2147483646 h 158"/>
              <a:gd name="T36" fmla="*/ 2147483646 w 272"/>
              <a:gd name="T37" fmla="*/ 2147483646 h 158"/>
              <a:gd name="T38" fmla="*/ 2147483646 w 272"/>
              <a:gd name="T39" fmla="*/ 2147483646 h 158"/>
              <a:gd name="T40" fmla="*/ 2147483646 w 272"/>
              <a:gd name="T41" fmla="*/ 2147483646 h 158"/>
              <a:gd name="T42" fmla="*/ 2147483646 w 272"/>
              <a:gd name="T43" fmla="*/ 2147483646 h 158"/>
              <a:gd name="T44" fmla="*/ 2147483646 w 272"/>
              <a:gd name="T45" fmla="*/ 2147483646 h 158"/>
              <a:gd name="T46" fmla="*/ 2147483646 w 272"/>
              <a:gd name="T47" fmla="*/ 2147483646 h 158"/>
              <a:gd name="T48" fmla="*/ 2147483646 w 272"/>
              <a:gd name="T49" fmla="*/ 2147483646 h 158"/>
              <a:gd name="T50" fmla="*/ 2147483646 w 272"/>
              <a:gd name="T51" fmla="*/ 2147483646 h 158"/>
              <a:gd name="T52" fmla="*/ 2147483646 w 272"/>
              <a:gd name="T53" fmla="*/ 2147483646 h 158"/>
              <a:gd name="T54" fmla="*/ 2147483646 w 272"/>
              <a:gd name="T55" fmla="*/ 2147483646 h 158"/>
              <a:gd name="T56" fmla="*/ 2147483646 w 272"/>
              <a:gd name="T57" fmla="*/ 2147483646 h 158"/>
              <a:gd name="T58" fmla="*/ 2147483646 w 272"/>
              <a:gd name="T59" fmla="*/ 2147483646 h 158"/>
              <a:gd name="T60" fmla="*/ 2147483646 w 272"/>
              <a:gd name="T61" fmla="*/ 2147483646 h 158"/>
              <a:gd name="T62" fmla="*/ 2147483646 w 272"/>
              <a:gd name="T63" fmla="*/ 2147483646 h 158"/>
              <a:gd name="T64" fmla="*/ 2147483646 w 272"/>
              <a:gd name="T65" fmla="*/ 2147483646 h 158"/>
              <a:gd name="T66" fmla="*/ 2147483646 w 272"/>
              <a:gd name="T67" fmla="*/ 2147483646 h 158"/>
              <a:gd name="T68" fmla="*/ 2147483646 w 272"/>
              <a:gd name="T69" fmla="*/ 2147483646 h 158"/>
              <a:gd name="T70" fmla="*/ 2147483646 w 272"/>
              <a:gd name="T71" fmla="*/ 2147483646 h 158"/>
              <a:gd name="T72" fmla="*/ 2147483646 w 272"/>
              <a:gd name="T73" fmla="*/ 2147483646 h 158"/>
              <a:gd name="T74" fmla="*/ 2147483646 w 272"/>
              <a:gd name="T75" fmla="*/ 2147483646 h 158"/>
              <a:gd name="T76" fmla="*/ 2147483646 w 272"/>
              <a:gd name="T77" fmla="*/ 2147483646 h 158"/>
              <a:gd name="T78" fmla="*/ 2147483646 w 272"/>
              <a:gd name="T79" fmla="*/ 0 h 158"/>
              <a:gd name="T80" fmla="*/ 2147483646 w 272"/>
              <a:gd name="T81" fmla="*/ 2147483646 h 158"/>
              <a:gd name="T82" fmla="*/ 2147483646 w 272"/>
              <a:gd name="T83" fmla="*/ 2147483646 h 158"/>
              <a:gd name="T84" fmla="*/ 2147483646 w 272"/>
              <a:gd name="T85" fmla="*/ 2147483646 h 158"/>
              <a:gd name="T86" fmla="*/ 2147483646 w 272"/>
              <a:gd name="T87" fmla="*/ 2147483646 h 158"/>
              <a:gd name="T88" fmla="*/ 2147483646 w 272"/>
              <a:gd name="T89" fmla="*/ 2147483646 h 158"/>
              <a:gd name="T90" fmla="*/ 2147483646 w 272"/>
              <a:gd name="T91" fmla="*/ 2147483646 h 158"/>
              <a:gd name="T92" fmla="*/ 2147483646 w 272"/>
              <a:gd name="T93" fmla="*/ 2147483646 h 158"/>
              <a:gd name="T94" fmla="*/ 2147483646 w 272"/>
              <a:gd name="T95" fmla="*/ 2147483646 h 158"/>
              <a:gd name="T96" fmla="*/ 2147483646 w 272"/>
              <a:gd name="T97" fmla="*/ 2147483646 h 158"/>
              <a:gd name="T98" fmla="*/ 2147483646 w 272"/>
              <a:gd name="T99" fmla="*/ 2147483646 h 158"/>
              <a:gd name="T100" fmla="*/ 2147483646 w 272"/>
              <a:gd name="T101" fmla="*/ 2147483646 h 158"/>
              <a:gd name="T102" fmla="*/ 2147483646 w 272"/>
              <a:gd name="T103" fmla="*/ 2147483646 h 158"/>
              <a:gd name="T104" fmla="*/ 2147483646 w 272"/>
              <a:gd name="T105" fmla="*/ 2147483646 h 158"/>
              <a:gd name="T106" fmla="*/ 2147483646 w 272"/>
              <a:gd name="T107" fmla="*/ 2147483646 h 158"/>
              <a:gd name="T108" fmla="*/ 2147483646 w 272"/>
              <a:gd name="T109" fmla="*/ 2147483646 h 158"/>
              <a:gd name="T110" fmla="*/ 2147483646 w 272"/>
              <a:gd name="T111" fmla="*/ 2147483646 h 158"/>
              <a:gd name="T112" fmla="*/ 2147483646 w 272"/>
              <a:gd name="T113" fmla="*/ 2147483646 h 158"/>
              <a:gd name="T114" fmla="*/ 2147483646 w 272"/>
              <a:gd name="T115" fmla="*/ 2147483646 h 158"/>
              <a:gd name="T116" fmla="*/ 2147483646 w 272"/>
              <a:gd name="T117" fmla="*/ 2147483646 h 15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2" h="158">
                <a:moveTo>
                  <a:pt x="238" y="36"/>
                </a:moveTo>
                <a:lnTo>
                  <a:pt x="238" y="36"/>
                </a:lnTo>
                <a:lnTo>
                  <a:pt x="246" y="40"/>
                </a:lnTo>
                <a:lnTo>
                  <a:pt x="252" y="44"/>
                </a:lnTo>
                <a:lnTo>
                  <a:pt x="258" y="50"/>
                </a:lnTo>
                <a:lnTo>
                  <a:pt x="262" y="58"/>
                </a:lnTo>
                <a:lnTo>
                  <a:pt x="266" y="66"/>
                </a:lnTo>
                <a:lnTo>
                  <a:pt x="270" y="76"/>
                </a:lnTo>
                <a:lnTo>
                  <a:pt x="272" y="86"/>
                </a:lnTo>
                <a:lnTo>
                  <a:pt x="272" y="96"/>
                </a:lnTo>
                <a:lnTo>
                  <a:pt x="272" y="110"/>
                </a:lnTo>
                <a:lnTo>
                  <a:pt x="268" y="122"/>
                </a:lnTo>
                <a:lnTo>
                  <a:pt x="242" y="126"/>
                </a:lnTo>
                <a:lnTo>
                  <a:pt x="214" y="126"/>
                </a:lnTo>
                <a:lnTo>
                  <a:pt x="214" y="120"/>
                </a:lnTo>
                <a:lnTo>
                  <a:pt x="212" y="100"/>
                </a:lnTo>
                <a:lnTo>
                  <a:pt x="216" y="102"/>
                </a:lnTo>
                <a:lnTo>
                  <a:pt x="220" y="104"/>
                </a:lnTo>
                <a:lnTo>
                  <a:pt x="220" y="108"/>
                </a:lnTo>
                <a:lnTo>
                  <a:pt x="226" y="108"/>
                </a:lnTo>
                <a:lnTo>
                  <a:pt x="226" y="104"/>
                </a:lnTo>
                <a:lnTo>
                  <a:pt x="232" y="102"/>
                </a:lnTo>
                <a:lnTo>
                  <a:pt x="234" y="100"/>
                </a:lnTo>
                <a:lnTo>
                  <a:pt x="238" y="96"/>
                </a:lnTo>
                <a:lnTo>
                  <a:pt x="238" y="90"/>
                </a:lnTo>
                <a:lnTo>
                  <a:pt x="236" y="84"/>
                </a:lnTo>
                <a:lnTo>
                  <a:pt x="234" y="80"/>
                </a:lnTo>
                <a:lnTo>
                  <a:pt x="228" y="74"/>
                </a:lnTo>
                <a:lnTo>
                  <a:pt x="222" y="70"/>
                </a:lnTo>
                <a:lnTo>
                  <a:pt x="220" y="66"/>
                </a:lnTo>
                <a:lnTo>
                  <a:pt x="222" y="64"/>
                </a:lnTo>
                <a:lnTo>
                  <a:pt x="224" y="64"/>
                </a:lnTo>
                <a:lnTo>
                  <a:pt x="224" y="68"/>
                </a:lnTo>
                <a:lnTo>
                  <a:pt x="224" y="70"/>
                </a:lnTo>
                <a:lnTo>
                  <a:pt x="236" y="70"/>
                </a:lnTo>
                <a:lnTo>
                  <a:pt x="236" y="68"/>
                </a:lnTo>
                <a:lnTo>
                  <a:pt x="236" y="64"/>
                </a:lnTo>
                <a:lnTo>
                  <a:pt x="234" y="60"/>
                </a:lnTo>
                <a:lnTo>
                  <a:pt x="230" y="58"/>
                </a:lnTo>
                <a:lnTo>
                  <a:pt x="226" y="56"/>
                </a:lnTo>
                <a:lnTo>
                  <a:pt x="226" y="54"/>
                </a:lnTo>
                <a:lnTo>
                  <a:pt x="220" y="54"/>
                </a:lnTo>
                <a:lnTo>
                  <a:pt x="220" y="56"/>
                </a:lnTo>
                <a:lnTo>
                  <a:pt x="216" y="58"/>
                </a:lnTo>
                <a:lnTo>
                  <a:pt x="212" y="60"/>
                </a:lnTo>
                <a:lnTo>
                  <a:pt x="210" y="64"/>
                </a:lnTo>
                <a:lnTo>
                  <a:pt x="208" y="68"/>
                </a:lnTo>
                <a:lnTo>
                  <a:pt x="210" y="74"/>
                </a:lnTo>
                <a:lnTo>
                  <a:pt x="214" y="80"/>
                </a:lnTo>
                <a:lnTo>
                  <a:pt x="220" y="84"/>
                </a:lnTo>
                <a:lnTo>
                  <a:pt x="224" y="88"/>
                </a:lnTo>
                <a:lnTo>
                  <a:pt x="224" y="94"/>
                </a:lnTo>
                <a:lnTo>
                  <a:pt x="224" y="96"/>
                </a:lnTo>
                <a:lnTo>
                  <a:pt x="222" y="96"/>
                </a:lnTo>
                <a:lnTo>
                  <a:pt x="220" y="96"/>
                </a:lnTo>
                <a:lnTo>
                  <a:pt x="220" y="90"/>
                </a:lnTo>
                <a:lnTo>
                  <a:pt x="220" y="86"/>
                </a:lnTo>
                <a:lnTo>
                  <a:pt x="210" y="86"/>
                </a:lnTo>
                <a:lnTo>
                  <a:pt x="202" y="68"/>
                </a:lnTo>
                <a:lnTo>
                  <a:pt x="196" y="58"/>
                </a:lnTo>
                <a:lnTo>
                  <a:pt x="190" y="50"/>
                </a:lnTo>
                <a:lnTo>
                  <a:pt x="196" y="42"/>
                </a:lnTo>
                <a:lnTo>
                  <a:pt x="206" y="36"/>
                </a:lnTo>
                <a:lnTo>
                  <a:pt x="206" y="28"/>
                </a:lnTo>
                <a:lnTo>
                  <a:pt x="208" y="28"/>
                </a:lnTo>
                <a:lnTo>
                  <a:pt x="198" y="6"/>
                </a:lnTo>
                <a:lnTo>
                  <a:pt x="212" y="2"/>
                </a:lnTo>
                <a:lnTo>
                  <a:pt x="214" y="10"/>
                </a:lnTo>
                <a:lnTo>
                  <a:pt x="218" y="2"/>
                </a:lnTo>
                <a:lnTo>
                  <a:pt x="230" y="4"/>
                </a:lnTo>
                <a:lnTo>
                  <a:pt x="228" y="12"/>
                </a:lnTo>
                <a:lnTo>
                  <a:pt x="236" y="2"/>
                </a:lnTo>
                <a:lnTo>
                  <a:pt x="246" y="8"/>
                </a:lnTo>
                <a:lnTo>
                  <a:pt x="236" y="28"/>
                </a:lnTo>
                <a:lnTo>
                  <a:pt x="238" y="28"/>
                </a:lnTo>
                <a:lnTo>
                  <a:pt x="238" y="36"/>
                </a:lnTo>
                <a:close/>
                <a:moveTo>
                  <a:pt x="64" y="36"/>
                </a:moveTo>
                <a:lnTo>
                  <a:pt x="64" y="36"/>
                </a:lnTo>
                <a:lnTo>
                  <a:pt x="76" y="42"/>
                </a:lnTo>
                <a:lnTo>
                  <a:pt x="84" y="52"/>
                </a:lnTo>
                <a:lnTo>
                  <a:pt x="74" y="66"/>
                </a:lnTo>
                <a:lnTo>
                  <a:pt x="68" y="84"/>
                </a:lnTo>
                <a:lnTo>
                  <a:pt x="62" y="102"/>
                </a:lnTo>
                <a:lnTo>
                  <a:pt x="62" y="120"/>
                </a:lnTo>
                <a:lnTo>
                  <a:pt x="62" y="126"/>
                </a:lnTo>
                <a:lnTo>
                  <a:pt x="34" y="126"/>
                </a:lnTo>
                <a:lnTo>
                  <a:pt x="4" y="122"/>
                </a:lnTo>
                <a:lnTo>
                  <a:pt x="2" y="110"/>
                </a:lnTo>
                <a:lnTo>
                  <a:pt x="0" y="96"/>
                </a:lnTo>
                <a:lnTo>
                  <a:pt x="0" y="86"/>
                </a:lnTo>
                <a:lnTo>
                  <a:pt x="2" y="76"/>
                </a:lnTo>
                <a:lnTo>
                  <a:pt x="10" y="60"/>
                </a:lnTo>
                <a:lnTo>
                  <a:pt x="20" y="46"/>
                </a:lnTo>
                <a:lnTo>
                  <a:pt x="26" y="40"/>
                </a:lnTo>
                <a:lnTo>
                  <a:pt x="32" y="36"/>
                </a:lnTo>
                <a:lnTo>
                  <a:pt x="32" y="28"/>
                </a:lnTo>
                <a:lnTo>
                  <a:pt x="34" y="28"/>
                </a:lnTo>
                <a:lnTo>
                  <a:pt x="24" y="6"/>
                </a:lnTo>
                <a:lnTo>
                  <a:pt x="38" y="2"/>
                </a:lnTo>
                <a:lnTo>
                  <a:pt x="40" y="10"/>
                </a:lnTo>
                <a:lnTo>
                  <a:pt x="44" y="2"/>
                </a:lnTo>
                <a:lnTo>
                  <a:pt x="56" y="4"/>
                </a:lnTo>
                <a:lnTo>
                  <a:pt x="54" y="12"/>
                </a:lnTo>
                <a:lnTo>
                  <a:pt x="62" y="2"/>
                </a:lnTo>
                <a:lnTo>
                  <a:pt x="72" y="8"/>
                </a:lnTo>
                <a:lnTo>
                  <a:pt x="64" y="28"/>
                </a:lnTo>
                <a:lnTo>
                  <a:pt x="64" y="36"/>
                </a:lnTo>
                <a:close/>
                <a:moveTo>
                  <a:pt x="62" y="70"/>
                </a:moveTo>
                <a:lnTo>
                  <a:pt x="62" y="70"/>
                </a:lnTo>
                <a:lnTo>
                  <a:pt x="62" y="68"/>
                </a:lnTo>
                <a:lnTo>
                  <a:pt x="62" y="64"/>
                </a:lnTo>
                <a:lnTo>
                  <a:pt x="60" y="60"/>
                </a:lnTo>
                <a:lnTo>
                  <a:pt x="56" y="58"/>
                </a:lnTo>
                <a:lnTo>
                  <a:pt x="52" y="56"/>
                </a:lnTo>
                <a:lnTo>
                  <a:pt x="52" y="54"/>
                </a:lnTo>
                <a:lnTo>
                  <a:pt x="46" y="54"/>
                </a:lnTo>
                <a:lnTo>
                  <a:pt x="46" y="56"/>
                </a:lnTo>
                <a:lnTo>
                  <a:pt x="42" y="58"/>
                </a:lnTo>
                <a:lnTo>
                  <a:pt x="38" y="60"/>
                </a:lnTo>
                <a:lnTo>
                  <a:pt x="36" y="64"/>
                </a:lnTo>
                <a:lnTo>
                  <a:pt x="36" y="68"/>
                </a:lnTo>
                <a:lnTo>
                  <a:pt x="36" y="74"/>
                </a:lnTo>
                <a:lnTo>
                  <a:pt x="40" y="80"/>
                </a:lnTo>
                <a:lnTo>
                  <a:pt x="48" y="84"/>
                </a:lnTo>
                <a:lnTo>
                  <a:pt x="50" y="88"/>
                </a:lnTo>
                <a:lnTo>
                  <a:pt x="52" y="94"/>
                </a:lnTo>
                <a:lnTo>
                  <a:pt x="50" y="96"/>
                </a:lnTo>
                <a:lnTo>
                  <a:pt x="48" y="96"/>
                </a:lnTo>
                <a:lnTo>
                  <a:pt x="46" y="90"/>
                </a:lnTo>
                <a:lnTo>
                  <a:pt x="46" y="86"/>
                </a:lnTo>
                <a:lnTo>
                  <a:pt x="36" y="86"/>
                </a:lnTo>
                <a:lnTo>
                  <a:pt x="36" y="90"/>
                </a:lnTo>
                <a:lnTo>
                  <a:pt x="36" y="96"/>
                </a:lnTo>
                <a:lnTo>
                  <a:pt x="38" y="100"/>
                </a:lnTo>
                <a:lnTo>
                  <a:pt x="42" y="102"/>
                </a:lnTo>
                <a:lnTo>
                  <a:pt x="46" y="104"/>
                </a:lnTo>
                <a:lnTo>
                  <a:pt x="46" y="108"/>
                </a:lnTo>
                <a:lnTo>
                  <a:pt x="52" y="108"/>
                </a:lnTo>
                <a:lnTo>
                  <a:pt x="52" y="104"/>
                </a:lnTo>
                <a:lnTo>
                  <a:pt x="58" y="102"/>
                </a:lnTo>
                <a:lnTo>
                  <a:pt x="62" y="100"/>
                </a:lnTo>
                <a:lnTo>
                  <a:pt x="64" y="96"/>
                </a:lnTo>
                <a:lnTo>
                  <a:pt x="64" y="90"/>
                </a:lnTo>
                <a:lnTo>
                  <a:pt x="64" y="84"/>
                </a:lnTo>
                <a:lnTo>
                  <a:pt x="60" y="80"/>
                </a:lnTo>
                <a:lnTo>
                  <a:pt x="54" y="74"/>
                </a:lnTo>
                <a:lnTo>
                  <a:pt x="48" y="70"/>
                </a:lnTo>
                <a:lnTo>
                  <a:pt x="48" y="66"/>
                </a:lnTo>
                <a:lnTo>
                  <a:pt x="48" y="64"/>
                </a:lnTo>
                <a:lnTo>
                  <a:pt x="50" y="64"/>
                </a:lnTo>
                <a:lnTo>
                  <a:pt x="52" y="68"/>
                </a:lnTo>
                <a:lnTo>
                  <a:pt x="52" y="70"/>
                </a:lnTo>
                <a:lnTo>
                  <a:pt x="62" y="70"/>
                </a:lnTo>
                <a:close/>
                <a:moveTo>
                  <a:pt x="156" y="42"/>
                </a:moveTo>
                <a:lnTo>
                  <a:pt x="156" y="34"/>
                </a:lnTo>
                <a:lnTo>
                  <a:pt x="168" y="6"/>
                </a:lnTo>
                <a:lnTo>
                  <a:pt x="154" y="0"/>
                </a:lnTo>
                <a:lnTo>
                  <a:pt x="144" y="14"/>
                </a:lnTo>
                <a:lnTo>
                  <a:pt x="146" y="2"/>
                </a:lnTo>
                <a:lnTo>
                  <a:pt x="132" y="0"/>
                </a:lnTo>
                <a:lnTo>
                  <a:pt x="126" y="10"/>
                </a:lnTo>
                <a:lnTo>
                  <a:pt x="122" y="2"/>
                </a:lnTo>
                <a:lnTo>
                  <a:pt x="106" y="6"/>
                </a:lnTo>
                <a:lnTo>
                  <a:pt x="118" y="34"/>
                </a:lnTo>
                <a:lnTo>
                  <a:pt x="116" y="34"/>
                </a:lnTo>
                <a:lnTo>
                  <a:pt x="116" y="44"/>
                </a:lnTo>
                <a:lnTo>
                  <a:pt x="106" y="50"/>
                </a:lnTo>
                <a:lnTo>
                  <a:pt x="100" y="56"/>
                </a:lnTo>
                <a:lnTo>
                  <a:pt x="92" y="64"/>
                </a:lnTo>
                <a:lnTo>
                  <a:pt x="86" y="74"/>
                </a:lnTo>
                <a:lnTo>
                  <a:pt x="82" y="84"/>
                </a:lnTo>
                <a:lnTo>
                  <a:pt x="78" y="96"/>
                </a:lnTo>
                <a:lnTo>
                  <a:pt x="76" y="108"/>
                </a:lnTo>
                <a:lnTo>
                  <a:pt x="76" y="120"/>
                </a:lnTo>
                <a:lnTo>
                  <a:pt x="76" y="138"/>
                </a:lnTo>
                <a:lnTo>
                  <a:pt x="80" y="152"/>
                </a:lnTo>
                <a:lnTo>
                  <a:pt x="110" y="158"/>
                </a:lnTo>
                <a:lnTo>
                  <a:pt x="138" y="158"/>
                </a:lnTo>
                <a:lnTo>
                  <a:pt x="166" y="158"/>
                </a:lnTo>
                <a:lnTo>
                  <a:pt x="196" y="152"/>
                </a:lnTo>
                <a:lnTo>
                  <a:pt x="200" y="138"/>
                </a:lnTo>
                <a:lnTo>
                  <a:pt x="200" y="120"/>
                </a:lnTo>
                <a:lnTo>
                  <a:pt x="200" y="106"/>
                </a:lnTo>
                <a:lnTo>
                  <a:pt x="198" y="94"/>
                </a:lnTo>
                <a:lnTo>
                  <a:pt x="194" y="82"/>
                </a:lnTo>
                <a:lnTo>
                  <a:pt x="188" y="72"/>
                </a:lnTo>
                <a:lnTo>
                  <a:pt x="182" y="62"/>
                </a:lnTo>
                <a:lnTo>
                  <a:pt x="174" y="54"/>
                </a:lnTo>
                <a:lnTo>
                  <a:pt x="166" y="48"/>
                </a:lnTo>
                <a:lnTo>
                  <a:pt x="156" y="42"/>
                </a:lnTo>
                <a:close/>
                <a:moveTo>
                  <a:pt x="154" y="88"/>
                </a:moveTo>
                <a:lnTo>
                  <a:pt x="140" y="88"/>
                </a:lnTo>
                <a:lnTo>
                  <a:pt x="140" y="86"/>
                </a:lnTo>
                <a:lnTo>
                  <a:pt x="140" y="80"/>
                </a:lnTo>
                <a:lnTo>
                  <a:pt x="138" y="78"/>
                </a:lnTo>
                <a:lnTo>
                  <a:pt x="136" y="80"/>
                </a:lnTo>
                <a:lnTo>
                  <a:pt x="134" y="84"/>
                </a:lnTo>
                <a:lnTo>
                  <a:pt x="136" y="88"/>
                </a:lnTo>
                <a:lnTo>
                  <a:pt x="144" y="94"/>
                </a:lnTo>
                <a:lnTo>
                  <a:pt x="152" y="98"/>
                </a:lnTo>
                <a:lnTo>
                  <a:pt x="156" y="104"/>
                </a:lnTo>
                <a:lnTo>
                  <a:pt x="156" y="112"/>
                </a:lnTo>
                <a:lnTo>
                  <a:pt x="156" y="118"/>
                </a:lnTo>
                <a:lnTo>
                  <a:pt x="152" y="124"/>
                </a:lnTo>
                <a:lnTo>
                  <a:pt x="148" y="128"/>
                </a:lnTo>
                <a:lnTo>
                  <a:pt x="142" y="130"/>
                </a:lnTo>
                <a:lnTo>
                  <a:pt x="142" y="136"/>
                </a:lnTo>
                <a:lnTo>
                  <a:pt x="134" y="136"/>
                </a:lnTo>
                <a:lnTo>
                  <a:pt x="134" y="130"/>
                </a:lnTo>
                <a:lnTo>
                  <a:pt x="128" y="128"/>
                </a:lnTo>
                <a:lnTo>
                  <a:pt x="124" y="126"/>
                </a:lnTo>
                <a:lnTo>
                  <a:pt x="120" y="120"/>
                </a:lnTo>
                <a:lnTo>
                  <a:pt x="120" y="112"/>
                </a:lnTo>
                <a:lnTo>
                  <a:pt x="120" y="108"/>
                </a:lnTo>
                <a:lnTo>
                  <a:pt x="134" y="108"/>
                </a:lnTo>
                <a:lnTo>
                  <a:pt x="134" y="112"/>
                </a:lnTo>
                <a:lnTo>
                  <a:pt x="134" y="120"/>
                </a:lnTo>
                <a:lnTo>
                  <a:pt x="138" y="120"/>
                </a:lnTo>
                <a:lnTo>
                  <a:pt x="140" y="120"/>
                </a:lnTo>
                <a:lnTo>
                  <a:pt x="140" y="116"/>
                </a:lnTo>
                <a:lnTo>
                  <a:pt x="140" y="110"/>
                </a:lnTo>
                <a:lnTo>
                  <a:pt x="134" y="106"/>
                </a:lnTo>
                <a:lnTo>
                  <a:pt x="126" y="98"/>
                </a:lnTo>
                <a:lnTo>
                  <a:pt x="122" y="94"/>
                </a:lnTo>
                <a:lnTo>
                  <a:pt x="120" y="86"/>
                </a:lnTo>
                <a:lnTo>
                  <a:pt x="120" y="80"/>
                </a:lnTo>
                <a:lnTo>
                  <a:pt x="124" y="74"/>
                </a:lnTo>
                <a:lnTo>
                  <a:pt x="128" y="72"/>
                </a:lnTo>
                <a:lnTo>
                  <a:pt x="134" y="70"/>
                </a:lnTo>
                <a:lnTo>
                  <a:pt x="134" y="66"/>
                </a:lnTo>
                <a:lnTo>
                  <a:pt x="142" y="66"/>
                </a:lnTo>
                <a:lnTo>
                  <a:pt x="142" y="70"/>
                </a:lnTo>
                <a:lnTo>
                  <a:pt x="148" y="72"/>
                </a:lnTo>
                <a:lnTo>
                  <a:pt x="152" y="74"/>
                </a:lnTo>
                <a:lnTo>
                  <a:pt x="154" y="80"/>
                </a:lnTo>
                <a:lnTo>
                  <a:pt x="154" y="84"/>
                </a:lnTo>
                <a:lnTo>
                  <a:pt x="154"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lumMod val="85000"/>
                </a:schemeClr>
              </a:solidFill>
              <a:cs typeface="+mn-ea"/>
              <a:sym typeface="+mn-lt"/>
            </a:endParaRPr>
          </a:p>
        </p:txBody>
      </p:sp>
      <p:sp>
        <p:nvSpPr>
          <p:cNvPr id="72" name="Freeform 206"/>
          <p:cNvSpPr>
            <a:spLocks noEditPoints="1"/>
          </p:cNvSpPr>
          <p:nvPr/>
        </p:nvSpPr>
        <p:spPr bwMode="auto">
          <a:xfrm>
            <a:off x="9590088" y="5289550"/>
            <a:ext cx="654050" cy="601663"/>
          </a:xfrm>
          <a:custGeom>
            <a:avLst/>
            <a:gdLst>
              <a:gd name="T0" fmla="*/ 2147483646 w 228"/>
              <a:gd name="T1" fmla="*/ 2147483646 h 210"/>
              <a:gd name="T2" fmla="*/ 2147483646 w 228"/>
              <a:gd name="T3" fmla="*/ 2147483646 h 210"/>
              <a:gd name="T4" fmla="*/ 2147483646 w 228"/>
              <a:gd name="T5" fmla="*/ 2147483646 h 210"/>
              <a:gd name="T6" fmla="*/ 2147483646 w 228"/>
              <a:gd name="T7" fmla="*/ 2147483646 h 210"/>
              <a:gd name="T8" fmla="*/ 2147483646 w 228"/>
              <a:gd name="T9" fmla="*/ 2147483646 h 210"/>
              <a:gd name="T10" fmla="*/ 2147483646 w 228"/>
              <a:gd name="T11" fmla="*/ 2147483646 h 210"/>
              <a:gd name="T12" fmla="*/ 2147483646 w 228"/>
              <a:gd name="T13" fmla="*/ 2147483646 h 210"/>
              <a:gd name="T14" fmla="*/ 2147483646 w 228"/>
              <a:gd name="T15" fmla="*/ 2147483646 h 210"/>
              <a:gd name="T16" fmla="*/ 2147483646 w 228"/>
              <a:gd name="T17" fmla="*/ 2147483646 h 210"/>
              <a:gd name="T18" fmla="*/ 2147483646 w 228"/>
              <a:gd name="T19" fmla="*/ 2147483646 h 210"/>
              <a:gd name="T20" fmla="*/ 2147483646 w 228"/>
              <a:gd name="T21" fmla="*/ 2147483646 h 210"/>
              <a:gd name="T22" fmla="*/ 2147483646 w 228"/>
              <a:gd name="T23" fmla="*/ 2147483646 h 210"/>
              <a:gd name="T24" fmla="*/ 2147483646 w 228"/>
              <a:gd name="T25" fmla="*/ 2147483646 h 210"/>
              <a:gd name="T26" fmla="*/ 2147483646 w 228"/>
              <a:gd name="T27" fmla="*/ 2147483646 h 210"/>
              <a:gd name="T28" fmla="*/ 2147483646 w 228"/>
              <a:gd name="T29" fmla="*/ 2147483646 h 210"/>
              <a:gd name="T30" fmla="*/ 2147483646 w 228"/>
              <a:gd name="T31" fmla="*/ 2147483646 h 210"/>
              <a:gd name="T32" fmla="*/ 2147483646 w 228"/>
              <a:gd name="T33" fmla="*/ 2147483646 h 210"/>
              <a:gd name="T34" fmla="*/ 2147483646 w 228"/>
              <a:gd name="T35" fmla="*/ 2147483646 h 210"/>
              <a:gd name="T36" fmla="*/ 2147483646 w 228"/>
              <a:gd name="T37" fmla="*/ 2147483646 h 210"/>
              <a:gd name="T38" fmla="*/ 2147483646 w 228"/>
              <a:gd name="T39" fmla="*/ 2147483646 h 210"/>
              <a:gd name="T40" fmla="*/ 2147483646 w 228"/>
              <a:gd name="T41" fmla="*/ 2147483646 h 210"/>
              <a:gd name="T42" fmla="*/ 2147483646 w 228"/>
              <a:gd name="T43" fmla="*/ 2147483646 h 210"/>
              <a:gd name="T44" fmla="*/ 2147483646 w 228"/>
              <a:gd name="T45" fmla="*/ 2147483646 h 210"/>
              <a:gd name="T46" fmla="*/ 2147483646 w 228"/>
              <a:gd name="T47" fmla="*/ 2147483646 h 210"/>
              <a:gd name="T48" fmla="*/ 2147483646 w 228"/>
              <a:gd name="T49" fmla="*/ 2147483646 h 210"/>
              <a:gd name="T50" fmla="*/ 2147483646 w 228"/>
              <a:gd name="T51" fmla="*/ 2147483646 h 210"/>
              <a:gd name="T52" fmla="*/ 2147483646 w 228"/>
              <a:gd name="T53" fmla="*/ 2147483646 h 210"/>
              <a:gd name="T54" fmla="*/ 2147483646 w 228"/>
              <a:gd name="T55" fmla="*/ 2147483646 h 210"/>
              <a:gd name="T56" fmla="*/ 2147483646 w 228"/>
              <a:gd name="T57" fmla="*/ 2147483646 h 210"/>
              <a:gd name="T58" fmla="*/ 2147483646 w 228"/>
              <a:gd name="T59" fmla="*/ 2147483646 h 210"/>
              <a:gd name="T60" fmla="*/ 0 w 228"/>
              <a:gd name="T61" fmla="*/ 2147483646 h 210"/>
              <a:gd name="T62" fmla="*/ 2147483646 w 228"/>
              <a:gd name="T63" fmla="*/ 2147483646 h 210"/>
              <a:gd name="T64" fmla="*/ 2147483646 w 228"/>
              <a:gd name="T65" fmla="*/ 2147483646 h 2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28" h="210">
                <a:moveTo>
                  <a:pt x="212" y="126"/>
                </a:moveTo>
                <a:lnTo>
                  <a:pt x="212" y="194"/>
                </a:lnTo>
                <a:lnTo>
                  <a:pt x="210" y="200"/>
                </a:lnTo>
                <a:lnTo>
                  <a:pt x="206" y="204"/>
                </a:lnTo>
                <a:lnTo>
                  <a:pt x="202" y="208"/>
                </a:lnTo>
                <a:lnTo>
                  <a:pt x="196" y="210"/>
                </a:lnTo>
                <a:lnTo>
                  <a:pt x="36" y="210"/>
                </a:lnTo>
                <a:lnTo>
                  <a:pt x="30" y="208"/>
                </a:lnTo>
                <a:lnTo>
                  <a:pt x="24" y="204"/>
                </a:lnTo>
                <a:lnTo>
                  <a:pt x="22" y="200"/>
                </a:lnTo>
                <a:lnTo>
                  <a:pt x="20" y="194"/>
                </a:lnTo>
                <a:lnTo>
                  <a:pt x="20" y="126"/>
                </a:lnTo>
                <a:lnTo>
                  <a:pt x="92" y="126"/>
                </a:lnTo>
                <a:lnTo>
                  <a:pt x="92" y="136"/>
                </a:lnTo>
                <a:lnTo>
                  <a:pt x="106" y="136"/>
                </a:lnTo>
                <a:lnTo>
                  <a:pt x="106" y="154"/>
                </a:lnTo>
                <a:lnTo>
                  <a:pt x="126" y="154"/>
                </a:lnTo>
                <a:lnTo>
                  <a:pt x="126" y="136"/>
                </a:lnTo>
                <a:lnTo>
                  <a:pt x="140" y="136"/>
                </a:lnTo>
                <a:lnTo>
                  <a:pt x="140" y="126"/>
                </a:lnTo>
                <a:lnTo>
                  <a:pt x="210" y="126"/>
                </a:lnTo>
                <a:lnTo>
                  <a:pt x="212" y="126"/>
                </a:lnTo>
                <a:close/>
                <a:moveTo>
                  <a:pt x="62" y="24"/>
                </a:moveTo>
                <a:lnTo>
                  <a:pt x="62" y="24"/>
                </a:lnTo>
                <a:lnTo>
                  <a:pt x="70" y="18"/>
                </a:lnTo>
                <a:lnTo>
                  <a:pt x="78" y="10"/>
                </a:lnTo>
                <a:lnTo>
                  <a:pt x="88" y="6"/>
                </a:lnTo>
                <a:lnTo>
                  <a:pt x="100" y="2"/>
                </a:lnTo>
                <a:lnTo>
                  <a:pt x="112" y="0"/>
                </a:lnTo>
                <a:lnTo>
                  <a:pt x="124" y="2"/>
                </a:lnTo>
                <a:lnTo>
                  <a:pt x="136" y="4"/>
                </a:lnTo>
                <a:lnTo>
                  <a:pt x="148" y="8"/>
                </a:lnTo>
                <a:lnTo>
                  <a:pt x="158" y="16"/>
                </a:lnTo>
                <a:lnTo>
                  <a:pt x="168" y="24"/>
                </a:lnTo>
                <a:lnTo>
                  <a:pt x="160" y="30"/>
                </a:lnTo>
                <a:lnTo>
                  <a:pt x="146" y="30"/>
                </a:lnTo>
                <a:lnTo>
                  <a:pt x="138" y="26"/>
                </a:lnTo>
                <a:lnTo>
                  <a:pt x="130" y="22"/>
                </a:lnTo>
                <a:lnTo>
                  <a:pt x="122" y="20"/>
                </a:lnTo>
                <a:lnTo>
                  <a:pt x="112" y="20"/>
                </a:lnTo>
                <a:lnTo>
                  <a:pt x="96" y="24"/>
                </a:lnTo>
                <a:lnTo>
                  <a:pt x="90" y="26"/>
                </a:lnTo>
                <a:lnTo>
                  <a:pt x="84" y="30"/>
                </a:lnTo>
                <a:lnTo>
                  <a:pt x="70" y="30"/>
                </a:lnTo>
                <a:lnTo>
                  <a:pt x="62" y="24"/>
                </a:lnTo>
                <a:close/>
                <a:moveTo>
                  <a:pt x="18" y="36"/>
                </a:moveTo>
                <a:lnTo>
                  <a:pt x="210" y="36"/>
                </a:lnTo>
                <a:lnTo>
                  <a:pt x="218" y="38"/>
                </a:lnTo>
                <a:lnTo>
                  <a:pt x="222" y="42"/>
                </a:lnTo>
                <a:lnTo>
                  <a:pt x="226" y="48"/>
                </a:lnTo>
                <a:lnTo>
                  <a:pt x="228" y="54"/>
                </a:lnTo>
                <a:lnTo>
                  <a:pt x="228" y="94"/>
                </a:lnTo>
                <a:lnTo>
                  <a:pt x="226" y="100"/>
                </a:lnTo>
                <a:lnTo>
                  <a:pt x="222" y="106"/>
                </a:lnTo>
                <a:lnTo>
                  <a:pt x="218" y="110"/>
                </a:lnTo>
                <a:lnTo>
                  <a:pt x="210" y="112"/>
                </a:lnTo>
                <a:lnTo>
                  <a:pt x="18" y="112"/>
                </a:lnTo>
                <a:lnTo>
                  <a:pt x="12" y="110"/>
                </a:lnTo>
                <a:lnTo>
                  <a:pt x="6" y="106"/>
                </a:lnTo>
                <a:lnTo>
                  <a:pt x="2" y="100"/>
                </a:lnTo>
                <a:lnTo>
                  <a:pt x="0" y="94"/>
                </a:lnTo>
                <a:lnTo>
                  <a:pt x="0" y="54"/>
                </a:lnTo>
                <a:lnTo>
                  <a:pt x="2" y="48"/>
                </a:lnTo>
                <a:lnTo>
                  <a:pt x="6" y="42"/>
                </a:lnTo>
                <a:lnTo>
                  <a:pt x="12" y="38"/>
                </a:lnTo>
                <a:lnTo>
                  <a:pt x="18"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lumMod val="85000"/>
                </a:schemeClr>
              </a:solidFill>
              <a:cs typeface="+mn-ea"/>
              <a:sym typeface="+mn-lt"/>
            </a:endParaRPr>
          </a:p>
        </p:txBody>
      </p:sp>
      <p:sp>
        <p:nvSpPr>
          <p:cNvPr id="73" name="Freeform 201"/>
          <p:cNvSpPr>
            <a:spLocks noEditPoints="1"/>
          </p:cNvSpPr>
          <p:nvPr/>
        </p:nvSpPr>
        <p:spPr bwMode="auto">
          <a:xfrm>
            <a:off x="8591550" y="1719263"/>
            <a:ext cx="733425" cy="612775"/>
          </a:xfrm>
          <a:custGeom>
            <a:avLst/>
            <a:gdLst>
              <a:gd name="T0" fmla="*/ 2147483646 w 222"/>
              <a:gd name="T1" fmla="*/ 2147483646 h 186"/>
              <a:gd name="T2" fmla="*/ 2147483646 w 222"/>
              <a:gd name="T3" fmla="*/ 2147483646 h 186"/>
              <a:gd name="T4" fmla="*/ 2147483646 w 222"/>
              <a:gd name="T5" fmla="*/ 2147483646 h 186"/>
              <a:gd name="T6" fmla="*/ 2147483646 w 222"/>
              <a:gd name="T7" fmla="*/ 2147483646 h 186"/>
              <a:gd name="T8" fmla="*/ 2147483646 w 222"/>
              <a:gd name="T9" fmla="*/ 2147483646 h 186"/>
              <a:gd name="T10" fmla="*/ 2147483646 w 222"/>
              <a:gd name="T11" fmla="*/ 2147483646 h 186"/>
              <a:gd name="T12" fmla="*/ 2147483646 w 222"/>
              <a:gd name="T13" fmla="*/ 0 h 186"/>
              <a:gd name="T14" fmla="*/ 2147483646 w 222"/>
              <a:gd name="T15" fmla="*/ 2147483646 h 186"/>
              <a:gd name="T16" fmla="*/ 2147483646 w 222"/>
              <a:gd name="T17" fmla="*/ 2147483646 h 186"/>
              <a:gd name="T18" fmla="*/ 2147483646 w 222"/>
              <a:gd name="T19" fmla="*/ 2147483646 h 186"/>
              <a:gd name="T20" fmla="*/ 2147483646 w 222"/>
              <a:gd name="T21" fmla="*/ 2147483646 h 186"/>
              <a:gd name="T22" fmla="*/ 2147483646 w 222"/>
              <a:gd name="T23" fmla="*/ 2147483646 h 186"/>
              <a:gd name="T24" fmla="*/ 2147483646 w 222"/>
              <a:gd name="T25" fmla="*/ 2147483646 h 186"/>
              <a:gd name="T26" fmla="*/ 2147483646 w 222"/>
              <a:gd name="T27" fmla="*/ 2147483646 h 186"/>
              <a:gd name="T28" fmla="*/ 2147483646 w 222"/>
              <a:gd name="T29" fmla="*/ 2147483646 h 186"/>
              <a:gd name="T30" fmla="*/ 2147483646 w 222"/>
              <a:gd name="T31" fmla="*/ 2147483646 h 186"/>
              <a:gd name="T32" fmla="*/ 2147483646 w 222"/>
              <a:gd name="T33" fmla="*/ 2147483646 h 186"/>
              <a:gd name="T34" fmla="*/ 2147483646 w 222"/>
              <a:gd name="T35" fmla="*/ 2147483646 h 186"/>
              <a:gd name="T36" fmla="*/ 2147483646 w 222"/>
              <a:gd name="T37" fmla="*/ 2147483646 h 186"/>
              <a:gd name="T38" fmla="*/ 2147483646 w 222"/>
              <a:gd name="T39" fmla="*/ 2147483646 h 186"/>
              <a:gd name="T40" fmla="*/ 2147483646 w 222"/>
              <a:gd name="T41" fmla="*/ 2147483646 h 186"/>
              <a:gd name="T42" fmla="*/ 2147483646 w 222"/>
              <a:gd name="T43" fmla="*/ 2147483646 h 186"/>
              <a:gd name="T44" fmla="*/ 2147483646 w 222"/>
              <a:gd name="T45" fmla="*/ 2147483646 h 186"/>
              <a:gd name="T46" fmla="*/ 2147483646 w 222"/>
              <a:gd name="T47" fmla="*/ 2147483646 h 186"/>
              <a:gd name="T48" fmla="*/ 2147483646 w 222"/>
              <a:gd name="T49" fmla="*/ 2147483646 h 186"/>
              <a:gd name="T50" fmla="*/ 2147483646 w 222"/>
              <a:gd name="T51" fmla="*/ 2147483646 h 186"/>
              <a:gd name="T52" fmla="*/ 2147483646 w 222"/>
              <a:gd name="T53" fmla="*/ 2147483646 h 186"/>
              <a:gd name="T54" fmla="*/ 2147483646 w 222"/>
              <a:gd name="T55" fmla="*/ 2147483646 h 186"/>
              <a:gd name="T56" fmla="*/ 2147483646 w 222"/>
              <a:gd name="T57" fmla="*/ 2147483646 h 186"/>
              <a:gd name="T58" fmla="*/ 2147483646 w 222"/>
              <a:gd name="T59" fmla="*/ 2147483646 h 186"/>
              <a:gd name="T60" fmla="*/ 2147483646 w 222"/>
              <a:gd name="T61" fmla="*/ 2147483646 h 186"/>
              <a:gd name="T62" fmla="*/ 2147483646 w 222"/>
              <a:gd name="T63" fmla="*/ 2147483646 h 186"/>
              <a:gd name="T64" fmla="*/ 2147483646 w 222"/>
              <a:gd name="T65" fmla="*/ 2147483646 h 186"/>
              <a:gd name="T66" fmla="*/ 2147483646 w 222"/>
              <a:gd name="T67" fmla="*/ 2147483646 h 186"/>
              <a:gd name="T68" fmla="*/ 2147483646 w 222"/>
              <a:gd name="T69" fmla="*/ 2147483646 h 186"/>
              <a:gd name="T70" fmla="*/ 2147483646 w 222"/>
              <a:gd name="T71" fmla="*/ 2147483646 h 186"/>
              <a:gd name="T72" fmla="*/ 2147483646 w 222"/>
              <a:gd name="T73" fmla="*/ 2147483646 h 186"/>
              <a:gd name="T74" fmla="*/ 2147483646 w 222"/>
              <a:gd name="T75" fmla="*/ 2147483646 h 186"/>
              <a:gd name="T76" fmla="*/ 2147483646 w 222"/>
              <a:gd name="T77" fmla="*/ 2147483646 h 186"/>
              <a:gd name="T78" fmla="*/ 2147483646 w 222"/>
              <a:gd name="T79" fmla="*/ 2147483646 h 186"/>
              <a:gd name="T80" fmla="*/ 2147483646 w 222"/>
              <a:gd name="T81" fmla="*/ 2147483646 h 186"/>
              <a:gd name="T82" fmla="*/ 2147483646 w 222"/>
              <a:gd name="T83" fmla="*/ 2147483646 h 186"/>
              <a:gd name="T84" fmla="*/ 2147483646 w 222"/>
              <a:gd name="T85" fmla="*/ 2147483646 h 186"/>
              <a:gd name="T86" fmla="*/ 2147483646 w 222"/>
              <a:gd name="T87" fmla="*/ 2147483646 h 186"/>
              <a:gd name="T88" fmla="*/ 2147483646 w 222"/>
              <a:gd name="T89" fmla="*/ 2147483646 h 186"/>
              <a:gd name="T90" fmla="*/ 2147483646 w 222"/>
              <a:gd name="T91" fmla="*/ 2147483646 h 186"/>
              <a:gd name="T92" fmla="*/ 2147483646 w 222"/>
              <a:gd name="T93" fmla="*/ 2147483646 h 186"/>
              <a:gd name="T94" fmla="*/ 0 w 222"/>
              <a:gd name="T95" fmla="*/ 2147483646 h 18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22" h="186">
                <a:moveTo>
                  <a:pt x="170" y="6"/>
                </a:moveTo>
                <a:lnTo>
                  <a:pt x="194" y="6"/>
                </a:lnTo>
                <a:lnTo>
                  <a:pt x="194" y="40"/>
                </a:lnTo>
                <a:lnTo>
                  <a:pt x="184" y="44"/>
                </a:lnTo>
                <a:lnTo>
                  <a:pt x="170" y="48"/>
                </a:lnTo>
                <a:lnTo>
                  <a:pt x="170" y="6"/>
                </a:lnTo>
                <a:close/>
                <a:moveTo>
                  <a:pt x="194" y="84"/>
                </a:moveTo>
                <a:lnTo>
                  <a:pt x="194" y="186"/>
                </a:lnTo>
                <a:lnTo>
                  <a:pt x="170" y="186"/>
                </a:lnTo>
                <a:lnTo>
                  <a:pt x="170" y="96"/>
                </a:lnTo>
                <a:lnTo>
                  <a:pt x="186" y="78"/>
                </a:lnTo>
                <a:lnTo>
                  <a:pt x="194" y="84"/>
                </a:lnTo>
                <a:close/>
                <a:moveTo>
                  <a:pt x="198" y="0"/>
                </a:moveTo>
                <a:lnTo>
                  <a:pt x="222" y="0"/>
                </a:lnTo>
                <a:lnTo>
                  <a:pt x="222" y="186"/>
                </a:lnTo>
                <a:lnTo>
                  <a:pt x="198" y="186"/>
                </a:lnTo>
                <a:lnTo>
                  <a:pt x="198" y="82"/>
                </a:lnTo>
                <a:lnTo>
                  <a:pt x="202" y="62"/>
                </a:lnTo>
                <a:lnTo>
                  <a:pt x="210" y="36"/>
                </a:lnTo>
                <a:lnTo>
                  <a:pt x="198" y="40"/>
                </a:lnTo>
                <a:lnTo>
                  <a:pt x="198" y="0"/>
                </a:lnTo>
                <a:close/>
                <a:moveTo>
                  <a:pt x="140" y="30"/>
                </a:moveTo>
                <a:lnTo>
                  <a:pt x="164" y="30"/>
                </a:lnTo>
                <a:lnTo>
                  <a:pt x="164" y="48"/>
                </a:lnTo>
                <a:lnTo>
                  <a:pt x="158" y="50"/>
                </a:lnTo>
                <a:lnTo>
                  <a:pt x="164" y="56"/>
                </a:lnTo>
                <a:lnTo>
                  <a:pt x="164" y="68"/>
                </a:lnTo>
                <a:lnTo>
                  <a:pt x="140" y="92"/>
                </a:lnTo>
                <a:lnTo>
                  <a:pt x="140" y="30"/>
                </a:lnTo>
                <a:close/>
                <a:moveTo>
                  <a:pt x="164" y="100"/>
                </a:moveTo>
                <a:lnTo>
                  <a:pt x="164" y="186"/>
                </a:lnTo>
                <a:lnTo>
                  <a:pt x="140" y="186"/>
                </a:lnTo>
                <a:lnTo>
                  <a:pt x="140" y="126"/>
                </a:lnTo>
                <a:lnTo>
                  <a:pt x="164" y="100"/>
                </a:lnTo>
                <a:close/>
                <a:moveTo>
                  <a:pt x="112" y="44"/>
                </a:moveTo>
                <a:lnTo>
                  <a:pt x="136" y="44"/>
                </a:lnTo>
                <a:lnTo>
                  <a:pt x="136" y="98"/>
                </a:lnTo>
                <a:lnTo>
                  <a:pt x="126" y="108"/>
                </a:lnTo>
                <a:lnTo>
                  <a:pt x="122" y="102"/>
                </a:lnTo>
                <a:lnTo>
                  <a:pt x="116" y="94"/>
                </a:lnTo>
                <a:lnTo>
                  <a:pt x="112" y="94"/>
                </a:lnTo>
                <a:lnTo>
                  <a:pt x="112" y="44"/>
                </a:lnTo>
                <a:close/>
                <a:moveTo>
                  <a:pt x="136" y="130"/>
                </a:moveTo>
                <a:lnTo>
                  <a:pt x="136" y="186"/>
                </a:lnTo>
                <a:lnTo>
                  <a:pt x="112" y="186"/>
                </a:lnTo>
                <a:lnTo>
                  <a:pt x="112" y="126"/>
                </a:lnTo>
                <a:lnTo>
                  <a:pt x="116" y="132"/>
                </a:lnTo>
                <a:lnTo>
                  <a:pt x="124" y="142"/>
                </a:lnTo>
                <a:lnTo>
                  <a:pt x="134" y="132"/>
                </a:lnTo>
                <a:lnTo>
                  <a:pt x="136" y="130"/>
                </a:lnTo>
                <a:close/>
                <a:moveTo>
                  <a:pt x="84" y="62"/>
                </a:moveTo>
                <a:lnTo>
                  <a:pt x="108" y="62"/>
                </a:lnTo>
                <a:lnTo>
                  <a:pt x="108" y="98"/>
                </a:lnTo>
                <a:lnTo>
                  <a:pt x="106" y="98"/>
                </a:lnTo>
                <a:lnTo>
                  <a:pt x="84" y="112"/>
                </a:lnTo>
                <a:lnTo>
                  <a:pt x="84" y="62"/>
                </a:lnTo>
                <a:close/>
                <a:moveTo>
                  <a:pt x="108" y="124"/>
                </a:moveTo>
                <a:lnTo>
                  <a:pt x="108" y="186"/>
                </a:lnTo>
                <a:lnTo>
                  <a:pt x="84" y="186"/>
                </a:lnTo>
                <a:lnTo>
                  <a:pt x="84" y="140"/>
                </a:lnTo>
                <a:lnTo>
                  <a:pt x="108" y="124"/>
                </a:lnTo>
                <a:close/>
                <a:moveTo>
                  <a:pt x="56" y="78"/>
                </a:moveTo>
                <a:lnTo>
                  <a:pt x="80" y="78"/>
                </a:lnTo>
                <a:lnTo>
                  <a:pt x="80" y="116"/>
                </a:lnTo>
                <a:lnTo>
                  <a:pt x="64" y="126"/>
                </a:lnTo>
                <a:lnTo>
                  <a:pt x="56" y="118"/>
                </a:lnTo>
                <a:lnTo>
                  <a:pt x="56" y="78"/>
                </a:lnTo>
                <a:close/>
                <a:moveTo>
                  <a:pt x="80" y="142"/>
                </a:moveTo>
                <a:lnTo>
                  <a:pt x="80" y="186"/>
                </a:lnTo>
                <a:lnTo>
                  <a:pt x="56" y="186"/>
                </a:lnTo>
                <a:lnTo>
                  <a:pt x="56" y="150"/>
                </a:lnTo>
                <a:lnTo>
                  <a:pt x="60" y="156"/>
                </a:lnTo>
                <a:lnTo>
                  <a:pt x="68" y="150"/>
                </a:lnTo>
                <a:lnTo>
                  <a:pt x="80" y="142"/>
                </a:lnTo>
                <a:close/>
                <a:moveTo>
                  <a:pt x="28" y="66"/>
                </a:moveTo>
                <a:lnTo>
                  <a:pt x="52" y="66"/>
                </a:lnTo>
                <a:lnTo>
                  <a:pt x="52" y="114"/>
                </a:lnTo>
                <a:lnTo>
                  <a:pt x="50" y="114"/>
                </a:lnTo>
                <a:lnTo>
                  <a:pt x="44" y="108"/>
                </a:lnTo>
                <a:lnTo>
                  <a:pt x="38" y="112"/>
                </a:lnTo>
                <a:lnTo>
                  <a:pt x="28" y="118"/>
                </a:lnTo>
                <a:lnTo>
                  <a:pt x="28" y="66"/>
                </a:lnTo>
                <a:close/>
                <a:moveTo>
                  <a:pt x="52" y="146"/>
                </a:moveTo>
                <a:lnTo>
                  <a:pt x="52" y="186"/>
                </a:lnTo>
                <a:lnTo>
                  <a:pt x="28" y="186"/>
                </a:lnTo>
                <a:lnTo>
                  <a:pt x="28" y="144"/>
                </a:lnTo>
                <a:lnTo>
                  <a:pt x="42" y="136"/>
                </a:lnTo>
                <a:lnTo>
                  <a:pt x="52" y="146"/>
                </a:lnTo>
                <a:close/>
                <a:moveTo>
                  <a:pt x="0" y="88"/>
                </a:moveTo>
                <a:lnTo>
                  <a:pt x="24" y="88"/>
                </a:lnTo>
                <a:lnTo>
                  <a:pt x="24" y="120"/>
                </a:lnTo>
                <a:lnTo>
                  <a:pt x="10" y="128"/>
                </a:lnTo>
                <a:lnTo>
                  <a:pt x="20" y="148"/>
                </a:lnTo>
                <a:lnTo>
                  <a:pt x="24" y="146"/>
                </a:lnTo>
                <a:lnTo>
                  <a:pt x="24" y="186"/>
                </a:lnTo>
                <a:lnTo>
                  <a:pt x="0" y="186"/>
                </a:lnTo>
                <a:lnTo>
                  <a:pt x="0"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lumMod val="85000"/>
                </a:schemeClr>
              </a:solidFill>
              <a:cs typeface="+mn-ea"/>
              <a:sym typeface="+mn-lt"/>
            </a:endParaRPr>
          </a:p>
        </p:txBody>
      </p:sp>
      <p:grpSp>
        <p:nvGrpSpPr>
          <p:cNvPr id="74" name="组合 16"/>
          <p:cNvGrpSpPr>
            <a:grpSpLocks/>
          </p:cNvGrpSpPr>
          <p:nvPr/>
        </p:nvGrpSpPr>
        <p:grpSpPr bwMode="auto">
          <a:xfrm>
            <a:off x="1897459" y="3302149"/>
            <a:ext cx="3046413" cy="992314"/>
            <a:chOff x="0" y="0"/>
            <a:chExt cx="3046360" cy="992803"/>
          </a:xfrm>
        </p:grpSpPr>
        <p:sp>
          <p:nvSpPr>
            <p:cNvPr id="75" name="矩形 13"/>
            <p:cNvSpPr>
              <a:spLocks noChangeArrowheads="1"/>
            </p:cNvSpPr>
            <p:nvPr/>
          </p:nvSpPr>
          <p:spPr bwMode="auto">
            <a:xfrm>
              <a:off x="0" y="207586"/>
              <a:ext cx="3046360" cy="785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76" name="文本框 83"/>
            <p:cNvSpPr txBox="1">
              <a:spLocks noChangeArrowheads="1"/>
            </p:cNvSpPr>
            <p:nvPr/>
          </p:nvSpPr>
          <p:spPr bwMode="auto">
            <a:xfrm>
              <a:off x="103604" y="0"/>
              <a:ext cx="955694" cy="26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77" name="直接连接符 120"/>
            <p:cNvCxnSpPr>
              <a:cxnSpLocks noChangeShapeType="1"/>
            </p:cNvCxnSpPr>
            <p:nvPr/>
          </p:nvCxnSpPr>
          <p:spPr bwMode="auto">
            <a:xfrm>
              <a:off x="103604" y="45691"/>
              <a:ext cx="0" cy="170228"/>
            </a:xfrm>
            <a:prstGeom prst="line">
              <a:avLst/>
            </a:prstGeom>
            <a:noFill/>
            <a:ln w="9525">
              <a:solidFill>
                <a:srgbClr val="007BC6"/>
              </a:solidFill>
              <a:round/>
              <a:headEnd/>
              <a:tailEnd/>
            </a:ln>
            <a:extLst>
              <a:ext uri="{909E8E84-426E-40DD-AFC4-6F175D3DCCD1}">
                <a14:hiddenFill xmlns:a14="http://schemas.microsoft.com/office/drawing/2010/main">
                  <a:noFill/>
                </a14:hiddenFill>
              </a:ext>
            </a:extLst>
          </p:spPr>
        </p:cxnSp>
      </p:grpSp>
      <p:grpSp>
        <p:nvGrpSpPr>
          <p:cNvPr id="78" name="组合 21"/>
          <p:cNvGrpSpPr>
            <a:grpSpLocks/>
          </p:cNvGrpSpPr>
          <p:nvPr/>
        </p:nvGrpSpPr>
        <p:grpSpPr bwMode="auto">
          <a:xfrm>
            <a:off x="1876822" y="1844824"/>
            <a:ext cx="3046412" cy="992635"/>
            <a:chOff x="0" y="0"/>
            <a:chExt cx="3046360" cy="991591"/>
          </a:xfrm>
        </p:grpSpPr>
        <p:sp>
          <p:nvSpPr>
            <p:cNvPr id="79" name="矩形 13"/>
            <p:cNvSpPr>
              <a:spLocks noChangeArrowheads="1"/>
            </p:cNvSpPr>
            <p:nvPr/>
          </p:nvSpPr>
          <p:spPr bwMode="auto">
            <a:xfrm>
              <a:off x="0" y="207586"/>
              <a:ext cx="3046360" cy="784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80" name="文本框 83"/>
            <p:cNvSpPr txBox="1">
              <a:spLocks noChangeArrowheads="1"/>
            </p:cNvSpPr>
            <p:nvPr/>
          </p:nvSpPr>
          <p:spPr bwMode="auto">
            <a:xfrm>
              <a:off x="103604" y="0"/>
              <a:ext cx="955695" cy="26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81" name="直接连接符 120"/>
            <p:cNvCxnSpPr>
              <a:cxnSpLocks noChangeShapeType="1"/>
            </p:cNvCxnSpPr>
            <p:nvPr/>
          </p:nvCxnSpPr>
          <p:spPr bwMode="auto">
            <a:xfrm>
              <a:off x="103604" y="45691"/>
              <a:ext cx="0" cy="170228"/>
            </a:xfrm>
            <a:prstGeom prst="line">
              <a:avLst/>
            </a:prstGeom>
            <a:noFill/>
            <a:ln w="9525">
              <a:solidFill>
                <a:srgbClr val="1C2E48"/>
              </a:solidFill>
              <a:round/>
              <a:headEnd/>
              <a:tailEnd/>
            </a:ln>
            <a:extLst>
              <a:ext uri="{909E8E84-426E-40DD-AFC4-6F175D3DCCD1}">
                <a14:hiddenFill xmlns:a14="http://schemas.microsoft.com/office/drawing/2010/main">
                  <a:noFill/>
                </a14:hiddenFill>
              </a:ext>
            </a:extLst>
          </p:spPr>
        </p:cxnSp>
      </p:grpSp>
      <p:grpSp>
        <p:nvGrpSpPr>
          <p:cNvPr id="82" name="组合 28"/>
          <p:cNvGrpSpPr>
            <a:grpSpLocks/>
          </p:cNvGrpSpPr>
          <p:nvPr/>
        </p:nvGrpSpPr>
        <p:grpSpPr bwMode="auto">
          <a:xfrm>
            <a:off x="1897459" y="4862661"/>
            <a:ext cx="3046413" cy="992314"/>
            <a:chOff x="0" y="0"/>
            <a:chExt cx="3046360" cy="992802"/>
          </a:xfrm>
        </p:grpSpPr>
        <p:sp>
          <p:nvSpPr>
            <p:cNvPr id="83" name="矩形 13"/>
            <p:cNvSpPr>
              <a:spLocks noChangeArrowheads="1"/>
            </p:cNvSpPr>
            <p:nvPr/>
          </p:nvSpPr>
          <p:spPr bwMode="auto">
            <a:xfrm>
              <a:off x="0" y="207586"/>
              <a:ext cx="3046360" cy="785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84" name="文本框 83"/>
            <p:cNvSpPr txBox="1">
              <a:spLocks noChangeArrowheads="1"/>
            </p:cNvSpPr>
            <p:nvPr/>
          </p:nvSpPr>
          <p:spPr bwMode="auto">
            <a:xfrm>
              <a:off x="103604" y="0"/>
              <a:ext cx="955694" cy="26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85" name="直接连接符 120"/>
            <p:cNvCxnSpPr>
              <a:cxnSpLocks noChangeShapeType="1"/>
            </p:cNvCxnSpPr>
            <p:nvPr/>
          </p:nvCxnSpPr>
          <p:spPr bwMode="auto">
            <a:xfrm>
              <a:off x="103604" y="45691"/>
              <a:ext cx="0" cy="170228"/>
            </a:xfrm>
            <a:prstGeom prst="line">
              <a:avLst/>
            </a:prstGeom>
            <a:noFill/>
            <a:ln w="9525">
              <a:solidFill>
                <a:srgbClr val="2C3441"/>
              </a:solidFill>
              <a:round/>
              <a:headEnd/>
              <a:tailEnd/>
            </a:ln>
            <a:extLst>
              <a:ext uri="{909E8E84-426E-40DD-AFC4-6F175D3DCCD1}">
                <a14:hiddenFill xmlns:a14="http://schemas.microsoft.com/office/drawing/2010/main">
                  <a:noFill/>
                </a14:hiddenFill>
              </a:ext>
            </a:extLst>
          </p:spPr>
        </p:cxnSp>
      </p:grpSp>
    </p:spTree>
    <p:custDataLst>
      <p:tags r:id="rId1"/>
    </p:custDataLst>
    <p:extLst>
      <p:ext uri="{BB962C8B-B14F-4D97-AF65-F5344CB8AC3E}">
        <p14:creationId xmlns:p14="http://schemas.microsoft.com/office/powerpoint/2010/main" val="213603677"/>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500" fill="hold"/>
                                        <p:tgtEl>
                                          <p:spTgt spid="74"/>
                                        </p:tgtEl>
                                        <p:attrNameLst>
                                          <p:attrName>ppt_x</p:attrName>
                                        </p:attrNameLst>
                                      </p:cBhvr>
                                      <p:tavLst>
                                        <p:tav tm="0">
                                          <p:val>
                                            <p:strVal val="#ppt_x"/>
                                          </p:val>
                                        </p:tav>
                                        <p:tav tm="100000">
                                          <p:val>
                                            <p:strVal val="#ppt_x"/>
                                          </p:val>
                                        </p:tav>
                                      </p:tavLst>
                                    </p:anim>
                                    <p:anim calcmode="lin" valueType="num">
                                      <p:cBhvr additive="base">
                                        <p:cTn id="8" dur="500" fill="hold"/>
                                        <p:tgtEl>
                                          <p:spTgt spid="7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ppt_x"/>
                                          </p:val>
                                        </p:tav>
                                        <p:tav tm="100000">
                                          <p:val>
                                            <p:strVal val="#ppt_x"/>
                                          </p:val>
                                        </p:tav>
                                      </p:tavLst>
                                    </p:anim>
                                    <p:anim calcmode="lin" valueType="num">
                                      <p:cBhvr additive="base">
                                        <p:cTn id="12" dur="500" fill="hold"/>
                                        <p:tgtEl>
                                          <p:spTgt spid="7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2"/>
                                        </p:tgtEl>
                                        <p:attrNameLst>
                                          <p:attrName>style.visibility</p:attrName>
                                        </p:attrNameLst>
                                      </p:cBhvr>
                                      <p:to>
                                        <p:strVal val="visible"/>
                                      </p:to>
                                    </p:set>
                                    <p:anim calcmode="lin" valueType="num">
                                      <p:cBhvr additive="base">
                                        <p:cTn id="15" dur="500" fill="hold"/>
                                        <p:tgtEl>
                                          <p:spTgt spid="82"/>
                                        </p:tgtEl>
                                        <p:attrNameLst>
                                          <p:attrName>ppt_x</p:attrName>
                                        </p:attrNameLst>
                                      </p:cBhvr>
                                      <p:tavLst>
                                        <p:tav tm="0">
                                          <p:val>
                                            <p:strVal val="#ppt_x"/>
                                          </p:val>
                                        </p:tav>
                                        <p:tav tm="100000">
                                          <p:val>
                                            <p:strVal val="#ppt_x"/>
                                          </p:val>
                                        </p:tav>
                                      </p:tavLst>
                                    </p:anim>
                                    <p:anim calcmode="lin" valueType="num">
                                      <p:cBhvr additive="base">
                                        <p:cTn id="16"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67"/>
                                        </p:tgtEl>
                                        <p:attrNameLst>
                                          <p:attrName>style.visibility</p:attrName>
                                        </p:attrNameLst>
                                      </p:cBhvr>
                                      <p:to>
                                        <p:strVal val="visible"/>
                                      </p:to>
                                    </p:set>
                                    <p:anim calcmode="lin" valueType="num">
                                      <p:cBhvr>
                                        <p:cTn id="21" dur="1000" fill="hold"/>
                                        <p:tgtEl>
                                          <p:spTgt spid="67"/>
                                        </p:tgtEl>
                                        <p:attrNameLst>
                                          <p:attrName>ppt_w</p:attrName>
                                        </p:attrNameLst>
                                      </p:cBhvr>
                                      <p:tavLst>
                                        <p:tav tm="0">
                                          <p:val>
                                            <p:fltVal val="0"/>
                                          </p:val>
                                        </p:tav>
                                        <p:tav tm="100000">
                                          <p:val>
                                            <p:strVal val="#ppt_w"/>
                                          </p:val>
                                        </p:tav>
                                      </p:tavLst>
                                    </p:anim>
                                    <p:anim calcmode="lin" valueType="num">
                                      <p:cBhvr>
                                        <p:cTn id="22" dur="1000" fill="hold"/>
                                        <p:tgtEl>
                                          <p:spTgt spid="67"/>
                                        </p:tgtEl>
                                        <p:attrNameLst>
                                          <p:attrName>ppt_h</p:attrName>
                                        </p:attrNameLst>
                                      </p:cBhvr>
                                      <p:tavLst>
                                        <p:tav tm="0">
                                          <p:val>
                                            <p:fltVal val="0"/>
                                          </p:val>
                                        </p:tav>
                                        <p:tav tm="100000">
                                          <p:val>
                                            <p:strVal val="#ppt_h"/>
                                          </p:val>
                                        </p:tav>
                                      </p:tavLst>
                                    </p:anim>
                                    <p:anim calcmode="lin" valueType="num">
                                      <p:cBhvr>
                                        <p:cTn id="23" dur="1000" fill="hold"/>
                                        <p:tgtEl>
                                          <p:spTgt spid="67"/>
                                        </p:tgtEl>
                                        <p:attrNameLst>
                                          <p:attrName>style.rotation</p:attrName>
                                        </p:attrNameLst>
                                      </p:cBhvr>
                                      <p:tavLst>
                                        <p:tav tm="0">
                                          <p:val>
                                            <p:fltVal val="90"/>
                                          </p:val>
                                        </p:tav>
                                        <p:tav tm="100000">
                                          <p:val>
                                            <p:fltVal val="0"/>
                                          </p:val>
                                        </p:tav>
                                      </p:tavLst>
                                    </p:anim>
                                    <p:animEffect transition="in" filter="fade">
                                      <p:cBhvr>
                                        <p:cTn id="24" dur="1000"/>
                                        <p:tgtEl>
                                          <p:spTgt spid="67"/>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68"/>
                                        </p:tgtEl>
                                        <p:attrNameLst>
                                          <p:attrName>style.visibility</p:attrName>
                                        </p:attrNameLst>
                                      </p:cBhvr>
                                      <p:to>
                                        <p:strVal val="visible"/>
                                      </p:to>
                                    </p:set>
                                    <p:anim calcmode="lin" valueType="num">
                                      <p:cBhvr>
                                        <p:cTn id="27" dur="1000" fill="hold"/>
                                        <p:tgtEl>
                                          <p:spTgt spid="68"/>
                                        </p:tgtEl>
                                        <p:attrNameLst>
                                          <p:attrName>ppt_w</p:attrName>
                                        </p:attrNameLst>
                                      </p:cBhvr>
                                      <p:tavLst>
                                        <p:tav tm="0">
                                          <p:val>
                                            <p:fltVal val="0"/>
                                          </p:val>
                                        </p:tav>
                                        <p:tav tm="100000">
                                          <p:val>
                                            <p:strVal val="#ppt_w"/>
                                          </p:val>
                                        </p:tav>
                                      </p:tavLst>
                                    </p:anim>
                                    <p:anim calcmode="lin" valueType="num">
                                      <p:cBhvr>
                                        <p:cTn id="28" dur="1000" fill="hold"/>
                                        <p:tgtEl>
                                          <p:spTgt spid="68"/>
                                        </p:tgtEl>
                                        <p:attrNameLst>
                                          <p:attrName>ppt_h</p:attrName>
                                        </p:attrNameLst>
                                      </p:cBhvr>
                                      <p:tavLst>
                                        <p:tav tm="0">
                                          <p:val>
                                            <p:fltVal val="0"/>
                                          </p:val>
                                        </p:tav>
                                        <p:tav tm="100000">
                                          <p:val>
                                            <p:strVal val="#ppt_h"/>
                                          </p:val>
                                        </p:tav>
                                      </p:tavLst>
                                    </p:anim>
                                    <p:anim calcmode="lin" valueType="num">
                                      <p:cBhvr>
                                        <p:cTn id="29" dur="1000" fill="hold"/>
                                        <p:tgtEl>
                                          <p:spTgt spid="68"/>
                                        </p:tgtEl>
                                        <p:attrNameLst>
                                          <p:attrName>style.rotation</p:attrName>
                                        </p:attrNameLst>
                                      </p:cBhvr>
                                      <p:tavLst>
                                        <p:tav tm="0">
                                          <p:val>
                                            <p:fltVal val="90"/>
                                          </p:val>
                                        </p:tav>
                                        <p:tav tm="100000">
                                          <p:val>
                                            <p:fltVal val="0"/>
                                          </p:val>
                                        </p:tav>
                                      </p:tavLst>
                                    </p:anim>
                                    <p:animEffect transition="in" filter="fade">
                                      <p:cBhvr>
                                        <p:cTn id="30" dur="1000"/>
                                        <p:tgtEl>
                                          <p:spTgt spid="68"/>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anim calcmode="lin" valueType="num">
                                      <p:cBhvr>
                                        <p:cTn id="33" dur="1000" fill="hold"/>
                                        <p:tgtEl>
                                          <p:spTgt spid="69"/>
                                        </p:tgtEl>
                                        <p:attrNameLst>
                                          <p:attrName>ppt_w</p:attrName>
                                        </p:attrNameLst>
                                      </p:cBhvr>
                                      <p:tavLst>
                                        <p:tav tm="0">
                                          <p:val>
                                            <p:fltVal val="0"/>
                                          </p:val>
                                        </p:tav>
                                        <p:tav tm="100000">
                                          <p:val>
                                            <p:strVal val="#ppt_w"/>
                                          </p:val>
                                        </p:tav>
                                      </p:tavLst>
                                    </p:anim>
                                    <p:anim calcmode="lin" valueType="num">
                                      <p:cBhvr>
                                        <p:cTn id="34" dur="1000" fill="hold"/>
                                        <p:tgtEl>
                                          <p:spTgt spid="69"/>
                                        </p:tgtEl>
                                        <p:attrNameLst>
                                          <p:attrName>ppt_h</p:attrName>
                                        </p:attrNameLst>
                                      </p:cBhvr>
                                      <p:tavLst>
                                        <p:tav tm="0">
                                          <p:val>
                                            <p:fltVal val="0"/>
                                          </p:val>
                                        </p:tav>
                                        <p:tav tm="100000">
                                          <p:val>
                                            <p:strVal val="#ppt_h"/>
                                          </p:val>
                                        </p:tav>
                                      </p:tavLst>
                                    </p:anim>
                                    <p:anim calcmode="lin" valueType="num">
                                      <p:cBhvr>
                                        <p:cTn id="35" dur="1000" fill="hold"/>
                                        <p:tgtEl>
                                          <p:spTgt spid="69"/>
                                        </p:tgtEl>
                                        <p:attrNameLst>
                                          <p:attrName>style.rotation</p:attrName>
                                        </p:attrNameLst>
                                      </p:cBhvr>
                                      <p:tavLst>
                                        <p:tav tm="0">
                                          <p:val>
                                            <p:fltVal val="90"/>
                                          </p:val>
                                        </p:tav>
                                        <p:tav tm="100000">
                                          <p:val>
                                            <p:fltVal val="0"/>
                                          </p:val>
                                        </p:tav>
                                      </p:tavLst>
                                    </p:anim>
                                    <p:animEffect transition="in" filter="fade">
                                      <p:cBhvr>
                                        <p:cTn id="36" dur="1000"/>
                                        <p:tgtEl>
                                          <p:spTgt spid="69"/>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70"/>
                                        </p:tgtEl>
                                        <p:attrNameLst>
                                          <p:attrName>style.visibility</p:attrName>
                                        </p:attrNameLst>
                                      </p:cBhvr>
                                      <p:to>
                                        <p:strVal val="visible"/>
                                      </p:to>
                                    </p:set>
                                    <p:anim calcmode="lin" valueType="num">
                                      <p:cBhvr>
                                        <p:cTn id="39" dur="1000" fill="hold"/>
                                        <p:tgtEl>
                                          <p:spTgt spid="70"/>
                                        </p:tgtEl>
                                        <p:attrNameLst>
                                          <p:attrName>ppt_w</p:attrName>
                                        </p:attrNameLst>
                                      </p:cBhvr>
                                      <p:tavLst>
                                        <p:tav tm="0">
                                          <p:val>
                                            <p:fltVal val="0"/>
                                          </p:val>
                                        </p:tav>
                                        <p:tav tm="100000">
                                          <p:val>
                                            <p:strVal val="#ppt_w"/>
                                          </p:val>
                                        </p:tav>
                                      </p:tavLst>
                                    </p:anim>
                                    <p:anim calcmode="lin" valueType="num">
                                      <p:cBhvr>
                                        <p:cTn id="40" dur="1000" fill="hold"/>
                                        <p:tgtEl>
                                          <p:spTgt spid="70"/>
                                        </p:tgtEl>
                                        <p:attrNameLst>
                                          <p:attrName>ppt_h</p:attrName>
                                        </p:attrNameLst>
                                      </p:cBhvr>
                                      <p:tavLst>
                                        <p:tav tm="0">
                                          <p:val>
                                            <p:fltVal val="0"/>
                                          </p:val>
                                        </p:tav>
                                        <p:tav tm="100000">
                                          <p:val>
                                            <p:strVal val="#ppt_h"/>
                                          </p:val>
                                        </p:tav>
                                      </p:tavLst>
                                    </p:anim>
                                    <p:anim calcmode="lin" valueType="num">
                                      <p:cBhvr>
                                        <p:cTn id="41" dur="1000" fill="hold"/>
                                        <p:tgtEl>
                                          <p:spTgt spid="70"/>
                                        </p:tgtEl>
                                        <p:attrNameLst>
                                          <p:attrName>style.rotation</p:attrName>
                                        </p:attrNameLst>
                                      </p:cBhvr>
                                      <p:tavLst>
                                        <p:tav tm="0">
                                          <p:val>
                                            <p:fltVal val="90"/>
                                          </p:val>
                                        </p:tav>
                                        <p:tav tm="100000">
                                          <p:val>
                                            <p:fltVal val="0"/>
                                          </p:val>
                                        </p:tav>
                                      </p:tavLst>
                                    </p:anim>
                                    <p:animEffect transition="in" filter="fade">
                                      <p:cBhvr>
                                        <p:cTn id="42" dur="1000"/>
                                        <p:tgtEl>
                                          <p:spTgt spid="70"/>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71"/>
                                        </p:tgtEl>
                                        <p:attrNameLst>
                                          <p:attrName>style.visibility</p:attrName>
                                        </p:attrNameLst>
                                      </p:cBhvr>
                                      <p:to>
                                        <p:strVal val="visible"/>
                                      </p:to>
                                    </p:set>
                                    <p:anim calcmode="lin" valueType="num">
                                      <p:cBhvr>
                                        <p:cTn id="45" dur="1000" fill="hold"/>
                                        <p:tgtEl>
                                          <p:spTgt spid="71"/>
                                        </p:tgtEl>
                                        <p:attrNameLst>
                                          <p:attrName>ppt_w</p:attrName>
                                        </p:attrNameLst>
                                      </p:cBhvr>
                                      <p:tavLst>
                                        <p:tav tm="0">
                                          <p:val>
                                            <p:fltVal val="0"/>
                                          </p:val>
                                        </p:tav>
                                        <p:tav tm="100000">
                                          <p:val>
                                            <p:strVal val="#ppt_w"/>
                                          </p:val>
                                        </p:tav>
                                      </p:tavLst>
                                    </p:anim>
                                    <p:anim calcmode="lin" valueType="num">
                                      <p:cBhvr>
                                        <p:cTn id="46" dur="1000" fill="hold"/>
                                        <p:tgtEl>
                                          <p:spTgt spid="71"/>
                                        </p:tgtEl>
                                        <p:attrNameLst>
                                          <p:attrName>ppt_h</p:attrName>
                                        </p:attrNameLst>
                                      </p:cBhvr>
                                      <p:tavLst>
                                        <p:tav tm="0">
                                          <p:val>
                                            <p:fltVal val="0"/>
                                          </p:val>
                                        </p:tav>
                                        <p:tav tm="100000">
                                          <p:val>
                                            <p:strVal val="#ppt_h"/>
                                          </p:val>
                                        </p:tav>
                                      </p:tavLst>
                                    </p:anim>
                                    <p:anim calcmode="lin" valueType="num">
                                      <p:cBhvr>
                                        <p:cTn id="47" dur="1000" fill="hold"/>
                                        <p:tgtEl>
                                          <p:spTgt spid="71"/>
                                        </p:tgtEl>
                                        <p:attrNameLst>
                                          <p:attrName>style.rotation</p:attrName>
                                        </p:attrNameLst>
                                      </p:cBhvr>
                                      <p:tavLst>
                                        <p:tav tm="0">
                                          <p:val>
                                            <p:fltVal val="90"/>
                                          </p:val>
                                        </p:tav>
                                        <p:tav tm="100000">
                                          <p:val>
                                            <p:fltVal val="0"/>
                                          </p:val>
                                        </p:tav>
                                      </p:tavLst>
                                    </p:anim>
                                    <p:animEffect transition="in" filter="fade">
                                      <p:cBhvr>
                                        <p:cTn id="48" dur="1000"/>
                                        <p:tgtEl>
                                          <p:spTgt spid="71"/>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72"/>
                                        </p:tgtEl>
                                        <p:attrNameLst>
                                          <p:attrName>style.visibility</p:attrName>
                                        </p:attrNameLst>
                                      </p:cBhvr>
                                      <p:to>
                                        <p:strVal val="visible"/>
                                      </p:to>
                                    </p:set>
                                    <p:anim calcmode="lin" valueType="num">
                                      <p:cBhvr>
                                        <p:cTn id="51" dur="1000" fill="hold"/>
                                        <p:tgtEl>
                                          <p:spTgt spid="72"/>
                                        </p:tgtEl>
                                        <p:attrNameLst>
                                          <p:attrName>ppt_w</p:attrName>
                                        </p:attrNameLst>
                                      </p:cBhvr>
                                      <p:tavLst>
                                        <p:tav tm="0">
                                          <p:val>
                                            <p:fltVal val="0"/>
                                          </p:val>
                                        </p:tav>
                                        <p:tav tm="100000">
                                          <p:val>
                                            <p:strVal val="#ppt_w"/>
                                          </p:val>
                                        </p:tav>
                                      </p:tavLst>
                                    </p:anim>
                                    <p:anim calcmode="lin" valueType="num">
                                      <p:cBhvr>
                                        <p:cTn id="52" dur="1000" fill="hold"/>
                                        <p:tgtEl>
                                          <p:spTgt spid="72"/>
                                        </p:tgtEl>
                                        <p:attrNameLst>
                                          <p:attrName>ppt_h</p:attrName>
                                        </p:attrNameLst>
                                      </p:cBhvr>
                                      <p:tavLst>
                                        <p:tav tm="0">
                                          <p:val>
                                            <p:fltVal val="0"/>
                                          </p:val>
                                        </p:tav>
                                        <p:tav tm="100000">
                                          <p:val>
                                            <p:strVal val="#ppt_h"/>
                                          </p:val>
                                        </p:tav>
                                      </p:tavLst>
                                    </p:anim>
                                    <p:anim calcmode="lin" valueType="num">
                                      <p:cBhvr>
                                        <p:cTn id="53" dur="1000" fill="hold"/>
                                        <p:tgtEl>
                                          <p:spTgt spid="72"/>
                                        </p:tgtEl>
                                        <p:attrNameLst>
                                          <p:attrName>style.rotation</p:attrName>
                                        </p:attrNameLst>
                                      </p:cBhvr>
                                      <p:tavLst>
                                        <p:tav tm="0">
                                          <p:val>
                                            <p:fltVal val="90"/>
                                          </p:val>
                                        </p:tav>
                                        <p:tav tm="100000">
                                          <p:val>
                                            <p:fltVal val="0"/>
                                          </p:val>
                                        </p:tav>
                                      </p:tavLst>
                                    </p:anim>
                                    <p:animEffect transition="in" filter="fade">
                                      <p:cBhvr>
                                        <p:cTn id="54" dur="1000"/>
                                        <p:tgtEl>
                                          <p:spTgt spid="72"/>
                                        </p:tgtEl>
                                      </p:cBhvr>
                                    </p:animEffect>
                                  </p:childTnLst>
                                </p:cTn>
                              </p:par>
                              <p:par>
                                <p:cTn id="55" presetID="31" presetClass="entr" presetSubtype="0" fill="hold" grpId="0" nodeType="withEffect">
                                  <p:stCondLst>
                                    <p:cond delay="0"/>
                                  </p:stCondLst>
                                  <p:childTnLst>
                                    <p:set>
                                      <p:cBhvr>
                                        <p:cTn id="56" dur="1" fill="hold">
                                          <p:stCondLst>
                                            <p:cond delay="0"/>
                                          </p:stCondLst>
                                        </p:cTn>
                                        <p:tgtEl>
                                          <p:spTgt spid="73"/>
                                        </p:tgtEl>
                                        <p:attrNameLst>
                                          <p:attrName>style.visibility</p:attrName>
                                        </p:attrNameLst>
                                      </p:cBhvr>
                                      <p:to>
                                        <p:strVal val="visible"/>
                                      </p:to>
                                    </p:set>
                                    <p:anim calcmode="lin" valueType="num">
                                      <p:cBhvr>
                                        <p:cTn id="57" dur="1000" fill="hold"/>
                                        <p:tgtEl>
                                          <p:spTgt spid="73"/>
                                        </p:tgtEl>
                                        <p:attrNameLst>
                                          <p:attrName>ppt_w</p:attrName>
                                        </p:attrNameLst>
                                      </p:cBhvr>
                                      <p:tavLst>
                                        <p:tav tm="0">
                                          <p:val>
                                            <p:fltVal val="0"/>
                                          </p:val>
                                        </p:tav>
                                        <p:tav tm="100000">
                                          <p:val>
                                            <p:strVal val="#ppt_w"/>
                                          </p:val>
                                        </p:tav>
                                      </p:tavLst>
                                    </p:anim>
                                    <p:anim calcmode="lin" valueType="num">
                                      <p:cBhvr>
                                        <p:cTn id="58" dur="1000" fill="hold"/>
                                        <p:tgtEl>
                                          <p:spTgt spid="73"/>
                                        </p:tgtEl>
                                        <p:attrNameLst>
                                          <p:attrName>ppt_h</p:attrName>
                                        </p:attrNameLst>
                                      </p:cBhvr>
                                      <p:tavLst>
                                        <p:tav tm="0">
                                          <p:val>
                                            <p:fltVal val="0"/>
                                          </p:val>
                                        </p:tav>
                                        <p:tav tm="100000">
                                          <p:val>
                                            <p:strVal val="#ppt_h"/>
                                          </p:val>
                                        </p:tav>
                                      </p:tavLst>
                                    </p:anim>
                                    <p:anim calcmode="lin" valueType="num">
                                      <p:cBhvr>
                                        <p:cTn id="59" dur="1000" fill="hold"/>
                                        <p:tgtEl>
                                          <p:spTgt spid="73"/>
                                        </p:tgtEl>
                                        <p:attrNameLst>
                                          <p:attrName>style.rotation</p:attrName>
                                        </p:attrNameLst>
                                      </p:cBhvr>
                                      <p:tavLst>
                                        <p:tav tm="0">
                                          <p:val>
                                            <p:fltVal val="90"/>
                                          </p:val>
                                        </p:tav>
                                        <p:tav tm="100000">
                                          <p:val>
                                            <p:fltVal val="0"/>
                                          </p:val>
                                        </p:tav>
                                      </p:tavLst>
                                    </p:anim>
                                    <p:animEffect transition="in" filter="fade">
                                      <p:cBhvr>
                                        <p:cTn id="60" dur="1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69" grpId="0" animBg="1"/>
      <p:bldP spid="70" grpId="0" animBg="1"/>
      <p:bldP spid="71" grpId="0" animBg="1"/>
      <p:bldP spid="72" grpId="0" animBg="1"/>
      <p:bldP spid="73"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图片 13" descr="图片包含 就坐, 黑色, 建筑物, 户外&#10;&#10;已生成高可信度的说明"/>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5300000">
            <a:off x="1598933" y="-439982"/>
            <a:ext cx="6416674" cy="6943596"/>
          </a:xfrm>
          <a:prstGeom prst="rect">
            <a:avLst/>
          </a:prstGeom>
        </p:spPr>
      </p:pic>
      <p:sp>
        <p:nvSpPr>
          <p:cNvPr id="10" name="文本框 9"/>
          <p:cNvSpPr txBox="1"/>
          <p:nvPr/>
        </p:nvSpPr>
        <p:spPr>
          <a:xfrm>
            <a:off x="4479880" y="3280070"/>
            <a:ext cx="3416320" cy="646331"/>
          </a:xfrm>
          <a:prstGeom prst="rect">
            <a:avLst/>
          </a:prstGeom>
          <a:noFill/>
        </p:spPr>
        <p:txBody>
          <a:bodyPr wrap="none" rtlCol="0">
            <a:spAutoFit/>
          </a:bodyPr>
          <a:lstStyle/>
          <a:p>
            <a:r>
              <a:rPr lang="zh-CN" altLang="en-US" sz="3600" b="1" dirty="0">
                <a:solidFill>
                  <a:schemeClr val="bg1">
                    <a:lumMod val="85000"/>
                  </a:schemeClr>
                </a:solidFill>
                <a:cs typeface="+mn-ea"/>
                <a:sym typeface="+mn-lt"/>
              </a:rPr>
              <a:t>请输入标题内容</a:t>
            </a:r>
          </a:p>
        </p:txBody>
      </p:sp>
      <p:sp>
        <p:nvSpPr>
          <p:cNvPr id="11" name="矩形 10"/>
          <p:cNvSpPr/>
          <p:nvPr/>
        </p:nvSpPr>
        <p:spPr>
          <a:xfrm>
            <a:off x="4959339" y="3995772"/>
            <a:ext cx="2457404" cy="369332"/>
          </a:xfrm>
          <a:prstGeom prst="rect">
            <a:avLst/>
          </a:prstGeom>
        </p:spPr>
        <p:txBody>
          <a:bodyPr wrap="none">
            <a:spAutoFit/>
          </a:bodyPr>
          <a:lstStyle/>
          <a:p>
            <a:pPr algn="ctr"/>
            <a:r>
              <a:rPr lang="zh-CN" altLang="en-US" dirty="0">
                <a:solidFill>
                  <a:schemeClr val="bg1">
                    <a:lumMod val="85000"/>
                  </a:schemeClr>
                </a:solidFill>
                <a:cs typeface="+mn-ea"/>
                <a:sym typeface="+mn-lt"/>
              </a:rPr>
              <a:t>Please enter the title</a:t>
            </a:r>
          </a:p>
        </p:txBody>
      </p:sp>
      <p:sp>
        <p:nvSpPr>
          <p:cNvPr id="12" name="文本框 11"/>
          <p:cNvSpPr txBox="1"/>
          <p:nvPr/>
        </p:nvSpPr>
        <p:spPr>
          <a:xfrm>
            <a:off x="5722208" y="1556792"/>
            <a:ext cx="1050288" cy="1862048"/>
          </a:xfrm>
          <a:prstGeom prst="rect">
            <a:avLst/>
          </a:prstGeom>
          <a:noFill/>
        </p:spPr>
        <p:txBody>
          <a:bodyPr wrap="none" rtlCol="0">
            <a:spAutoFit/>
          </a:bodyPr>
          <a:lstStyle/>
          <a:p>
            <a:r>
              <a:rPr lang="en-US" altLang="zh-CN" sz="11500" dirty="0">
                <a:solidFill>
                  <a:schemeClr val="bg1">
                    <a:lumMod val="85000"/>
                  </a:schemeClr>
                </a:solidFill>
                <a:cs typeface="+mn-ea"/>
                <a:sym typeface="+mn-lt"/>
              </a:rPr>
              <a:t>3</a:t>
            </a:r>
            <a:endParaRPr lang="zh-CN" altLang="en-US" sz="11500" dirty="0">
              <a:solidFill>
                <a:schemeClr val="bg1">
                  <a:lumMod val="85000"/>
                </a:schemeClr>
              </a:solidFill>
              <a:cs typeface="+mn-ea"/>
              <a:sym typeface="+mn-lt"/>
            </a:endParaRPr>
          </a:p>
        </p:txBody>
      </p:sp>
    </p:spTree>
    <p:custDataLst>
      <p:tags r:id="rId1"/>
    </p:custDataLst>
    <p:extLst>
      <p:ext uri="{BB962C8B-B14F-4D97-AF65-F5344CB8AC3E}">
        <p14:creationId xmlns:p14="http://schemas.microsoft.com/office/powerpoint/2010/main" val="4268051940"/>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263352" y="-315635"/>
            <a:ext cx="11928647" cy="7173635"/>
            <a:chOff x="263352" y="-315635"/>
            <a:chExt cx="11928647" cy="7173635"/>
          </a:xfrm>
        </p:grpSpPr>
        <p:pic>
          <p:nvPicPr>
            <p:cNvPr id="28" name="图片 27" descr="图片包含 就坐, 黑色, 建筑物, 户外&#10;&#10;已生成高可信度的说明"/>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rot="15300000">
              <a:off x="392931" y="-390354"/>
              <a:ext cx="1819802" cy="1969240"/>
            </a:xfrm>
            <a:prstGeom prst="rect">
              <a:avLst/>
            </a:prstGeom>
          </p:spPr>
        </p:pic>
        <p:sp>
          <p:nvSpPr>
            <p:cNvPr id="3" name="文本框 2"/>
            <p:cNvSpPr txBox="1"/>
            <p:nvPr/>
          </p:nvSpPr>
          <p:spPr>
            <a:xfrm>
              <a:off x="476332" y="332656"/>
              <a:ext cx="1980029" cy="523220"/>
            </a:xfrm>
            <a:prstGeom prst="rect">
              <a:avLst/>
            </a:prstGeom>
            <a:noFill/>
          </p:spPr>
          <p:txBody>
            <a:bodyPr wrap="none" rtlCol="0">
              <a:spAutoFit/>
            </a:bodyPr>
            <a:lstStyle/>
            <a:p>
              <a:pPr algn="ctr"/>
              <a:r>
                <a:rPr lang="zh-CN" altLang="en-US" sz="2800" dirty="0">
                  <a:solidFill>
                    <a:schemeClr val="bg1">
                      <a:lumMod val="85000"/>
                    </a:schemeClr>
                  </a:solidFill>
                  <a:cs typeface="+mn-ea"/>
                  <a:sym typeface="+mn-lt"/>
                </a:rPr>
                <a:t>输入小标题</a:t>
              </a:r>
            </a:p>
          </p:txBody>
        </p:sp>
        <p:grpSp>
          <p:nvGrpSpPr>
            <p:cNvPr id="41" name="组合 40"/>
            <p:cNvGrpSpPr/>
            <p:nvPr/>
          </p:nvGrpSpPr>
          <p:grpSpPr>
            <a:xfrm rot="10800000" flipV="1">
              <a:off x="263352" y="984158"/>
              <a:ext cx="11745783" cy="45719"/>
              <a:chOff x="3182554" y="3904019"/>
              <a:chExt cx="5543625" cy="45719"/>
            </a:xfrm>
          </p:grpSpPr>
          <p:sp>
            <p:nvSpPr>
              <p:cNvPr id="42" name="PA_矩形 11"/>
              <p:cNvSpPr/>
              <p:nvPr>
                <p:custDataLst>
                  <p:tags r:id="rId2"/>
                </p:custDataLst>
              </p:nvPr>
            </p:nvSpPr>
            <p:spPr>
              <a:xfrm>
                <a:off x="5030429" y="3904019"/>
                <a:ext cx="1847875" cy="45719"/>
              </a:xfrm>
              <a:prstGeom prst="rect">
                <a:avLst/>
              </a:prstGeom>
              <a:solidFill>
                <a:srgbClr val="52CBC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PA_矩形 11"/>
              <p:cNvSpPr/>
              <p:nvPr>
                <p:custDataLst>
                  <p:tags r:id="rId3"/>
                </p:custDataLst>
              </p:nvPr>
            </p:nvSpPr>
            <p:spPr>
              <a:xfrm>
                <a:off x="6878304" y="3904019"/>
                <a:ext cx="1847875" cy="45719"/>
              </a:xfrm>
              <a:prstGeom prst="rect">
                <a:avLst/>
              </a:prstGeom>
              <a:solidFill>
                <a:srgbClr val="585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PA_矩形 11"/>
              <p:cNvSpPr/>
              <p:nvPr>
                <p:custDataLst>
                  <p:tags r:id="rId4"/>
                </p:custDataLst>
              </p:nvPr>
            </p:nvSpPr>
            <p:spPr>
              <a:xfrm>
                <a:off x="3182554" y="3904019"/>
                <a:ext cx="1847875" cy="45719"/>
              </a:xfrm>
              <a:prstGeom prst="rect">
                <a:avLst/>
              </a:prstGeom>
              <a:solidFill>
                <a:srgbClr val="00B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29" name="图片 28" descr="图片包含 就坐, 黑色, 建筑物, 户外&#10;&#10;已生成高可信度的说明"/>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flipH="1">
              <a:off x="9739942" y="1484784"/>
              <a:ext cx="2452057" cy="5373216"/>
            </a:xfrm>
            <a:prstGeom prst="rect">
              <a:avLst/>
            </a:prstGeom>
          </p:spPr>
        </p:pic>
      </p:grpSp>
      <p:cxnSp>
        <p:nvCxnSpPr>
          <p:cNvPr id="30" name="直接连接符 2"/>
          <p:cNvCxnSpPr>
            <a:cxnSpLocks noChangeShapeType="1"/>
          </p:cNvCxnSpPr>
          <p:nvPr/>
        </p:nvCxnSpPr>
        <p:spPr bwMode="auto">
          <a:xfrm>
            <a:off x="962025" y="3829061"/>
            <a:ext cx="9742488" cy="0"/>
          </a:xfrm>
          <a:prstGeom prst="line">
            <a:avLst/>
          </a:prstGeom>
          <a:noFill/>
          <a:ln w="28575">
            <a:solidFill>
              <a:srgbClr val="37BBED"/>
            </a:solidFill>
            <a:prstDash val="sysDash"/>
            <a:round/>
            <a:headEnd type="oval" w="med" len="med"/>
            <a:tailEnd type="oval" w="med" len="med"/>
          </a:ln>
          <a:extLst>
            <a:ext uri="{909E8E84-426E-40DD-AFC4-6F175D3DCCD1}">
              <a14:hiddenFill xmlns:a14="http://schemas.microsoft.com/office/drawing/2010/main">
                <a:noFill/>
              </a14:hiddenFill>
            </a:ext>
          </a:extLst>
        </p:spPr>
      </p:cxnSp>
      <p:sp useBgFill="1">
        <p:nvSpPr>
          <p:cNvPr id="31" name="椭圆 3"/>
          <p:cNvSpPr>
            <a:spLocks noChangeArrowheads="1"/>
          </p:cNvSpPr>
          <p:nvPr/>
        </p:nvSpPr>
        <p:spPr bwMode="auto">
          <a:xfrm>
            <a:off x="8458200" y="3213111"/>
            <a:ext cx="1284288" cy="1282700"/>
          </a:xfrm>
          <a:prstGeom prst="ellipse">
            <a:avLst/>
          </a:prstGeom>
          <a:ln>
            <a:solidFill>
              <a:srgbClr val="37BBED"/>
            </a:solid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chemeClr val="bg1">
                  <a:lumMod val="85000"/>
                </a:schemeClr>
              </a:solidFill>
              <a:latin typeface="+mn-lt"/>
              <a:ea typeface="+mn-ea"/>
              <a:cs typeface="+mn-ea"/>
              <a:sym typeface="+mn-lt"/>
            </a:endParaRPr>
          </a:p>
        </p:txBody>
      </p:sp>
      <p:sp useBgFill="1">
        <p:nvSpPr>
          <p:cNvPr id="32" name="椭圆 26"/>
          <p:cNvSpPr>
            <a:spLocks noChangeArrowheads="1"/>
          </p:cNvSpPr>
          <p:nvPr/>
        </p:nvSpPr>
        <p:spPr bwMode="auto">
          <a:xfrm>
            <a:off x="6221413" y="3254386"/>
            <a:ext cx="1284287" cy="1282700"/>
          </a:xfrm>
          <a:prstGeom prst="ellipse">
            <a:avLst/>
          </a:prstGeom>
          <a:ln>
            <a:solidFill>
              <a:srgbClr val="37BBED"/>
            </a:solid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chemeClr val="bg1">
                  <a:lumMod val="85000"/>
                </a:schemeClr>
              </a:solidFill>
              <a:latin typeface="+mn-lt"/>
              <a:ea typeface="+mn-ea"/>
              <a:cs typeface="+mn-ea"/>
              <a:sym typeface="+mn-lt"/>
            </a:endParaRPr>
          </a:p>
        </p:txBody>
      </p:sp>
      <p:sp useBgFill="1">
        <p:nvSpPr>
          <p:cNvPr id="33" name="椭圆 27"/>
          <p:cNvSpPr>
            <a:spLocks noChangeArrowheads="1"/>
          </p:cNvSpPr>
          <p:nvPr/>
        </p:nvSpPr>
        <p:spPr bwMode="auto">
          <a:xfrm>
            <a:off x="3984625" y="3254386"/>
            <a:ext cx="1284288" cy="1282700"/>
          </a:xfrm>
          <a:prstGeom prst="ellipse">
            <a:avLst/>
          </a:prstGeom>
          <a:ln>
            <a:solidFill>
              <a:srgbClr val="37BBED"/>
            </a:solid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chemeClr val="bg1">
                  <a:lumMod val="85000"/>
                </a:schemeClr>
              </a:solidFill>
              <a:latin typeface="+mn-lt"/>
              <a:ea typeface="+mn-ea"/>
              <a:cs typeface="+mn-ea"/>
              <a:sym typeface="+mn-lt"/>
            </a:endParaRPr>
          </a:p>
        </p:txBody>
      </p:sp>
      <p:sp useBgFill="1">
        <p:nvSpPr>
          <p:cNvPr id="34" name="椭圆 28"/>
          <p:cNvSpPr>
            <a:spLocks noChangeArrowheads="1"/>
          </p:cNvSpPr>
          <p:nvPr/>
        </p:nvSpPr>
        <p:spPr bwMode="auto">
          <a:xfrm>
            <a:off x="1749425" y="3254386"/>
            <a:ext cx="1282700" cy="1282700"/>
          </a:xfrm>
          <a:prstGeom prst="ellipse">
            <a:avLst/>
          </a:prstGeom>
          <a:ln>
            <a:solidFill>
              <a:srgbClr val="37BBED"/>
            </a:solid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chemeClr val="bg1">
                  <a:lumMod val="85000"/>
                </a:schemeClr>
              </a:solidFill>
              <a:latin typeface="+mn-lt"/>
              <a:ea typeface="+mn-ea"/>
              <a:cs typeface="+mn-ea"/>
              <a:sym typeface="+mn-lt"/>
            </a:endParaRPr>
          </a:p>
        </p:txBody>
      </p:sp>
      <p:sp>
        <p:nvSpPr>
          <p:cNvPr id="35" name="文本框 4"/>
          <p:cNvSpPr txBox="1">
            <a:spLocks noChangeArrowheads="1"/>
          </p:cNvSpPr>
          <p:nvPr/>
        </p:nvSpPr>
        <p:spPr bwMode="auto">
          <a:xfrm>
            <a:off x="1973263" y="3706438"/>
            <a:ext cx="7553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b="1" dirty="0">
                <a:solidFill>
                  <a:schemeClr val="bg1">
                    <a:lumMod val="85000"/>
                  </a:schemeClr>
                </a:solidFill>
                <a:latin typeface="+mn-lt"/>
                <a:ea typeface="+mn-ea"/>
                <a:cs typeface="+mn-ea"/>
                <a:sym typeface="+mn-lt"/>
              </a:rPr>
              <a:t>2011</a:t>
            </a:r>
            <a:endParaRPr lang="zh-CN" altLang="en-US" b="1" dirty="0">
              <a:solidFill>
                <a:schemeClr val="bg1">
                  <a:lumMod val="85000"/>
                </a:schemeClr>
              </a:solidFill>
              <a:latin typeface="+mn-lt"/>
              <a:ea typeface="+mn-ea"/>
              <a:cs typeface="+mn-ea"/>
              <a:sym typeface="+mn-lt"/>
            </a:endParaRPr>
          </a:p>
        </p:txBody>
      </p:sp>
      <p:sp>
        <p:nvSpPr>
          <p:cNvPr id="37" name="文本框 33"/>
          <p:cNvSpPr txBox="1">
            <a:spLocks noChangeArrowheads="1"/>
          </p:cNvSpPr>
          <p:nvPr/>
        </p:nvSpPr>
        <p:spPr bwMode="auto">
          <a:xfrm>
            <a:off x="4186238" y="3706438"/>
            <a:ext cx="7553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b="1" dirty="0">
                <a:solidFill>
                  <a:schemeClr val="bg1">
                    <a:lumMod val="85000"/>
                  </a:schemeClr>
                </a:solidFill>
                <a:latin typeface="+mn-lt"/>
                <a:ea typeface="+mn-ea"/>
                <a:cs typeface="+mn-ea"/>
                <a:sym typeface="+mn-lt"/>
              </a:rPr>
              <a:t>2012</a:t>
            </a:r>
            <a:endParaRPr lang="zh-CN" altLang="en-US" b="1" dirty="0">
              <a:solidFill>
                <a:schemeClr val="bg1">
                  <a:lumMod val="85000"/>
                </a:schemeClr>
              </a:solidFill>
              <a:latin typeface="+mn-lt"/>
              <a:ea typeface="+mn-ea"/>
              <a:cs typeface="+mn-ea"/>
              <a:sym typeface="+mn-lt"/>
            </a:endParaRPr>
          </a:p>
        </p:txBody>
      </p:sp>
      <p:sp>
        <p:nvSpPr>
          <p:cNvPr id="39" name="文本框 49"/>
          <p:cNvSpPr txBox="1">
            <a:spLocks noChangeArrowheads="1"/>
          </p:cNvSpPr>
          <p:nvPr/>
        </p:nvSpPr>
        <p:spPr bwMode="auto">
          <a:xfrm>
            <a:off x="6551613" y="3706438"/>
            <a:ext cx="7553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b="1" dirty="0">
                <a:solidFill>
                  <a:schemeClr val="bg1">
                    <a:lumMod val="85000"/>
                  </a:schemeClr>
                </a:solidFill>
                <a:latin typeface="+mn-lt"/>
                <a:ea typeface="+mn-ea"/>
                <a:cs typeface="+mn-ea"/>
                <a:sym typeface="+mn-lt"/>
              </a:rPr>
              <a:t>2020</a:t>
            </a:r>
            <a:endParaRPr lang="zh-CN" altLang="en-US" b="1" dirty="0">
              <a:solidFill>
                <a:schemeClr val="bg1">
                  <a:lumMod val="85000"/>
                </a:schemeClr>
              </a:solidFill>
              <a:latin typeface="+mn-lt"/>
              <a:ea typeface="+mn-ea"/>
              <a:cs typeface="+mn-ea"/>
              <a:sym typeface="+mn-lt"/>
            </a:endParaRPr>
          </a:p>
        </p:txBody>
      </p:sp>
      <p:sp>
        <p:nvSpPr>
          <p:cNvPr id="45" name="文本框 51"/>
          <p:cNvSpPr txBox="1">
            <a:spLocks noChangeArrowheads="1"/>
          </p:cNvSpPr>
          <p:nvPr/>
        </p:nvSpPr>
        <p:spPr bwMode="auto">
          <a:xfrm>
            <a:off x="8742363" y="3706438"/>
            <a:ext cx="7938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b="1" dirty="0">
                <a:solidFill>
                  <a:schemeClr val="bg1">
                    <a:lumMod val="85000"/>
                  </a:schemeClr>
                </a:solidFill>
                <a:latin typeface="+mn-lt"/>
                <a:ea typeface="+mn-ea"/>
                <a:cs typeface="+mn-ea"/>
                <a:sym typeface="+mn-lt"/>
              </a:rPr>
              <a:t>20XX</a:t>
            </a:r>
            <a:endParaRPr lang="zh-CN" altLang="en-US" b="1" dirty="0">
              <a:solidFill>
                <a:schemeClr val="bg1">
                  <a:lumMod val="85000"/>
                </a:schemeClr>
              </a:solidFill>
              <a:latin typeface="+mn-lt"/>
              <a:ea typeface="+mn-ea"/>
              <a:cs typeface="+mn-ea"/>
              <a:sym typeface="+mn-lt"/>
            </a:endParaRPr>
          </a:p>
        </p:txBody>
      </p:sp>
      <p:grpSp>
        <p:nvGrpSpPr>
          <p:cNvPr id="47" name="组合 53"/>
          <p:cNvGrpSpPr>
            <a:grpSpLocks/>
          </p:cNvGrpSpPr>
          <p:nvPr/>
        </p:nvGrpSpPr>
        <p:grpSpPr bwMode="auto">
          <a:xfrm>
            <a:off x="1492250" y="1728774"/>
            <a:ext cx="2403475" cy="1223146"/>
            <a:chOff x="0" y="0"/>
            <a:chExt cx="3046360" cy="1223749"/>
          </a:xfrm>
        </p:grpSpPr>
        <p:sp>
          <p:nvSpPr>
            <p:cNvPr id="48" name="矩形 13"/>
            <p:cNvSpPr>
              <a:spLocks noChangeArrowheads="1"/>
            </p:cNvSpPr>
            <p:nvPr/>
          </p:nvSpPr>
          <p:spPr bwMode="auto">
            <a:xfrm>
              <a:off x="0" y="207586"/>
              <a:ext cx="3046360" cy="101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dirty="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dirty="0">
                <a:solidFill>
                  <a:schemeClr val="bg1">
                    <a:lumMod val="85000"/>
                  </a:schemeClr>
                </a:solidFill>
                <a:latin typeface="+mn-lt"/>
                <a:ea typeface="+mn-ea"/>
                <a:cs typeface="+mn-ea"/>
                <a:sym typeface="+mn-lt"/>
              </a:endParaRPr>
            </a:p>
          </p:txBody>
        </p:sp>
        <p:sp>
          <p:nvSpPr>
            <p:cNvPr id="49" name="文本框 83"/>
            <p:cNvSpPr txBox="1">
              <a:spLocks noChangeArrowheads="1"/>
            </p:cNvSpPr>
            <p:nvPr/>
          </p:nvSpPr>
          <p:spPr bwMode="auto">
            <a:xfrm>
              <a:off x="103604" y="0"/>
              <a:ext cx="1211346" cy="26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50" name="直接连接符 120"/>
            <p:cNvCxnSpPr>
              <a:cxnSpLocks noChangeShapeType="1"/>
            </p:cNvCxnSpPr>
            <p:nvPr/>
          </p:nvCxnSpPr>
          <p:spPr bwMode="auto">
            <a:xfrm>
              <a:off x="103604" y="45691"/>
              <a:ext cx="0" cy="170228"/>
            </a:xfrm>
            <a:prstGeom prst="line">
              <a:avLst/>
            </a:prstGeom>
            <a:noFill/>
            <a:ln w="9525">
              <a:solidFill>
                <a:srgbClr val="1C2E48"/>
              </a:solidFill>
              <a:round/>
              <a:headEnd/>
              <a:tailEnd/>
            </a:ln>
            <a:extLst>
              <a:ext uri="{909E8E84-426E-40DD-AFC4-6F175D3DCCD1}">
                <a14:hiddenFill xmlns:a14="http://schemas.microsoft.com/office/drawing/2010/main">
                  <a:noFill/>
                </a14:hiddenFill>
              </a:ext>
            </a:extLst>
          </p:spPr>
        </p:cxnSp>
      </p:grpSp>
      <p:grpSp>
        <p:nvGrpSpPr>
          <p:cNvPr id="51" name="组合 57"/>
          <p:cNvGrpSpPr>
            <a:grpSpLocks/>
          </p:cNvGrpSpPr>
          <p:nvPr/>
        </p:nvGrpSpPr>
        <p:grpSpPr bwMode="auto">
          <a:xfrm>
            <a:off x="3640138" y="4773102"/>
            <a:ext cx="2403475" cy="1223147"/>
            <a:chOff x="0" y="0"/>
            <a:chExt cx="3046360" cy="1223750"/>
          </a:xfrm>
        </p:grpSpPr>
        <p:sp>
          <p:nvSpPr>
            <p:cNvPr id="52" name="矩形 13"/>
            <p:cNvSpPr>
              <a:spLocks noChangeArrowheads="1"/>
            </p:cNvSpPr>
            <p:nvPr/>
          </p:nvSpPr>
          <p:spPr bwMode="auto">
            <a:xfrm>
              <a:off x="0" y="207586"/>
              <a:ext cx="3046360" cy="1016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53" name="文本框 83"/>
            <p:cNvSpPr txBox="1">
              <a:spLocks noChangeArrowheads="1"/>
            </p:cNvSpPr>
            <p:nvPr/>
          </p:nvSpPr>
          <p:spPr bwMode="auto">
            <a:xfrm>
              <a:off x="103604" y="0"/>
              <a:ext cx="1211346" cy="26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54" name="直接连接符 120"/>
            <p:cNvCxnSpPr>
              <a:cxnSpLocks noChangeShapeType="1"/>
            </p:cNvCxnSpPr>
            <p:nvPr/>
          </p:nvCxnSpPr>
          <p:spPr bwMode="auto">
            <a:xfrm>
              <a:off x="103604" y="45691"/>
              <a:ext cx="0" cy="170228"/>
            </a:xfrm>
            <a:prstGeom prst="line">
              <a:avLst/>
            </a:prstGeom>
            <a:noFill/>
            <a:ln w="9525">
              <a:solidFill>
                <a:srgbClr val="1C2E48"/>
              </a:solidFill>
              <a:round/>
              <a:headEnd/>
              <a:tailEnd/>
            </a:ln>
            <a:extLst>
              <a:ext uri="{909E8E84-426E-40DD-AFC4-6F175D3DCCD1}">
                <a14:hiddenFill xmlns:a14="http://schemas.microsoft.com/office/drawing/2010/main">
                  <a:noFill/>
                </a14:hiddenFill>
              </a:ext>
            </a:extLst>
          </p:spPr>
        </p:cxnSp>
      </p:grpSp>
      <p:grpSp>
        <p:nvGrpSpPr>
          <p:cNvPr id="55" name="组合 61"/>
          <p:cNvGrpSpPr>
            <a:grpSpLocks/>
          </p:cNvGrpSpPr>
          <p:nvPr/>
        </p:nvGrpSpPr>
        <p:grpSpPr bwMode="auto">
          <a:xfrm>
            <a:off x="6043613" y="1728774"/>
            <a:ext cx="2403475" cy="1223146"/>
            <a:chOff x="0" y="0"/>
            <a:chExt cx="3046360" cy="1223749"/>
          </a:xfrm>
        </p:grpSpPr>
        <p:sp>
          <p:nvSpPr>
            <p:cNvPr id="56" name="矩形 13"/>
            <p:cNvSpPr>
              <a:spLocks noChangeArrowheads="1"/>
            </p:cNvSpPr>
            <p:nvPr/>
          </p:nvSpPr>
          <p:spPr bwMode="auto">
            <a:xfrm>
              <a:off x="0" y="207586"/>
              <a:ext cx="3046360" cy="101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57" name="文本框 83"/>
            <p:cNvSpPr txBox="1">
              <a:spLocks noChangeArrowheads="1"/>
            </p:cNvSpPr>
            <p:nvPr/>
          </p:nvSpPr>
          <p:spPr bwMode="auto">
            <a:xfrm>
              <a:off x="103604" y="0"/>
              <a:ext cx="1211346" cy="26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58" name="直接连接符 120"/>
            <p:cNvCxnSpPr>
              <a:cxnSpLocks noChangeShapeType="1"/>
            </p:cNvCxnSpPr>
            <p:nvPr/>
          </p:nvCxnSpPr>
          <p:spPr bwMode="auto">
            <a:xfrm>
              <a:off x="103604" y="45691"/>
              <a:ext cx="0" cy="170228"/>
            </a:xfrm>
            <a:prstGeom prst="line">
              <a:avLst/>
            </a:prstGeom>
            <a:noFill/>
            <a:ln w="9525">
              <a:solidFill>
                <a:srgbClr val="1C2E48"/>
              </a:solidFill>
              <a:round/>
              <a:headEnd/>
              <a:tailEnd/>
            </a:ln>
            <a:extLst>
              <a:ext uri="{909E8E84-426E-40DD-AFC4-6F175D3DCCD1}">
                <a14:hiddenFill xmlns:a14="http://schemas.microsoft.com/office/drawing/2010/main">
                  <a:noFill/>
                </a14:hiddenFill>
              </a:ext>
            </a:extLst>
          </p:spPr>
        </p:cxnSp>
      </p:grpSp>
      <p:grpSp>
        <p:nvGrpSpPr>
          <p:cNvPr id="59" name="组合 65"/>
          <p:cNvGrpSpPr>
            <a:grpSpLocks/>
          </p:cNvGrpSpPr>
          <p:nvPr/>
        </p:nvGrpSpPr>
        <p:grpSpPr bwMode="auto">
          <a:xfrm>
            <a:off x="8568944" y="4798142"/>
            <a:ext cx="2403475" cy="1223146"/>
            <a:chOff x="0" y="0"/>
            <a:chExt cx="3046360" cy="1223749"/>
          </a:xfrm>
        </p:grpSpPr>
        <p:sp>
          <p:nvSpPr>
            <p:cNvPr id="60" name="矩形 13"/>
            <p:cNvSpPr>
              <a:spLocks noChangeArrowheads="1"/>
            </p:cNvSpPr>
            <p:nvPr/>
          </p:nvSpPr>
          <p:spPr bwMode="auto">
            <a:xfrm>
              <a:off x="0" y="207586"/>
              <a:ext cx="3046360" cy="101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dirty="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dirty="0">
                <a:solidFill>
                  <a:schemeClr val="bg1">
                    <a:lumMod val="85000"/>
                  </a:schemeClr>
                </a:solidFill>
                <a:latin typeface="+mn-lt"/>
                <a:ea typeface="+mn-ea"/>
                <a:cs typeface="+mn-ea"/>
                <a:sym typeface="+mn-lt"/>
              </a:endParaRPr>
            </a:p>
          </p:txBody>
        </p:sp>
        <p:sp>
          <p:nvSpPr>
            <p:cNvPr id="61" name="文本框 83"/>
            <p:cNvSpPr txBox="1">
              <a:spLocks noChangeArrowheads="1"/>
            </p:cNvSpPr>
            <p:nvPr/>
          </p:nvSpPr>
          <p:spPr bwMode="auto">
            <a:xfrm>
              <a:off x="103604" y="0"/>
              <a:ext cx="1211346" cy="26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62" name="直接连接符 120"/>
            <p:cNvCxnSpPr>
              <a:cxnSpLocks noChangeShapeType="1"/>
            </p:cNvCxnSpPr>
            <p:nvPr/>
          </p:nvCxnSpPr>
          <p:spPr bwMode="auto">
            <a:xfrm>
              <a:off x="103604" y="45691"/>
              <a:ext cx="0" cy="170228"/>
            </a:xfrm>
            <a:prstGeom prst="line">
              <a:avLst/>
            </a:prstGeom>
            <a:noFill/>
            <a:ln w="9525">
              <a:solidFill>
                <a:srgbClr val="1C2E48"/>
              </a:solidFill>
              <a:round/>
              <a:headEnd/>
              <a:tailEnd/>
            </a:ln>
            <a:extLst>
              <a:ext uri="{909E8E84-426E-40DD-AFC4-6F175D3DCCD1}">
                <a14:hiddenFill xmlns:a14="http://schemas.microsoft.com/office/drawing/2010/main">
                  <a:noFill/>
                </a14:hiddenFill>
              </a:ext>
            </a:extLst>
          </p:spPr>
        </p:cxnSp>
      </p:grpSp>
    </p:spTree>
    <p:custDataLst>
      <p:tags r:id="rId1"/>
    </p:custDataLst>
    <p:extLst>
      <p:ext uri="{BB962C8B-B14F-4D97-AF65-F5344CB8AC3E}">
        <p14:creationId xmlns:p14="http://schemas.microsoft.com/office/powerpoint/2010/main" val="3915277197"/>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1000"/>
                                        <p:tgtEl>
                                          <p:spTgt spid="31"/>
                                        </p:tgtEl>
                                      </p:cBhvr>
                                    </p:animEffect>
                                    <p:anim calcmode="lin" valueType="num">
                                      <p:cBhvr>
                                        <p:cTn id="13" dur="1000" fill="hold"/>
                                        <p:tgtEl>
                                          <p:spTgt spid="31"/>
                                        </p:tgtEl>
                                        <p:attrNameLst>
                                          <p:attrName>ppt_x</p:attrName>
                                        </p:attrNameLst>
                                      </p:cBhvr>
                                      <p:tavLst>
                                        <p:tav tm="0">
                                          <p:val>
                                            <p:strVal val="#ppt_x"/>
                                          </p:val>
                                        </p:tav>
                                        <p:tav tm="100000">
                                          <p:val>
                                            <p:strVal val="#ppt_x"/>
                                          </p:val>
                                        </p:tav>
                                      </p:tavLst>
                                    </p:anim>
                                    <p:anim calcmode="lin" valueType="num">
                                      <p:cBhvr>
                                        <p:cTn id="14" dur="1000" fill="hold"/>
                                        <p:tgtEl>
                                          <p:spTgt spid="3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1000"/>
                                        <p:tgtEl>
                                          <p:spTgt spid="32"/>
                                        </p:tgtEl>
                                      </p:cBhvr>
                                    </p:animEffect>
                                    <p:anim calcmode="lin" valueType="num">
                                      <p:cBhvr>
                                        <p:cTn id="18" dur="1000" fill="hold"/>
                                        <p:tgtEl>
                                          <p:spTgt spid="32"/>
                                        </p:tgtEl>
                                        <p:attrNameLst>
                                          <p:attrName>ppt_x</p:attrName>
                                        </p:attrNameLst>
                                      </p:cBhvr>
                                      <p:tavLst>
                                        <p:tav tm="0">
                                          <p:val>
                                            <p:strVal val="#ppt_x"/>
                                          </p:val>
                                        </p:tav>
                                        <p:tav tm="100000">
                                          <p:val>
                                            <p:strVal val="#ppt_x"/>
                                          </p:val>
                                        </p:tav>
                                      </p:tavLst>
                                    </p:anim>
                                    <p:anim calcmode="lin" valueType="num">
                                      <p:cBhvr>
                                        <p:cTn id="19" dur="1000" fill="hold"/>
                                        <p:tgtEl>
                                          <p:spTgt spid="3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1000"/>
                                        <p:tgtEl>
                                          <p:spTgt spid="34"/>
                                        </p:tgtEl>
                                      </p:cBhvr>
                                    </p:animEffect>
                                    <p:anim calcmode="lin" valueType="num">
                                      <p:cBhvr>
                                        <p:cTn id="28" dur="1000" fill="hold"/>
                                        <p:tgtEl>
                                          <p:spTgt spid="34"/>
                                        </p:tgtEl>
                                        <p:attrNameLst>
                                          <p:attrName>ppt_x</p:attrName>
                                        </p:attrNameLst>
                                      </p:cBhvr>
                                      <p:tavLst>
                                        <p:tav tm="0">
                                          <p:val>
                                            <p:strVal val="#ppt_x"/>
                                          </p:val>
                                        </p:tav>
                                        <p:tav tm="100000">
                                          <p:val>
                                            <p:strVal val="#ppt_x"/>
                                          </p:val>
                                        </p:tav>
                                      </p:tavLst>
                                    </p:anim>
                                    <p:anim calcmode="lin" valueType="num">
                                      <p:cBhvr>
                                        <p:cTn id="29" dur="1000" fill="hold"/>
                                        <p:tgtEl>
                                          <p:spTgt spid="3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1000"/>
                                        <p:tgtEl>
                                          <p:spTgt spid="35"/>
                                        </p:tgtEl>
                                      </p:cBhvr>
                                    </p:animEffect>
                                    <p:anim calcmode="lin" valueType="num">
                                      <p:cBhvr>
                                        <p:cTn id="33" dur="1000" fill="hold"/>
                                        <p:tgtEl>
                                          <p:spTgt spid="35"/>
                                        </p:tgtEl>
                                        <p:attrNameLst>
                                          <p:attrName>ppt_x</p:attrName>
                                        </p:attrNameLst>
                                      </p:cBhvr>
                                      <p:tavLst>
                                        <p:tav tm="0">
                                          <p:val>
                                            <p:strVal val="#ppt_x"/>
                                          </p:val>
                                        </p:tav>
                                        <p:tav tm="100000">
                                          <p:val>
                                            <p:strVal val="#ppt_x"/>
                                          </p:val>
                                        </p:tav>
                                      </p:tavLst>
                                    </p:anim>
                                    <p:anim calcmode="lin" valueType="num">
                                      <p:cBhvr>
                                        <p:cTn id="34" dur="1000" fill="hold"/>
                                        <p:tgtEl>
                                          <p:spTgt spid="3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1000"/>
                                        <p:tgtEl>
                                          <p:spTgt spid="37"/>
                                        </p:tgtEl>
                                      </p:cBhvr>
                                    </p:animEffect>
                                    <p:anim calcmode="lin" valueType="num">
                                      <p:cBhvr>
                                        <p:cTn id="38" dur="1000" fill="hold"/>
                                        <p:tgtEl>
                                          <p:spTgt spid="37"/>
                                        </p:tgtEl>
                                        <p:attrNameLst>
                                          <p:attrName>ppt_x</p:attrName>
                                        </p:attrNameLst>
                                      </p:cBhvr>
                                      <p:tavLst>
                                        <p:tav tm="0">
                                          <p:val>
                                            <p:strVal val="#ppt_x"/>
                                          </p:val>
                                        </p:tav>
                                        <p:tav tm="100000">
                                          <p:val>
                                            <p:strVal val="#ppt_x"/>
                                          </p:val>
                                        </p:tav>
                                      </p:tavLst>
                                    </p:anim>
                                    <p:anim calcmode="lin" valueType="num">
                                      <p:cBhvr>
                                        <p:cTn id="39" dur="1000" fill="hold"/>
                                        <p:tgtEl>
                                          <p:spTgt spid="3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1000"/>
                                        <p:tgtEl>
                                          <p:spTgt spid="39"/>
                                        </p:tgtEl>
                                      </p:cBhvr>
                                    </p:animEffect>
                                    <p:anim calcmode="lin" valueType="num">
                                      <p:cBhvr>
                                        <p:cTn id="43" dur="1000" fill="hold"/>
                                        <p:tgtEl>
                                          <p:spTgt spid="39"/>
                                        </p:tgtEl>
                                        <p:attrNameLst>
                                          <p:attrName>ppt_x</p:attrName>
                                        </p:attrNameLst>
                                      </p:cBhvr>
                                      <p:tavLst>
                                        <p:tav tm="0">
                                          <p:val>
                                            <p:strVal val="#ppt_x"/>
                                          </p:val>
                                        </p:tav>
                                        <p:tav tm="100000">
                                          <p:val>
                                            <p:strVal val="#ppt_x"/>
                                          </p:val>
                                        </p:tav>
                                      </p:tavLst>
                                    </p:anim>
                                    <p:anim calcmode="lin" valueType="num">
                                      <p:cBhvr>
                                        <p:cTn id="44" dur="1000" fill="hold"/>
                                        <p:tgtEl>
                                          <p:spTgt spid="3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1000"/>
                                        <p:tgtEl>
                                          <p:spTgt spid="45"/>
                                        </p:tgtEl>
                                      </p:cBhvr>
                                    </p:animEffect>
                                    <p:anim calcmode="lin" valueType="num">
                                      <p:cBhvr>
                                        <p:cTn id="48" dur="1000" fill="hold"/>
                                        <p:tgtEl>
                                          <p:spTgt spid="45"/>
                                        </p:tgtEl>
                                        <p:attrNameLst>
                                          <p:attrName>ppt_x</p:attrName>
                                        </p:attrNameLst>
                                      </p:cBhvr>
                                      <p:tavLst>
                                        <p:tav tm="0">
                                          <p:val>
                                            <p:strVal val="#ppt_x"/>
                                          </p:val>
                                        </p:tav>
                                        <p:tav tm="100000">
                                          <p:val>
                                            <p:strVal val="#ppt_x"/>
                                          </p:val>
                                        </p:tav>
                                      </p:tavLst>
                                    </p:anim>
                                    <p:anim calcmode="lin" valueType="num">
                                      <p:cBhvr>
                                        <p:cTn id="49" dur="1000" fill="hold"/>
                                        <p:tgtEl>
                                          <p:spTgt spid="45"/>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1000"/>
                                        <p:tgtEl>
                                          <p:spTgt spid="47"/>
                                        </p:tgtEl>
                                      </p:cBhvr>
                                    </p:animEffect>
                                    <p:anim calcmode="lin" valueType="num">
                                      <p:cBhvr>
                                        <p:cTn id="53" dur="1000" fill="hold"/>
                                        <p:tgtEl>
                                          <p:spTgt spid="47"/>
                                        </p:tgtEl>
                                        <p:attrNameLst>
                                          <p:attrName>ppt_x</p:attrName>
                                        </p:attrNameLst>
                                      </p:cBhvr>
                                      <p:tavLst>
                                        <p:tav tm="0">
                                          <p:val>
                                            <p:strVal val="#ppt_x"/>
                                          </p:val>
                                        </p:tav>
                                        <p:tav tm="100000">
                                          <p:val>
                                            <p:strVal val="#ppt_x"/>
                                          </p:val>
                                        </p:tav>
                                      </p:tavLst>
                                    </p:anim>
                                    <p:anim calcmode="lin" valueType="num">
                                      <p:cBhvr>
                                        <p:cTn id="54" dur="1000" fill="hold"/>
                                        <p:tgtEl>
                                          <p:spTgt spid="47"/>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fade">
                                      <p:cBhvr>
                                        <p:cTn id="57" dur="1000"/>
                                        <p:tgtEl>
                                          <p:spTgt spid="51"/>
                                        </p:tgtEl>
                                      </p:cBhvr>
                                    </p:animEffect>
                                    <p:anim calcmode="lin" valueType="num">
                                      <p:cBhvr>
                                        <p:cTn id="58" dur="1000" fill="hold"/>
                                        <p:tgtEl>
                                          <p:spTgt spid="51"/>
                                        </p:tgtEl>
                                        <p:attrNameLst>
                                          <p:attrName>ppt_x</p:attrName>
                                        </p:attrNameLst>
                                      </p:cBhvr>
                                      <p:tavLst>
                                        <p:tav tm="0">
                                          <p:val>
                                            <p:strVal val="#ppt_x"/>
                                          </p:val>
                                        </p:tav>
                                        <p:tav tm="100000">
                                          <p:val>
                                            <p:strVal val="#ppt_x"/>
                                          </p:val>
                                        </p:tav>
                                      </p:tavLst>
                                    </p:anim>
                                    <p:anim calcmode="lin" valueType="num">
                                      <p:cBhvr>
                                        <p:cTn id="59" dur="1000" fill="hold"/>
                                        <p:tgtEl>
                                          <p:spTgt spid="51"/>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fade">
                                      <p:cBhvr>
                                        <p:cTn id="62" dur="1000"/>
                                        <p:tgtEl>
                                          <p:spTgt spid="55"/>
                                        </p:tgtEl>
                                      </p:cBhvr>
                                    </p:animEffect>
                                    <p:anim calcmode="lin" valueType="num">
                                      <p:cBhvr>
                                        <p:cTn id="63" dur="1000" fill="hold"/>
                                        <p:tgtEl>
                                          <p:spTgt spid="55"/>
                                        </p:tgtEl>
                                        <p:attrNameLst>
                                          <p:attrName>ppt_x</p:attrName>
                                        </p:attrNameLst>
                                      </p:cBhvr>
                                      <p:tavLst>
                                        <p:tav tm="0">
                                          <p:val>
                                            <p:strVal val="#ppt_x"/>
                                          </p:val>
                                        </p:tav>
                                        <p:tav tm="100000">
                                          <p:val>
                                            <p:strVal val="#ppt_x"/>
                                          </p:val>
                                        </p:tav>
                                      </p:tavLst>
                                    </p:anim>
                                    <p:anim calcmode="lin" valueType="num">
                                      <p:cBhvr>
                                        <p:cTn id="64" dur="1000" fill="hold"/>
                                        <p:tgtEl>
                                          <p:spTgt spid="55"/>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fade">
                                      <p:cBhvr>
                                        <p:cTn id="67" dur="1000"/>
                                        <p:tgtEl>
                                          <p:spTgt spid="59"/>
                                        </p:tgtEl>
                                      </p:cBhvr>
                                    </p:animEffect>
                                    <p:anim calcmode="lin" valueType="num">
                                      <p:cBhvr>
                                        <p:cTn id="68" dur="1000" fill="hold"/>
                                        <p:tgtEl>
                                          <p:spTgt spid="59"/>
                                        </p:tgtEl>
                                        <p:attrNameLst>
                                          <p:attrName>ppt_x</p:attrName>
                                        </p:attrNameLst>
                                      </p:cBhvr>
                                      <p:tavLst>
                                        <p:tav tm="0">
                                          <p:val>
                                            <p:strVal val="#ppt_x"/>
                                          </p:val>
                                        </p:tav>
                                        <p:tav tm="100000">
                                          <p:val>
                                            <p:strVal val="#ppt_x"/>
                                          </p:val>
                                        </p:tav>
                                      </p:tavLst>
                                    </p:anim>
                                    <p:anim calcmode="lin" valueType="num">
                                      <p:cBhvr>
                                        <p:cTn id="69"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p:bldP spid="37" grpId="0"/>
      <p:bldP spid="39" grpId="0"/>
      <p:bldP spid="45"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263352" y="-315635"/>
            <a:ext cx="11928647" cy="7173635"/>
            <a:chOff x="263352" y="-315635"/>
            <a:chExt cx="11928647" cy="7173635"/>
          </a:xfrm>
        </p:grpSpPr>
        <p:pic>
          <p:nvPicPr>
            <p:cNvPr id="28" name="图片 27" descr="图片包含 就坐, 黑色, 建筑物, 户外&#10;&#10;已生成高可信度的说明"/>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rot="15300000">
              <a:off x="392931" y="-390354"/>
              <a:ext cx="1819802" cy="1969240"/>
            </a:xfrm>
            <a:prstGeom prst="rect">
              <a:avLst/>
            </a:prstGeom>
          </p:spPr>
        </p:pic>
        <p:sp>
          <p:nvSpPr>
            <p:cNvPr id="3" name="文本框 2"/>
            <p:cNvSpPr txBox="1"/>
            <p:nvPr/>
          </p:nvSpPr>
          <p:spPr>
            <a:xfrm>
              <a:off x="476332" y="332656"/>
              <a:ext cx="1980029" cy="523220"/>
            </a:xfrm>
            <a:prstGeom prst="rect">
              <a:avLst/>
            </a:prstGeom>
            <a:noFill/>
          </p:spPr>
          <p:txBody>
            <a:bodyPr wrap="none" rtlCol="0">
              <a:spAutoFit/>
            </a:bodyPr>
            <a:lstStyle/>
            <a:p>
              <a:pPr algn="ctr"/>
              <a:r>
                <a:rPr lang="zh-CN" altLang="en-US" sz="2800" dirty="0">
                  <a:solidFill>
                    <a:schemeClr val="bg1">
                      <a:lumMod val="85000"/>
                    </a:schemeClr>
                  </a:solidFill>
                  <a:cs typeface="+mn-ea"/>
                  <a:sym typeface="+mn-lt"/>
                </a:rPr>
                <a:t>输入小标题</a:t>
              </a:r>
            </a:p>
          </p:txBody>
        </p:sp>
        <p:grpSp>
          <p:nvGrpSpPr>
            <p:cNvPr id="41" name="组合 40"/>
            <p:cNvGrpSpPr/>
            <p:nvPr/>
          </p:nvGrpSpPr>
          <p:grpSpPr>
            <a:xfrm rot="10800000" flipV="1">
              <a:off x="263352" y="984158"/>
              <a:ext cx="11745783" cy="45719"/>
              <a:chOff x="3182554" y="3904019"/>
              <a:chExt cx="5543625" cy="45719"/>
            </a:xfrm>
          </p:grpSpPr>
          <p:sp>
            <p:nvSpPr>
              <p:cNvPr id="42" name="PA_矩形 11"/>
              <p:cNvSpPr/>
              <p:nvPr>
                <p:custDataLst>
                  <p:tags r:id="rId3"/>
                </p:custDataLst>
              </p:nvPr>
            </p:nvSpPr>
            <p:spPr>
              <a:xfrm>
                <a:off x="5030429" y="3904019"/>
                <a:ext cx="1847875" cy="45719"/>
              </a:xfrm>
              <a:prstGeom prst="rect">
                <a:avLst/>
              </a:prstGeom>
              <a:solidFill>
                <a:srgbClr val="52CBC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PA_矩形 11"/>
              <p:cNvSpPr/>
              <p:nvPr>
                <p:custDataLst>
                  <p:tags r:id="rId4"/>
                </p:custDataLst>
              </p:nvPr>
            </p:nvSpPr>
            <p:spPr>
              <a:xfrm>
                <a:off x="6878304" y="3904019"/>
                <a:ext cx="1847875" cy="45719"/>
              </a:xfrm>
              <a:prstGeom prst="rect">
                <a:avLst/>
              </a:prstGeom>
              <a:solidFill>
                <a:srgbClr val="585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PA_矩形 11"/>
              <p:cNvSpPr/>
              <p:nvPr>
                <p:custDataLst>
                  <p:tags r:id="rId5"/>
                </p:custDataLst>
              </p:nvPr>
            </p:nvSpPr>
            <p:spPr>
              <a:xfrm>
                <a:off x="3182554" y="3904019"/>
                <a:ext cx="1847875" cy="45719"/>
              </a:xfrm>
              <a:prstGeom prst="rect">
                <a:avLst/>
              </a:prstGeom>
              <a:solidFill>
                <a:srgbClr val="00B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29" name="图片 28" descr="图片包含 就坐, 黑色, 建筑物, 户外&#10;&#10;已生成高可信度的说明"/>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flipH="1">
              <a:off x="9739942" y="1484784"/>
              <a:ext cx="2452057" cy="5373216"/>
            </a:xfrm>
            <a:prstGeom prst="rect">
              <a:avLst/>
            </a:prstGeom>
          </p:spPr>
        </p:pic>
      </p:grpSp>
      <p:graphicFrame>
        <p:nvGraphicFramePr>
          <p:cNvPr id="36" name="Object 3">
            <a:hlinkClick r:id="" action="ppaction://ole?verb=1"/>
          </p:cNvPr>
          <p:cNvGraphicFramePr>
            <a:graphicFrameLocks noChangeAspect="1"/>
          </p:cNvGraphicFramePr>
          <p:nvPr>
            <p:extLst>
              <p:ext uri="{D42A27DB-BD31-4B8C-83A1-F6EECF244321}">
                <p14:modId xmlns:p14="http://schemas.microsoft.com/office/powerpoint/2010/main" val="4016179783"/>
              </p:ext>
            </p:extLst>
          </p:nvPr>
        </p:nvGraphicFramePr>
        <p:xfrm>
          <a:off x="3916363" y="1633538"/>
          <a:ext cx="8355012" cy="4938712"/>
        </p:xfrm>
        <a:graphic>
          <a:graphicData uri="http://schemas.openxmlformats.org/presentationml/2006/ole">
            <mc:AlternateContent xmlns:mc="http://schemas.openxmlformats.org/markup-compatibility/2006">
              <mc:Choice xmlns:v="urn:schemas-microsoft-com:vml" Requires="v">
                <p:oleObj spid="_x0000_s3099" name="图表" r:id="rId10" imgW="5029335" imgH="2981340" progId="Excel.Chart.8">
                  <p:embed/>
                </p:oleObj>
              </mc:Choice>
              <mc:Fallback>
                <p:oleObj name="图表" r:id="rId10" imgW="5029335" imgH="2981340" progId="Excel.Chart.8">
                  <p:embed/>
                  <p:pic>
                    <p:nvPicPr>
                      <p:cNvPr id="29699" name="Object 3">
                        <a:hlinkClick r:id="" action="ppaction://ole?verb=1"/>
                      </p:cNvPr>
                      <p:cNvPicPr>
                        <a:picLocks noChangeAspect="1" noChangeArrowheads="1"/>
                      </p:cNvPicPr>
                      <p:nvPr/>
                    </p:nvPicPr>
                    <p:blipFill>
                      <a:blip r:embed="rId11"/>
                      <a:srcRect/>
                      <a:stretch>
                        <a:fillRect/>
                      </a:stretch>
                    </p:blipFill>
                    <p:spPr bwMode="auto">
                      <a:xfrm>
                        <a:off x="3916363" y="1633538"/>
                        <a:ext cx="8355012" cy="4938712"/>
                      </a:xfrm>
                      <a:prstGeom prst="rect">
                        <a:avLst/>
                      </a:prstGeom>
                      <a:noFill/>
                      <a:ln>
                        <a:noFill/>
                      </a:ln>
                    </p:spPr>
                  </p:pic>
                </p:oleObj>
              </mc:Fallback>
            </mc:AlternateContent>
          </a:graphicData>
        </a:graphic>
      </p:graphicFrame>
      <p:grpSp>
        <p:nvGrpSpPr>
          <p:cNvPr id="38" name="组合 16"/>
          <p:cNvGrpSpPr>
            <a:grpSpLocks/>
          </p:cNvGrpSpPr>
          <p:nvPr/>
        </p:nvGrpSpPr>
        <p:grpSpPr bwMode="auto">
          <a:xfrm>
            <a:off x="1252542" y="3310036"/>
            <a:ext cx="3046413" cy="992314"/>
            <a:chOff x="0" y="0"/>
            <a:chExt cx="3046360" cy="992803"/>
          </a:xfrm>
        </p:grpSpPr>
        <p:sp>
          <p:nvSpPr>
            <p:cNvPr id="40" name="矩形 13"/>
            <p:cNvSpPr>
              <a:spLocks noChangeArrowheads="1"/>
            </p:cNvSpPr>
            <p:nvPr/>
          </p:nvSpPr>
          <p:spPr bwMode="auto">
            <a:xfrm>
              <a:off x="0" y="207586"/>
              <a:ext cx="3046360" cy="785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46" name="文本框 83"/>
            <p:cNvSpPr txBox="1">
              <a:spLocks noChangeArrowheads="1"/>
            </p:cNvSpPr>
            <p:nvPr/>
          </p:nvSpPr>
          <p:spPr bwMode="auto">
            <a:xfrm>
              <a:off x="103604" y="0"/>
              <a:ext cx="955694" cy="26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63" name="直接连接符 120"/>
            <p:cNvCxnSpPr>
              <a:cxnSpLocks noChangeShapeType="1"/>
            </p:cNvCxnSpPr>
            <p:nvPr/>
          </p:nvCxnSpPr>
          <p:spPr bwMode="auto">
            <a:xfrm>
              <a:off x="103604" y="45691"/>
              <a:ext cx="0" cy="170228"/>
            </a:xfrm>
            <a:prstGeom prst="line">
              <a:avLst/>
            </a:prstGeom>
            <a:noFill/>
            <a:ln w="9525">
              <a:solidFill>
                <a:srgbClr val="007BC6"/>
              </a:solidFill>
              <a:round/>
              <a:headEnd/>
              <a:tailEnd/>
            </a:ln>
            <a:extLst>
              <a:ext uri="{909E8E84-426E-40DD-AFC4-6F175D3DCCD1}">
                <a14:hiddenFill xmlns:a14="http://schemas.microsoft.com/office/drawing/2010/main">
                  <a:noFill/>
                </a14:hiddenFill>
              </a:ext>
            </a:extLst>
          </p:spPr>
        </p:cxnSp>
      </p:grpSp>
      <p:grpSp>
        <p:nvGrpSpPr>
          <p:cNvPr id="64" name="组合 21"/>
          <p:cNvGrpSpPr>
            <a:grpSpLocks/>
          </p:cNvGrpSpPr>
          <p:nvPr/>
        </p:nvGrpSpPr>
        <p:grpSpPr bwMode="auto">
          <a:xfrm>
            <a:off x="1231905" y="1852711"/>
            <a:ext cx="3046412" cy="992635"/>
            <a:chOff x="0" y="0"/>
            <a:chExt cx="3046360" cy="991591"/>
          </a:xfrm>
        </p:grpSpPr>
        <p:sp>
          <p:nvSpPr>
            <p:cNvPr id="65" name="矩形 13"/>
            <p:cNvSpPr>
              <a:spLocks noChangeArrowheads="1"/>
            </p:cNvSpPr>
            <p:nvPr/>
          </p:nvSpPr>
          <p:spPr bwMode="auto">
            <a:xfrm>
              <a:off x="0" y="207586"/>
              <a:ext cx="3046360" cy="784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66" name="文本框 83"/>
            <p:cNvSpPr txBox="1">
              <a:spLocks noChangeArrowheads="1"/>
            </p:cNvSpPr>
            <p:nvPr/>
          </p:nvSpPr>
          <p:spPr bwMode="auto">
            <a:xfrm>
              <a:off x="103604" y="0"/>
              <a:ext cx="955695" cy="26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67" name="直接连接符 120"/>
            <p:cNvCxnSpPr>
              <a:cxnSpLocks noChangeShapeType="1"/>
            </p:cNvCxnSpPr>
            <p:nvPr/>
          </p:nvCxnSpPr>
          <p:spPr bwMode="auto">
            <a:xfrm>
              <a:off x="103604" y="45691"/>
              <a:ext cx="0" cy="170228"/>
            </a:xfrm>
            <a:prstGeom prst="line">
              <a:avLst/>
            </a:prstGeom>
            <a:noFill/>
            <a:ln w="9525">
              <a:solidFill>
                <a:srgbClr val="1C2E48"/>
              </a:solidFill>
              <a:round/>
              <a:headEnd/>
              <a:tailEnd/>
            </a:ln>
            <a:extLst>
              <a:ext uri="{909E8E84-426E-40DD-AFC4-6F175D3DCCD1}">
                <a14:hiddenFill xmlns:a14="http://schemas.microsoft.com/office/drawing/2010/main">
                  <a:noFill/>
                </a14:hiddenFill>
              </a:ext>
            </a:extLst>
          </p:spPr>
        </p:cxnSp>
      </p:grpSp>
      <p:grpSp>
        <p:nvGrpSpPr>
          <p:cNvPr id="68" name="组合 28"/>
          <p:cNvGrpSpPr>
            <a:grpSpLocks/>
          </p:cNvGrpSpPr>
          <p:nvPr/>
        </p:nvGrpSpPr>
        <p:grpSpPr bwMode="auto">
          <a:xfrm>
            <a:off x="1252542" y="4870548"/>
            <a:ext cx="3046413" cy="992314"/>
            <a:chOff x="0" y="0"/>
            <a:chExt cx="3046360" cy="992802"/>
          </a:xfrm>
        </p:grpSpPr>
        <p:sp>
          <p:nvSpPr>
            <p:cNvPr id="69" name="矩形 13"/>
            <p:cNvSpPr>
              <a:spLocks noChangeArrowheads="1"/>
            </p:cNvSpPr>
            <p:nvPr/>
          </p:nvSpPr>
          <p:spPr bwMode="auto">
            <a:xfrm>
              <a:off x="0" y="207586"/>
              <a:ext cx="3046360" cy="785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70" name="文本框 83"/>
            <p:cNvSpPr txBox="1">
              <a:spLocks noChangeArrowheads="1"/>
            </p:cNvSpPr>
            <p:nvPr/>
          </p:nvSpPr>
          <p:spPr bwMode="auto">
            <a:xfrm>
              <a:off x="103604" y="0"/>
              <a:ext cx="955694" cy="26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71" name="直接连接符 120"/>
            <p:cNvCxnSpPr>
              <a:cxnSpLocks noChangeShapeType="1"/>
            </p:cNvCxnSpPr>
            <p:nvPr/>
          </p:nvCxnSpPr>
          <p:spPr bwMode="auto">
            <a:xfrm>
              <a:off x="103604" y="45691"/>
              <a:ext cx="0" cy="170228"/>
            </a:xfrm>
            <a:prstGeom prst="line">
              <a:avLst/>
            </a:prstGeom>
            <a:noFill/>
            <a:ln w="9525">
              <a:solidFill>
                <a:srgbClr val="2C3441"/>
              </a:solidFill>
              <a:round/>
              <a:headEnd/>
              <a:tailEnd/>
            </a:ln>
            <a:extLst>
              <a:ext uri="{909E8E84-426E-40DD-AFC4-6F175D3DCCD1}">
                <a14:hiddenFill xmlns:a14="http://schemas.microsoft.com/office/drawing/2010/main">
                  <a:noFill/>
                </a14:hiddenFill>
              </a:ext>
            </a:extLst>
          </p:spPr>
        </p:cxnSp>
      </p:grpSp>
    </p:spTree>
    <p:custDataLst>
      <p:tags r:id="rId2"/>
    </p:custDataLst>
    <p:extLst>
      <p:ext uri="{BB962C8B-B14F-4D97-AF65-F5344CB8AC3E}">
        <p14:creationId xmlns:p14="http://schemas.microsoft.com/office/powerpoint/2010/main" val="171269966"/>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0-#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4"/>
                                        </p:tgtEl>
                                        <p:attrNameLst>
                                          <p:attrName>style.visibility</p:attrName>
                                        </p:attrNameLst>
                                      </p:cBhvr>
                                      <p:to>
                                        <p:strVal val="visible"/>
                                      </p:to>
                                    </p:set>
                                    <p:anim calcmode="lin" valueType="num">
                                      <p:cBhvr additive="base">
                                        <p:cTn id="11" dur="500" fill="hold"/>
                                        <p:tgtEl>
                                          <p:spTgt spid="64"/>
                                        </p:tgtEl>
                                        <p:attrNameLst>
                                          <p:attrName>ppt_x</p:attrName>
                                        </p:attrNameLst>
                                      </p:cBhvr>
                                      <p:tavLst>
                                        <p:tav tm="0">
                                          <p:val>
                                            <p:strVal val="0-#ppt_w/2"/>
                                          </p:val>
                                        </p:tav>
                                        <p:tav tm="100000">
                                          <p:val>
                                            <p:strVal val="#ppt_x"/>
                                          </p:val>
                                        </p:tav>
                                      </p:tavLst>
                                    </p:anim>
                                    <p:anim calcmode="lin" valueType="num">
                                      <p:cBhvr additive="base">
                                        <p:cTn id="12" dur="500" fill="hold"/>
                                        <p:tgtEl>
                                          <p:spTgt spid="6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68"/>
                                        </p:tgtEl>
                                        <p:attrNameLst>
                                          <p:attrName>style.visibility</p:attrName>
                                        </p:attrNameLst>
                                      </p:cBhvr>
                                      <p:to>
                                        <p:strVal val="visible"/>
                                      </p:to>
                                    </p:set>
                                    <p:anim calcmode="lin" valueType="num">
                                      <p:cBhvr additive="base">
                                        <p:cTn id="15" dur="500" fill="hold"/>
                                        <p:tgtEl>
                                          <p:spTgt spid="68"/>
                                        </p:tgtEl>
                                        <p:attrNameLst>
                                          <p:attrName>ppt_x</p:attrName>
                                        </p:attrNameLst>
                                      </p:cBhvr>
                                      <p:tavLst>
                                        <p:tav tm="0">
                                          <p:val>
                                            <p:strVal val="0-#ppt_w/2"/>
                                          </p:val>
                                        </p:tav>
                                        <p:tav tm="100000">
                                          <p:val>
                                            <p:strVal val="#ppt_x"/>
                                          </p:val>
                                        </p:tav>
                                      </p:tavLst>
                                    </p:anim>
                                    <p:anim calcmode="lin" valueType="num">
                                      <p:cBhvr additive="base">
                                        <p:cTn id="16" dur="5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additive="base">
                                        <p:cTn id="21" dur="500" fill="hold"/>
                                        <p:tgtEl>
                                          <p:spTgt spid="36"/>
                                        </p:tgtEl>
                                        <p:attrNameLst>
                                          <p:attrName>ppt_x</p:attrName>
                                        </p:attrNameLst>
                                      </p:cBhvr>
                                      <p:tavLst>
                                        <p:tav tm="0">
                                          <p:val>
                                            <p:strVal val="1+#ppt_w/2"/>
                                          </p:val>
                                        </p:tav>
                                        <p:tav tm="100000">
                                          <p:val>
                                            <p:strVal val="#ppt_x"/>
                                          </p:val>
                                        </p:tav>
                                      </p:tavLst>
                                    </p:anim>
                                    <p:anim calcmode="lin" valueType="num">
                                      <p:cBhvr additive="base">
                                        <p:cTn id="22"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36"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263352" y="-315635"/>
            <a:ext cx="11928647" cy="7173635"/>
            <a:chOff x="263352" y="-315635"/>
            <a:chExt cx="11928647" cy="7173635"/>
          </a:xfrm>
        </p:grpSpPr>
        <p:pic>
          <p:nvPicPr>
            <p:cNvPr id="28" name="图片 27" descr="图片包含 就坐, 黑色, 建筑物, 户外&#10;&#10;已生成高可信度的说明"/>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rot="15300000">
              <a:off x="392931" y="-390354"/>
              <a:ext cx="1819802" cy="1969240"/>
            </a:xfrm>
            <a:prstGeom prst="rect">
              <a:avLst/>
            </a:prstGeom>
          </p:spPr>
        </p:pic>
        <p:sp>
          <p:nvSpPr>
            <p:cNvPr id="3" name="文本框 2"/>
            <p:cNvSpPr txBox="1"/>
            <p:nvPr/>
          </p:nvSpPr>
          <p:spPr>
            <a:xfrm>
              <a:off x="476332" y="332656"/>
              <a:ext cx="1980029" cy="523220"/>
            </a:xfrm>
            <a:prstGeom prst="rect">
              <a:avLst/>
            </a:prstGeom>
            <a:noFill/>
          </p:spPr>
          <p:txBody>
            <a:bodyPr wrap="none" rtlCol="0">
              <a:spAutoFit/>
            </a:bodyPr>
            <a:lstStyle/>
            <a:p>
              <a:pPr algn="ctr"/>
              <a:r>
                <a:rPr lang="zh-CN" altLang="en-US" sz="2800" dirty="0">
                  <a:solidFill>
                    <a:schemeClr val="bg1">
                      <a:lumMod val="85000"/>
                    </a:schemeClr>
                  </a:solidFill>
                  <a:cs typeface="+mn-ea"/>
                  <a:sym typeface="+mn-lt"/>
                </a:rPr>
                <a:t>输入小标题</a:t>
              </a:r>
            </a:p>
          </p:txBody>
        </p:sp>
        <p:grpSp>
          <p:nvGrpSpPr>
            <p:cNvPr id="41" name="组合 40"/>
            <p:cNvGrpSpPr/>
            <p:nvPr/>
          </p:nvGrpSpPr>
          <p:grpSpPr>
            <a:xfrm rot="10800000" flipV="1">
              <a:off x="263352" y="984158"/>
              <a:ext cx="11745783" cy="45719"/>
              <a:chOff x="3182554" y="3904019"/>
              <a:chExt cx="5543625" cy="45719"/>
            </a:xfrm>
          </p:grpSpPr>
          <p:sp>
            <p:nvSpPr>
              <p:cNvPr id="42" name="PA_矩形 11"/>
              <p:cNvSpPr/>
              <p:nvPr>
                <p:custDataLst>
                  <p:tags r:id="rId2"/>
                </p:custDataLst>
              </p:nvPr>
            </p:nvSpPr>
            <p:spPr>
              <a:xfrm>
                <a:off x="5030429" y="3904019"/>
                <a:ext cx="1847875" cy="45719"/>
              </a:xfrm>
              <a:prstGeom prst="rect">
                <a:avLst/>
              </a:prstGeom>
              <a:solidFill>
                <a:srgbClr val="52CBC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PA_矩形 11"/>
              <p:cNvSpPr/>
              <p:nvPr>
                <p:custDataLst>
                  <p:tags r:id="rId3"/>
                </p:custDataLst>
              </p:nvPr>
            </p:nvSpPr>
            <p:spPr>
              <a:xfrm>
                <a:off x="6878304" y="3904019"/>
                <a:ext cx="1847875" cy="45719"/>
              </a:xfrm>
              <a:prstGeom prst="rect">
                <a:avLst/>
              </a:prstGeom>
              <a:solidFill>
                <a:srgbClr val="585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PA_矩形 11"/>
              <p:cNvSpPr/>
              <p:nvPr>
                <p:custDataLst>
                  <p:tags r:id="rId4"/>
                </p:custDataLst>
              </p:nvPr>
            </p:nvSpPr>
            <p:spPr>
              <a:xfrm>
                <a:off x="3182554" y="3904019"/>
                <a:ext cx="1847875" cy="45719"/>
              </a:xfrm>
              <a:prstGeom prst="rect">
                <a:avLst/>
              </a:prstGeom>
              <a:solidFill>
                <a:srgbClr val="00B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29" name="图片 28" descr="图片包含 就坐, 黑色, 建筑物, 户外&#10;&#10;已生成高可信度的说明"/>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flipH="1">
              <a:off x="9739942" y="1484784"/>
              <a:ext cx="2452057" cy="5373216"/>
            </a:xfrm>
            <a:prstGeom prst="rect">
              <a:avLst/>
            </a:prstGeom>
          </p:spPr>
        </p:pic>
      </p:grpSp>
      <p:grpSp>
        <p:nvGrpSpPr>
          <p:cNvPr id="23" name="组合 2"/>
          <p:cNvGrpSpPr>
            <a:grpSpLocks/>
          </p:cNvGrpSpPr>
          <p:nvPr/>
        </p:nvGrpSpPr>
        <p:grpSpPr bwMode="auto">
          <a:xfrm>
            <a:off x="4811120" y="2708920"/>
            <a:ext cx="2520074" cy="2512514"/>
            <a:chOff x="0" y="0"/>
            <a:chExt cx="3704266" cy="3693405"/>
          </a:xfrm>
        </p:grpSpPr>
        <p:sp>
          <p:nvSpPr>
            <p:cNvPr id="24" name="菱形 1"/>
            <p:cNvSpPr>
              <a:spLocks noChangeArrowheads="1"/>
            </p:cNvSpPr>
            <p:nvPr/>
          </p:nvSpPr>
          <p:spPr bwMode="auto">
            <a:xfrm>
              <a:off x="969264" y="0"/>
              <a:ext cx="1746119" cy="1746119"/>
            </a:xfrm>
            <a:prstGeom prst="diamond">
              <a:avLst/>
            </a:prstGeom>
            <a:noFill/>
            <a:ln w="9525">
              <a:solidFill>
                <a:srgbClr val="37BBED"/>
              </a:solidFill>
              <a:miter lim="800000"/>
              <a:headEnd/>
              <a:tailEnd/>
            </a:ln>
          </p:spPr>
          <p:txBody>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solidFill>
                  <a:schemeClr val="bg1">
                    <a:lumMod val="85000"/>
                  </a:schemeClr>
                </a:solidFill>
                <a:latin typeface="+mn-lt"/>
                <a:ea typeface="+mn-ea"/>
                <a:cs typeface="+mn-ea"/>
                <a:sym typeface="+mn-lt"/>
              </a:endParaRPr>
            </a:p>
          </p:txBody>
        </p:sp>
        <p:sp>
          <p:nvSpPr>
            <p:cNvPr id="25" name="菱形 5"/>
            <p:cNvSpPr>
              <a:spLocks noChangeArrowheads="1"/>
            </p:cNvSpPr>
            <p:nvPr/>
          </p:nvSpPr>
          <p:spPr bwMode="auto">
            <a:xfrm>
              <a:off x="0" y="973643"/>
              <a:ext cx="1746119" cy="1746119"/>
            </a:xfrm>
            <a:prstGeom prst="diamond">
              <a:avLst/>
            </a:prstGeom>
            <a:noFill/>
            <a:ln w="9525">
              <a:solidFill>
                <a:srgbClr val="37BBED"/>
              </a:solidFill>
              <a:miter lim="800000"/>
              <a:headEnd/>
              <a:tailEnd/>
            </a:ln>
          </p:spPr>
          <p:txBody>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solidFill>
                  <a:schemeClr val="bg1">
                    <a:lumMod val="85000"/>
                  </a:schemeClr>
                </a:solidFill>
                <a:latin typeface="+mn-lt"/>
                <a:ea typeface="+mn-ea"/>
                <a:cs typeface="+mn-ea"/>
                <a:sym typeface="+mn-lt"/>
              </a:endParaRPr>
            </a:p>
          </p:txBody>
        </p:sp>
        <p:sp>
          <p:nvSpPr>
            <p:cNvPr id="26" name="菱形 6"/>
            <p:cNvSpPr>
              <a:spLocks noChangeArrowheads="1"/>
            </p:cNvSpPr>
            <p:nvPr/>
          </p:nvSpPr>
          <p:spPr bwMode="auto">
            <a:xfrm>
              <a:off x="969264" y="1947286"/>
              <a:ext cx="1746119" cy="1746119"/>
            </a:xfrm>
            <a:prstGeom prst="diamond">
              <a:avLst/>
            </a:prstGeom>
            <a:noFill/>
            <a:ln w="9525">
              <a:solidFill>
                <a:srgbClr val="37BBED"/>
              </a:solidFill>
              <a:miter lim="800000"/>
              <a:headEnd/>
              <a:tailEnd/>
            </a:ln>
          </p:spPr>
          <p:txBody>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solidFill>
                  <a:schemeClr val="bg1">
                    <a:lumMod val="85000"/>
                  </a:schemeClr>
                </a:solidFill>
                <a:latin typeface="+mn-lt"/>
                <a:ea typeface="+mn-ea"/>
                <a:cs typeface="+mn-ea"/>
                <a:sym typeface="+mn-lt"/>
              </a:endParaRPr>
            </a:p>
          </p:txBody>
        </p:sp>
        <p:sp>
          <p:nvSpPr>
            <p:cNvPr id="27" name="菱形 7"/>
            <p:cNvSpPr>
              <a:spLocks noChangeArrowheads="1"/>
            </p:cNvSpPr>
            <p:nvPr/>
          </p:nvSpPr>
          <p:spPr bwMode="auto">
            <a:xfrm>
              <a:off x="1958147" y="973643"/>
              <a:ext cx="1746119" cy="1746119"/>
            </a:xfrm>
            <a:prstGeom prst="diamond">
              <a:avLst/>
            </a:prstGeom>
            <a:noFill/>
            <a:ln w="9525">
              <a:solidFill>
                <a:srgbClr val="37BBED"/>
              </a:solidFill>
              <a:miter lim="800000"/>
              <a:headEnd/>
              <a:tailEnd/>
            </a:ln>
          </p:spPr>
          <p:txBody>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solidFill>
                  <a:schemeClr val="bg1">
                    <a:lumMod val="85000"/>
                  </a:schemeClr>
                </a:solidFill>
                <a:latin typeface="+mn-lt"/>
                <a:ea typeface="+mn-ea"/>
                <a:cs typeface="+mn-ea"/>
                <a:sym typeface="+mn-lt"/>
              </a:endParaRPr>
            </a:p>
          </p:txBody>
        </p:sp>
      </p:grpSp>
      <p:grpSp>
        <p:nvGrpSpPr>
          <p:cNvPr id="30" name="组合 21"/>
          <p:cNvGrpSpPr>
            <a:grpSpLocks/>
          </p:cNvGrpSpPr>
          <p:nvPr/>
        </p:nvGrpSpPr>
        <p:grpSpPr bwMode="auto">
          <a:xfrm>
            <a:off x="1393403" y="3240483"/>
            <a:ext cx="3046413" cy="992635"/>
            <a:chOff x="0" y="0"/>
            <a:chExt cx="3046360" cy="991591"/>
          </a:xfrm>
        </p:grpSpPr>
        <p:sp>
          <p:nvSpPr>
            <p:cNvPr id="31" name="矩形 13"/>
            <p:cNvSpPr>
              <a:spLocks noChangeArrowheads="1"/>
            </p:cNvSpPr>
            <p:nvPr/>
          </p:nvSpPr>
          <p:spPr bwMode="auto">
            <a:xfrm>
              <a:off x="0" y="207586"/>
              <a:ext cx="3046360" cy="784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32" name="文本框 83"/>
            <p:cNvSpPr txBox="1">
              <a:spLocks noChangeArrowheads="1"/>
            </p:cNvSpPr>
            <p:nvPr/>
          </p:nvSpPr>
          <p:spPr bwMode="auto">
            <a:xfrm>
              <a:off x="103604" y="0"/>
              <a:ext cx="955694" cy="26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33" name="直接连接符 120"/>
            <p:cNvCxnSpPr>
              <a:cxnSpLocks noChangeShapeType="1"/>
            </p:cNvCxnSpPr>
            <p:nvPr/>
          </p:nvCxnSpPr>
          <p:spPr bwMode="auto">
            <a:xfrm>
              <a:off x="103604" y="45691"/>
              <a:ext cx="0" cy="170228"/>
            </a:xfrm>
            <a:prstGeom prst="line">
              <a:avLst/>
            </a:prstGeom>
            <a:noFill/>
            <a:ln w="9525">
              <a:solidFill>
                <a:srgbClr val="1C2E48"/>
              </a:solidFill>
              <a:round/>
              <a:headEnd/>
              <a:tailEnd/>
            </a:ln>
            <a:extLst>
              <a:ext uri="{909E8E84-426E-40DD-AFC4-6F175D3DCCD1}">
                <a14:hiddenFill xmlns:a14="http://schemas.microsoft.com/office/drawing/2010/main">
                  <a:noFill/>
                </a14:hiddenFill>
              </a:ext>
            </a:extLst>
          </p:spPr>
        </p:cxnSp>
      </p:grpSp>
      <p:grpSp>
        <p:nvGrpSpPr>
          <p:cNvPr id="34" name="组合 21"/>
          <p:cNvGrpSpPr>
            <a:grpSpLocks/>
          </p:cNvGrpSpPr>
          <p:nvPr/>
        </p:nvGrpSpPr>
        <p:grpSpPr bwMode="auto">
          <a:xfrm>
            <a:off x="7752184" y="3450033"/>
            <a:ext cx="3046412" cy="992635"/>
            <a:chOff x="0" y="0"/>
            <a:chExt cx="3046360" cy="991591"/>
          </a:xfrm>
        </p:grpSpPr>
        <p:sp>
          <p:nvSpPr>
            <p:cNvPr id="35" name="矩形 13"/>
            <p:cNvSpPr>
              <a:spLocks noChangeArrowheads="1"/>
            </p:cNvSpPr>
            <p:nvPr/>
          </p:nvSpPr>
          <p:spPr bwMode="auto">
            <a:xfrm>
              <a:off x="0" y="207586"/>
              <a:ext cx="3046360" cy="784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37" name="文本框 83"/>
            <p:cNvSpPr txBox="1">
              <a:spLocks noChangeArrowheads="1"/>
            </p:cNvSpPr>
            <p:nvPr/>
          </p:nvSpPr>
          <p:spPr bwMode="auto">
            <a:xfrm>
              <a:off x="103604" y="0"/>
              <a:ext cx="955695" cy="26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39" name="直接连接符 120"/>
            <p:cNvCxnSpPr>
              <a:cxnSpLocks noChangeShapeType="1"/>
            </p:cNvCxnSpPr>
            <p:nvPr/>
          </p:nvCxnSpPr>
          <p:spPr bwMode="auto">
            <a:xfrm>
              <a:off x="103604" y="45691"/>
              <a:ext cx="0" cy="170228"/>
            </a:xfrm>
            <a:prstGeom prst="line">
              <a:avLst/>
            </a:prstGeom>
            <a:noFill/>
            <a:ln w="9525">
              <a:solidFill>
                <a:srgbClr val="1C2E48"/>
              </a:solidFill>
              <a:round/>
              <a:headEnd/>
              <a:tailEnd/>
            </a:ln>
            <a:extLst>
              <a:ext uri="{909E8E84-426E-40DD-AFC4-6F175D3DCCD1}">
                <a14:hiddenFill xmlns:a14="http://schemas.microsoft.com/office/drawing/2010/main">
                  <a:noFill/>
                </a14:hiddenFill>
              </a:ext>
            </a:extLst>
          </p:spPr>
        </p:cxnSp>
      </p:grpSp>
      <p:grpSp>
        <p:nvGrpSpPr>
          <p:cNvPr id="45" name="组合 21"/>
          <p:cNvGrpSpPr>
            <a:grpSpLocks/>
          </p:cNvGrpSpPr>
          <p:nvPr/>
        </p:nvGrpSpPr>
        <p:grpSpPr bwMode="auto">
          <a:xfrm>
            <a:off x="4653519" y="1428253"/>
            <a:ext cx="3046412" cy="992635"/>
            <a:chOff x="0" y="0"/>
            <a:chExt cx="3046360" cy="991591"/>
          </a:xfrm>
        </p:grpSpPr>
        <p:sp>
          <p:nvSpPr>
            <p:cNvPr id="47" name="矩形 13"/>
            <p:cNvSpPr>
              <a:spLocks noChangeArrowheads="1"/>
            </p:cNvSpPr>
            <p:nvPr/>
          </p:nvSpPr>
          <p:spPr bwMode="auto">
            <a:xfrm>
              <a:off x="0" y="207586"/>
              <a:ext cx="3046360" cy="784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48" name="文本框 83"/>
            <p:cNvSpPr txBox="1">
              <a:spLocks noChangeArrowheads="1"/>
            </p:cNvSpPr>
            <p:nvPr/>
          </p:nvSpPr>
          <p:spPr bwMode="auto">
            <a:xfrm>
              <a:off x="103604" y="0"/>
              <a:ext cx="955695" cy="26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49" name="直接连接符 120"/>
            <p:cNvCxnSpPr>
              <a:cxnSpLocks noChangeShapeType="1"/>
            </p:cNvCxnSpPr>
            <p:nvPr/>
          </p:nvCxnSpPr>
          <p:spPr bwMode="auto">
            <a:xfrm>
              <a:off x="103604" y="45691"/>
              <a:ext cx="0" cy="170228"/>
            </a:xfrm>
            <a:prstGeom prst="line">
              <a:avLst/>
            </a:prstGeom>
            <a:noFill/>
            <a:ln w="9525">
              <a:solidFill>
                <a:srgbClr val="1C2E48"/>
              </a:solidFill>
              <a:round/>
              <a:headEnd/>
              <a:tailEnd/>
            </a:ln>
            <a:extLst>
              <a:ext uri="{909E8E84-426E-40DD-AFC4-6F175D3DCCD1}">
                <a14:hiddenFill xmlns:a14="http://schemas.microsoft.com/office/drawing/2010/main">
                  <a:noFill/>
                </a14:hiddenFill>
              </a:ext>
            </a:extLst>
          </p:spPr>
        </p:cxnSp>
      </p:grpSp>
      <p:grpSp>
        <p:nvGrpSpPr>
          <p:cNvPr id="50" name="组合 21"/>
          <p:cNvGrpSpPr>
            <a:grpSpLocks/>
          </p:cNvGrpSpPr>
          <p:nvPr/>
        </p:nvGrpSpPr>
        <p:grpSpPr bwMode="auto">
          <a:xfrm>
            <a:off x="4653519" y="5388693"/>
            <a:ext cx="3046412" cy="992635"/>
            <a:chOff x="0" y="0"/>
            <a:chExt cx="3046360" cy="991591"/>
          </a:xfrm>
        </p:grpSpPr>
        <p:sp>
          <p:nvSpPr>
            <p:cNvPr id="51" name="矩形 13"/>
            <p:cNvSpPr>
              <a:spLocks noChangeArrowheads="1"/>
            </p:cNvSpPr>
            <p:nvPr/>
          </p:nvSpPr>
          <p:spPr bwMode="auto">
            <a:xfrm>
              <a:off x="0" y="207586"/>
              <a:ext cx="3046360" cy="784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52" name="文本框 83"/>
            <p:cNvSpPr txBox="1">
              <a:spLocks noChangeArrowheads="1"/>
            </p:cNvSpPr>
            <p:nvPr/>
          </p:nvSpPr>
          <p:spPr bwMode="auto">
            <a:xfrm>
              <a:off x="103604" y="0"/>
              <a:ext cx="955695" cy="26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53" name="直接连接符 120"/>
            <p:cNvCxnSpPr>
              <a:cxnSpLocks noChangeShapeType="1"/>
            </p:cNvCxnSpPr>
            <p:nvPr/>
          </p:nvCxnSpPr>
          <p:spPr bwMode="auto">
            <a:xfrm>
              <a:off x="103604" y="45691"/>
              <a:ext cx="0" cy="170228"/>
            </a:xfrm>
            <a:prstGeom prst="line">
              <a:avLst/>
            </a:prstGeom>
            <a:noFill/>
            <a:ln w="9525">
              <a:solidFill>
                <a:srgbClr val="1C2E48"/>
              </a:solidFill>
              <a:round/>
              <a:headEnd/>
              <a:tailEnd/>
            </a:ln>
            <a:extLst>
              <a:ext uri="{909E8E84-426E-40DD-AFC4-6F175D3DCCD1}">
                <a14:hiddenFill xmlns:a14="http://schemas.microsoft.com/office/drawing/2010/main">
                  <a:noFill/>
                </a14:hiddenFill>
              </a:ext>
            </a:extLst>
          </p:spPr>
        </p:cxnSp>
      </p:grpSp>
    </p:spTree>
    <p:custDataLst>
      <p:tags r:id="rId1"/>
    </p:custDataLst>
    <p:extLst>
      <p:ext uri="{BB962C8B-B14F-4D97-AF65-F5344CB8AC3E}">
        <p14:creationId xmlns:p14="http://schemas.microsoft.com/office/powerpoint/2010/main" val="1948946175"/>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ppt_x"/>
                                          </p:val>
                                        </p:tav>
                                        <p:tav tm="100000">
                                          <p:val>
                                            <p:strVal val="#ppt_x"/>
                                          </p:val>
                                        </p:tav>
                                      </p:tavLst>
                                    </p:anim>
                                    <p:anim calcmode="lin" valueType="num">
                                      <p:cBhvr additive="base">
                                        <p:cTn id="12" dur="500" fill="hold"/>
                                        <p:tgtEl>
                                          <p:spTgt spid="3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ppt_x"/>
                                          </p:val>
                                        </p:tav>
                                        <p:tav tm="100000">
                                          <p:val>
                                            <p:strVal val="#ppt_x"/>
                                          </p:val>
                                        </p:tav>
                                      </p:tavLst>
                                    </p:anim>
                                    <p:anim calcmode="lin" valueType="num">
                                      <p:cBhvr additive="base">
                                        <p:cTn id="16" dur="500" fill="hold"/>
                                        <p:tgtEl>
                                          <p:spTgt spid="3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fill="hold"/>
                                        <p:tgtEl>
                                          <p:spTgt spid="45"/>
                                        </p:tgtEl>
                                        <p:attrNameLst>
                                          <p:attrName>ppt_x</p:attrName>
                                        </p:attrNameLst>
                                      </p:cBhvr>
                                      <p:tavLst>
                                        <p:tav tm="0">
                                          <p:val>
                                            <p:strVal val="#ppt_x"/>
                                          </p:val>
                                        </p:tav>
                                        <p:tav tm="100000">
                                          <p:val>
                                            <p:strVal val="#ppt_x"/>
                                          </p:val>
                                        </p:tav>
                                      </p:tavLst>
                                    </p:anim>
                                    <p:anim calcmode="lin" valueType="num">
                                      <p:cBhvr additive="base">
                                        <p:cTn id="20" dur="500" fill="hold"/>
                                        <p:tgtEl>
                                          <p:spTgt spid="4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fill="hold"/>
                                        <p:tgtEl>
                                          <p:spTgt spid="50"/>
                                        </p:tgtEl>
                                        <p:attrNameLst>
                                          <p:attrName>ppt_x</p:attrName>
                                        </p:attrNameLst>
                                      </p:cBhvr>
                                      <p:tavLst>
                                        <p:tav tm="0">
                                          <p:val>
                                            <p:strVal val="#ppt_x"/>
                                          </p:val>
                                        </p:tav>
                                        <p:tav tm="100000">
                                          <p:val>
                                            <p:strVal val="#ppt_x"/>
                                          </p:val>
                                        </p:tav>
                                      </p:tavLst>
                                    </p:anim>
                                    <p:anim calcmode="lin" valueType="num">
                                      <p:cBhvr additive="base">
                                        <p:cTn id="2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263352" y="-315635"/>
            <a:ext cx="11928647" cy="7173635"/>
            <a:chOff x="263352" y="-315635"/>
            <a:chExt cx="11928647" cy="7173635"/>
          </a:xfrm>
        </p:grpSpPr>
        <p:pic>
          <p:nvPicPr>
            <p:cNvPr id="28" name="图片 27" descr="图片包含 就坐, 黑色, 建筑物, 户外&#10;&#10;已生成高可信度的说明"/>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rot="15300000">
              <a:off x="392931" y="-390354"/>
              <a:ext cx="1819802" cy="1969240"/>
            </a:xfrm>
            <a:prstGeom prst="rect">
              <a:avLst/>
            </a:prstGeom>
          </p:spPr>
        </p:pic>
        <p:sp>
          <p:nvSpPr>
            <p:cNvPr id="3" name="文本框 2"/>
            <p:cNvSpPr txBox="1"/>
            <p:nvPr/>
          </p:nvSpPr>
          <p:spPr>
            <a:xfrm>
              <a:off x="476332" y="332656"/>
              <a:ext cx="1980029" cy="523220"/>
            </a:xfrm>
            <a:prstGeom prst="rect">
              <a:avLst/>
            </a:prstGeom>
            <a:noFill/>
          </p:spPr>
          <p:txBody>
            <a:bodyPr wrap="none" rtlCol="0">
              <a:spAutoFit/>
            </a:bodyPr>
            <a:lstStyle/>
            <a:p>
              <a:pPr algn="ctr"/>
              <a:r>
                <a:rPr lang="zh-CN" altLang="en-US" sz="2800" dirty="0">
                  <a:solidFill>
                    <a:schemeClr val="bg1">
                      <a:lumMod val="85000"/>
                    </a:schemeClr>
                  </a:solidFill>
                  <a:cs typeface="+mn-ea"/>
                  <a:sym typeface="+mn-lt"/>
                </a:rPr>
                <a:t>输入小标题</a:t>
              </a:r>
            </a:p>
          </p:txBody>
        </p:sp>
        <p:grpSp>
          <p:nvGrpSpPr>
            <p:cNvPr id="41" name="组合 40"/>
            <p:cNvGrpSpPr/>
            <p:nvPr/>
          </p:nvGrpSpPr>
          <p:grpSpPr>
            <a:xfrm rot="10800000" flipV="1">
              <a:off x="263352" y="984158"/>
              <a:ext cx="11745783" cy="45719"/>
              <a:chOff x="3182554" y="3904019"/>
              <a:chExt cx="5543625" cy="45719"/>
            </a:xfrm>
          </p:grpSpPr>
          <p:sp>
            <p:nvSpPr>
              <p:cNvPr id="42" name="PA_矩形 11"/>
              <p:cNvSpPr/>
              <p:nvPr>
                <p:custDataLst>
                  <p:tags r:id="rId2"/>
                </p:custDataLst>
              </p:nvPr>
            </p:nvSpPr>
            <p:spPr>
              <a:xfrm>
                <a:off x="5030429" y="3904019"/>
                <a:ext cx="1847875" cy="45719"/>
              </a:xfrm>
              <a:prstGeom prst="rect">
                <a:avLst/>
              </a:prstGeom>
              <a:solidFill>
                <a:srgbClr val="52CBC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PA_矩形 11"/>
              <p:cNvSpPr/>
              <p:nvPr>
                <p:custDataLst>
                  <p:tags r:id="rId3"/>
                </p:custDataLst>
              </p:nvPr>
            </p:nvSpPr>
            <p:spPr>
              <a:xfrm>
                <a:off x="6878304" y="3904019"/>
                <a:ext cx="1847875" cy="45719"/>
              </a:xfrm>
              <a:prstGeom prst="rect">
                <a:avLst/>
              </a:prstGeom>
              <a:solidFill>
                <a:srgbClr val="585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PA_矩形 11"/>
              <p:cNvSpPr/>
              <p:nvPr>
                <p:custDataLst>
                  <p:tags r:id="rId4"/>
                </p:custDataLst>
              </p:nvPr>
            </p:nvSpPr>
            <p:spPr>
              <a:xfrm>
                <a:off x="3182554" y="3904019"/>
                <a:ext cx="1847875" cy="45719"/>
              </a:xfrm>
              <a:prstGeom prst="rect">
                <a:avLst/>
              </a:prstGeom>
              <a:solidFill>
                <a:srgbClr val="00B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29" name="图片 28" descr="图片包含 就坐, 黑色, 建筑物, 户外&#10;&#10;已生成高可信度的说明"/>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flipH="1">
              <a:off x="9739942" y="1484784"/>
              <a:ext cx="2452057" cy="5373216"/>
            </a:xfrm>
            <a:prstGeom prst="rect">
              <a:avLst/>
            </a:prstGeom>
          </p:spPr>
        </p:pic>
      </p:grpSp>
      <p:sp>
        <p:nvSpPr>
          <p:cNvPr id="36" name="矩形 35"/>
          <p:cNvSpPr/>
          <p:nvPr/>
        </p:nvSpPr>
        <p:spPr>
          <a:xfrm>
            <a:off x="1662163" y="2337556"/>
            <a:ext cx="3206968" cy="461665"/>
          </a:xfrm>
          <a:prstGeom prst="rect">
            <a:avLst/>
          </a:prstGeom>
        </p:spPr>
        <p:txBody>
          <a:bodyPr wrap="none">
            <a:spAutoFit/>
          </a:bodyPr>
          <a:lstStyle/>
          <a:p>
            <a:r>
              <a:rPr lang="zh-CN" altLang="en-US" sz="2400" dirty="0">
                <a:solidFill>
                  <a:schemeClr val="bg1">
                    <a:lumMod val="85000"/>
                  </a:schemeClr>
                </a:solidFill>
                <a:cs typeface="+mn-ea"/>
                <a:sym typeface="+mn-lt"/>
              </a:rPr>
              <a:t>Please enter the title</a:t>
            </a:r>
          </a:p>
        </p:txBody>
      </p:sp>
      <p:graphicFrame>
        <p:nvGraphicFramePr>
          <p:cNvPr id="38" name="图表 37"/>
          <p:cNvGraphicFramePr/>
          <p:nvPr>
            <p:extLst>
              <p:ext uri="{D42A27DB-BD31-4B8C-83A1-F6EECF244321}">
                <p14:modId xmlns:p14="http://schemas.microsoft.com/office/powerpoint/2010/main" val="2420903117"/>
              </p:ext>
            </p:extLst>
          </p:nvPr>
        </p:nvGraphicFramePr>
        <p:xfrm>
          <a:off x="4968672" y="1988840"/>
          <a:ext cx="5772160" cy="3573429"/>
        </p:xfrm>
        <a:graphic>
          <a:graphicData uri="http://schemas.openxmlformats.org/drawingml/2006/chart">
            <c:chart xmlns:c="http://schemas.openxmlformats.org/drawingml/2006/chart" xmlns:r="http://schemas.openxmlformats.org/officeDocument/2006/relationships" r:id="rId9"/>
          </a:graphicData>
        </a:graphic>
      </p:graphicFrame>
      <p:sp>
        <p:nvSpPr>
          <p:cNvPr id="40" name="矩形 39"/>
          <p:cNvSpPr/>
          <p:nvPr/>
        </p:nvSpPr>
        <p:spPr>
          <a:xfrm>
            <a:off x="1662163" y="2856939"/>
            <a:ext cx="3059247" cy="738664"/>
          </a:xfrm>
          <a:prstGeom prst="rect">
            <a:avLst/>
          </a:prstGeom>
        </p:spPr>
        <p:txBody>
          <a:bodyPr wrap="square">
            <a:spAutoFit/>
          </a:bodyPr>
          <a:lstStyle/>
          <a:p>
            <a:r>
              <a:rPr lang="zh-CN" altLang="en-US" sz="1400" dirty="0">
                <a:solidFill>
                  <a:schemeClr val="bg1">
                    <a:lumMod val="85000"/>
                  </a:schemeClr>
                </a:solidFill>
                <a:cs typeface="+mn-ea"/>
                <a:sym typeface="+mn-lt"/>
              </a:rPr>
              <a:t>Elegant and concise, business style general work plan summary template.</a:t>
            </a:r>
          </a:p>
        </p:txBody>
      </p:sp>
      <p:cxnSp>
        <p:nvCxnSpPr>
          <p:cNvPr id="46" name="直接连接符 45"/>
          <p:cNvCxnSpPr/>
          <p:nvPr/>
        </p:nvCxnSpPr>
        <p:spPr>
          <a:xfrm>
            <a:off x="1734171" y="2784931"/>
            <a:ext cx="264412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1631504" y="3452807"/>
            <a:ext cx="2746787" cy="1384995"/>
          </a:xfrm>
          <a:prstGeom prst="rect">
            <a:avLst/>
          </a:prstGeom>
          <a:effectLst>
            <a:outerShdw blurRad="63500" sx="102000" sy="102000" algn="ctr" rotWithShape="0">
              <a:prstClr val="black">
                <a:alpha val="40000"/>
              </a:prstClr>
            </a:outerShdw>
          </a:effectLst>
        </p:spPr>
        <p:txBody>
          <a:bodyPr wrap="square">
            <a:spAutoFit/>
          </a:bodyPr>
          <a:lstStyle/>
          <a:p>
            <a:r>
              <a:rPr lang="zh-CN" altLang="en-US" sz="1200" dirty="0">
                <a:solidFill>
                  <a:schemeClr val="bg1">
                    <a:lumMod val="85000"/>
                  </a:schemeClr>
                </a:solidFill>
                <a:cs typeface="+mn-ea"/>
                <a:sym typeface="+mn-lt"/>
              </a:rPr>
              <a:t>Elegant and concise, business style general work plan summary template. The use of halo type light shadow design, creating a clean, simple, fresh, elegant, delicate visual temperament, to convey professional, rigorous</a:t>
            </a:r>
          </a:p>
        </p:txBody>
      </p:sp>
      <p:sp>
        <p:nvSpPr>
          <p:cNvPr id="55" name="圆角矩形 214"/>
          <p:cNvSpPr/>
          <p:nvPr/>
        </p:nvSpPr>
        <p:spPr>
          <a:xfrm>
            <a:off x="1662164" y="4882862"/>
            <a:ext cx="627896" cy="359643"/>
          </a:xfrm>
          <a:prstGeom prst="roundRect">
            <a:avLst/>
          </a:prstGeom>
          <a:solidFill>
            <a:srgbClr val="37BBED">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cs typeface="+mn-ea"/>
              <a:sym typeface="+mn-lt"/>
            </a:endParaRPr>
          </a:p>
        </p:txBody>
      </p:sp>
      <p:sp>
        <p:nvSpPr>
          <p:cNvPr id="56" name="圆角矩形 215"/>
          <p:cNvSpPr/>
          <p:nvPr/>
        </p:nvSpPr>
        <p:spPr>
          <a:xfrm>
            <a:off x="2703078" y="4882862"/>
            <a:ext cx="627896" cy="359643"/>
          </a:xfrm>
          <a:prstGeom prst="roundRect">
            <a:avLst/>
          </a:prstGeom>
          <a:solidFill>
            <a:srgbClr val="37BBED">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cs typeface="+mn-ea"/>
              <a:sym typeface="+mn-lt"/>
            </a:endParaRPr>
          </a:p>
        </p:txBody>
      </p:sp>
      <p:sp>
        <p:nvSpPr>
          <p:cNvPr id="57" name="圆角矩形 216"/>
          <p:cNvSpPr/>
          <p:nvPr/>
        </p:nvSpPr>
        <p:spPr>
          <a:xfrm>
            <a:off x="3743991" y="4882862"/>
            <a:ext cx="627896" cy="359643"/>
          </a:xfrm>
          <a:prstGeom prst="roundRect">
            <a:avLst/>
          </a:prstGeom>
          <a:solidFill>
            <a:srgbClr val="37BBED">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cs typeface="+mn-ea"/>
              <a:sym typeface="+mn-lt"/>
            </a:endParaRPr>
          </a:p>
        </p:txBody>
      </p:sp>
      <p:sp>
        <p:nvSpPr>
          <p:cNvPr id="58" name="Freeform 206"/>
          <p:cNvSpPr>
            <a:spLocks noEditPoints="1"/>
          </p:cNvSpPr>
          <p:nvPr/>
        </p:nvSpPr>
        <p:spPr bwMode="auto">
          <a:xfrm>
            <a:off x="3935702" y="4940446"/>
            <a:ext cx="244475" cy="244475"/>
          </a:xfrm>
          <a:custGeom>
            <a:avLst/>
            <a:gdLst>
              <a:gd name="T0" fmla="*/ 62 w 65"/>
              <a:gd name="T1" fmla="*/ 54 h 65"/>
              <a:gd name="T2" fmla="*/ 47 w 65"/>
              <a:gd name="T3" fmla="*/ 42 h 65"/>
              <a:gd name="T4" fmla="*/ 42 w 65"/>
              <a:gd name="T5" fmla="*/ 40 h 65"/>
              <a:gd name="T6" fmla="*/ 48 w 65"/>
              <a:gd name="T7" fmla="*/ 24 h 65"/>
              <a:gd name="T8" fmla="*/ 24 w 65"/>
              <a:gd name="T9" fmla="*/ 0 h 65"/>
              <a:gd name="T10" fmla="*/ 0 w 65"/>
              <a:gd name="T11" fmla="*/ 24 h 65"/>
              <a:gd name="T12" fmla="*/ 24 w 65"/>
              <a:gd name="T13" fmla="*/ 48 h 65"/>
              <a:gd name="T14" fmla="*/ 40 w 65"/>
              <a:gd name="T15" fmla="*/ 42 h 65"/>
              <a:gd name="T16" fmla="*/ 42 w 65"/>
              <a:gd name="T17" fmla="*/ 47 h 65"/>
              <a:gd name="T18" fmla="*/ 54 w 65"/>
              <a:gd name="T19" fmla="*/ 62 h 65"/>
              <a:gd name="T20" fmla="*/ 62 w 65"/>
              <a:gd name="T21" fmla="*/ 62 h 65"/>
              <a:gd name="T22" fmla="*/ 62 w 65"/>
              <a:gd name="T23" fmla="*/ 54 h 65"/>
              <a:gd name="T24" fmla="*/ 24 w 65"/>
              <a:gd name="T25" fmla="*/ 40 h 65"/>
              <a:gd name="T26" fmla="*/ 8 w 65"/>
              <a:gd name="T27" fmla="*/ 24 h 65"/>
              <a:gd name="T28" fmla="*/ 24 w 65"/>
              <a:gd name="T29" fmla="*/ 8 h 65"/>
              <a:gd name="T30" fmla="*/ 40 w 65"/>
              <a:gd name="T31" fmla="*/ 24 h 65"/>
              <a:gd name="T32" fmla="*/ 24 w 65"/>
              <a:gd name="T33"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65">
                <a:moveTo>
                  <a:pt x="62" y="54"/>
                </a:moveTo>
                <a:cubicBezTo>
                  <a:pt x="47" y="42"/>
                  <a:pt x="47" y="42"/>
                  <a:pt x="47" y="42"/>
                </a:cubicBezTo>
                <a:cubicBezTo>
                  <a:pt x="45" y="40"/>
                  <a:pt x="44" y="40"/>
                  <a:pt x="42" y="40"/>
                </a:cubicBezTo>
                <a:cubicBezTo>
                  <a:pt x="46" y="35"/>
                  <a:pt x="48" y="30"/>
                  <a:pt x="48" y="24"/>
                </a:cubicBezTo>
                <a:cubicBezTo>
                  <a:pt x="48" y="11"/>
                  <a:pt x="37" y="0"/>
                  <a:pt x="24" y="0"/>
                </a:cubicBezTo>
                <a:cubicBezTo>
                  <a:pt x="11" y="0"/>
                  <a:pt x="0" y="11"/>
                  <a:pt x="0" y="24"/>
                </a:cubicBezTo>
                <a:cubicBezTo>
                  <a:pt x="0" y="37"/>
                  <a:pt x="11" y="48"/>
                  <a:pt x="24" y="48"/>
                </a:cubicBezTo>
                <a:cubicBezTo>
                  <a:pt x="30" y="48"/>
                  <a:pt x="35" y="46"/>
                  <a:pt x="40" y="42"/>
                </a:cubicBezTo>
                <a:cubicBezTo>
                  <a:pt x="40" y="44"/>
                  <a:pt x="40" y="45"/>
                  <a:pt x="42" y="47"/>
                </a:cubicBezTo>
                <a:cubicBezTo>
                  <a:pt x="54" y="62"/>
                  <a:pt x="54" y="62"/>
                  <a:pt x="54" y="62"/>
                </a:cubicBezTo>
                <a:cubicBezTo>
                  <a:pt x="57" y="64"/>
                  <a:pt x="60" y="65"/>
                  <a:pt x="62" y="62"/>
                </a:cubicBezTo>
                <a:cubicBezTo>
                  <a:pt x="65" y="60"/>
                  <a:pt x="64" y="57"/>
                  <a:pt x="62" y="54"/>
                </a:cubicBezTo>
                <a:close/>
                <a:moveTo>
                  <a:pt x="24" y="40"/>
                </a:moveTo>
                <a:cubicBezTo>
                  <a:pt x="15" y="40"/>
                  <a:pt x="8" y="33"/>
                  <a:pt x="8" y="24"/>
                </a:cubicBezTo>
                <a:cubicBezTo>
                  <a:pt x="8" y="15"/>
                  <a:pt x="15" y="8"/>
                  <a:pt x="24" y="8"/>
                </a:cubicBezTo>
                <a:cubicBezTo>
                  <a:pt x="33" y="8"/>
                  <a:pt x="40" y="15"/>
                  <a:pt x="40" y="24"/>
                </a:cubicBezTo>
                <a:cubicBezTo>
                  <a:pt x="40" y="33"/>
                  <a:pt x="33" y="40"/>
                  <a:pt x="24" y="4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cs typeface="+mn-ea"/>
              <a:sym typeface="+mn-lt"/>
            </a:endParaRPr>
          </a:p>
        </p:txBody>
      </p:sp>
      <p:sp>
        <p:nvSpPr>
          <p:cNvPr id="59" name="Freeform 236"/>
          <p:cNvSpPr>
            <a:spLocks noEditPoints="1"/>
          </p:cNvSpPr>
          <p:nvPr/>
        </p:nvSpPr>
        <p:spPr bwMode="auto">
          <a:xfrm>
            <a:off x="1856256" y="4957114"/>
            <a:ext cx="239713" cy="211138"/>
          </a:xfrm>
          <a:custGeom>
            <a:avLst/>
            <a:gdLst>
              <a:gd name="T0" fmla="*/ 52 w 64"/>
              <a:gd name="T1" fmla="*/ 8 h 56"/>
              <a:gd name="T2" fmla="*/ 52 w 64"/>
              <a:gd name="T3" fmla="*/ 0 h 56"/>
              <a:gd name="T4" fmla="*/ 12 w 64"/>
              <a:gd name="T5" fmla="*/ 0 h 56"/>
              <a:gd name="T6" fmla="*/ 12 w 64"/>
              <a:gd name="T7" fmla="*/ 8 h 56"/>
              <a:gd name="T8" fmla="*/ 0 w 64"/>
              <a:gd name="T9" fmla="*/ 8 h 56"/>
              <a:gd name="T10" fmla="*/ 0 w 64"/>
              <a:gd name="T11" fmla="*/ 16 h 56"/>
              <a:gd name="T12" fmla="*/ 12 w 64"/>
              <a:gd name="T13" fmla="*/ 28 h 56"/>
              <a:gd name="T14" fmla="*/ 16 w 64"/>
              <a:gd name="T15" fmla="*/ 27 h 56"/>
              <a:gd name="T16" fmla="*/ 28 w 64"/>
              <a:gd name="T17" fmla="*/ 36 h 56"/>
              <a:gd name="T18" fmla="*/ 28 w 64"/>
              <a:gd name="T19" fmla="*/ 48 h 56"/>
              <a:gd name="T20" fmla="*/ 24 w 64"/>
              <a:gd name="T21" fmla="*/ 48 h 56"/>
              <a:gd name="T22" fmla="*/ 16 w 64"/>
              <a:gd name="T23" fmla="*/ 56 h 56"/>
              <a:gd name="T24" fmla="*/ 48 w 64"/>
              <a:gd name="T25" fmla="*/ 56 h 56"/>
              <a:gd name="T26" fmla="*/ 40 w 64"/>
              <a:gd name="T27" fmla="*/ 48 h 56"/>
              <a:gd name="T28" fmla="*/ 36 w 64"/>
              <a:gd name="T29" fmla="*/ 48 h 56"/>
              <a:gd name="T30" fmla="*/ 36 w 64"/>
              <a:gd name="T31" fmla="*/ 36 h 56"/>
              <a:gd name="T32" fmla="*/ 48 w 64"/>
              <a:gd name="T33" fmla="*/ 27 h 56"/>
              <a:gd name="T34" fmla="*/ 52 w 64"/>
              <a:gd name="T35" fmla="*/ 28 h 56"/>
              <a:gd name="T36" fmla="*/ 64 w 64"/>
              <a:gd name="T37" fmla="*/ 16 h 56"/>
              <a:gd name="T38" fmla="*/ 64 w 64"/>
              <a:gd name="T39" fmla="*/ 8 h 56"/>
              <a:gd name="T40" fmla="*/ 52 w 64"/>
              <a:gd name="T41" fmla="*/ 8 h 56"/>
              <a:gd name="T42" fmla="*/ 12 w 64"/>
              <a:gd name="T43" fmla="*/ 23 h 56"/>
              <a:gd name="T44" fmla="*/ 5 w 64"/>
              <a:gd name="T45" fmla="*/ 16 h 56"/>
              <a:gd name="T46" fmla="*/ 5 w 64"/>
              <a:gd name="T47" fmla="*/ 12 h 56"/>
              <a:gd name="T48" fmla="*/ 12 w 64"/>
              <a:gd name="T49" fmla="*/ 12 h 56"/>
              <a:gd name="T50" fmla="*/ 12 w 64"/>
              <a:gd name="T51" fmla="*/ 16 h 56"/>
              <a:gd name="T52" fmla="*/ 13 w 64"/>
              <a:gd name="T53" fmla="*/ 23 h 56"/>
              <a:gd name="T54" fmla="*/ 12 w 64"/>
              <a:gd name="T55" fmla="*/ 23 h 56"/>
              <a:gd name="T56" fmla="*/ 59 w 64"/>
              <a:gd name="T57" fmla="*/ 16 h 56"/>
              <a:gd name="T58" fmla="*/ 52 w 64"/>
              <a:gd name="T59" fmla="*/ 23 h 56"/>
              <a:gd name="T60" fmla="*/ 51 w 64"/>
              <a:gd name="T61" fmla="*/ 23 h 56"/>
              <a:gd name="T62" fmla="*/ 52 w 64"/>
              <a:gd name="T63" fmla="*/ 16 h 56"/>
              <a:gd name="T64" fmla="*/ 52 w 64"/>
              <a:gd name="T65" fmla="*/ 12 h 56"/>
              <a:gd name="T66" fmla="*/ 59 w 64"/>
              <a:gd name="T67" fmla="*/ 12 h 56"/>
              <a:gd name="T68" fmla="*/ 59 w 64"/>
              <a:gd name="T69" fmla="*/ 1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56">
                <a:moveTo>
                  <a:pt x="52" y="8"/>
                </a:moveTo>
                <a:cubicBezTo>
                  <a:pt x="52" y="0"/>
                  <a:pt x="52" y="0"/>
                  <a:pt x="52" y="0"/>
                </a:cubicBezTo>
                <a:cubicBezTo>
                  <a:pt x="12" y="0"/>
                  <a:pt x="12" y="0"/>
                  <a:pt x="12" y="0"/>
                </a:cubicBezTo>
                <a:cubicBezTo>
                  <a:pt x="12" y="8"/>
                  <a:pt x="12" y="8"/>
                  <a:pt x="12" y="8"/>
                </a:cubicBezTo>
                <a:cubicBezTo>
                  <a:pt x="0" y="8"/>
                  <a:pt x="0" y="8"/>
                  <a:pt x="0" y="8"/>
                </a:cubicBezTo>
                <a:cubicBezTo>
                  <a:pt x="0" y="16"/>
                  <a:pt x="0" y="16"/>
                  <a:pt x="0" y="16"/>
                </a:cubicBezTo>
                <a:cubicBezTo>
                  <a:pt x="0" y="23"/>
                  <a:pt x="5" y="28"/>
                  <a:pt x="12" y="28"/>
                </a:cubicBezTo>
                <a:cubicBezTo>
                  <a:pt x="13" y="28"/>
                  <a:pt x="14" y="28"/>
                  <a:pt x="16" y="27"/>
                </a:cubicBezTo>
                <a:cubicBezTo>
                  <a:pt x="18" y="32"/>
                  <a:pt x="23" y="35"/>
                  <a:pt x="28" y="36"/>
                </a:cubicBezTo>
                <a:cubicBezTo>
                  <a:pt x="28" y="48"/>
                  <a:pt x="28" y="48"/>
                  <a:pt x="28" y="48"/>
                </a:cubicBezTo>
                <a:cubicBezTo>
                  <a:pt x="24" y="48"/>
                  <a:pt x="24" y="48"/>
                  <a:pt x="24" y="48"/>
                </a:cubicBezTo>
                <a:cubicBezTo>
                  <a:pt x="20" y="48"/>
                  <a:pt x="16" y="52"/>
                  <a:pt x="16" y="56"/>
                </a:cubicBezTo>
                <a:cubicBezTo>
                  <a:pt x="48" y="56"/>
                  <a:pt x="48" y="56"/>
                  <a:pt x="48" y="56"/>
                </a:cubicBezTo>
                <a:cubicBezTo>
                  <a:pt x="48" y="52"/>
                  <a:pt x="44" y="48"/>
                  <a:pt x="40" y="48"/>
                </a:cubicBezTo>
                <a:cubicBezTo>
                  <a:pt x="36" y="48"/>
                  <a:pt x="36" y="48"/>
                  <a:pt x="36" y="48"/>
                </a:cubicBezTo>
                <a:cubicBezTo>
                  <a:pt x="36" y="36"/>
                  <a:pt x="36" y="36"/>
                  <a:pt x="36" y="36"/>
                </a:cubicBezTo>
                <a:cubicBezTo>
                  <a:pt x="41" y="35"/>
                  <a:pt x="46" y="32"/>
                  <a:pt x="48" y="27"/>
                </a:cubicBezTo>
                <a:cubicBezTo>
                  <a:pt x="50" y="28"/>
                  <a:pt x="51" y="28"/>
                  <a:pt x="52" y="28"/>
                </a:cubicBezTo>
                <a:cubicBezTo>
                  <a:pt x="59" y="28"/>
                  <a:pt x="64" y="23"/>
                  <a:pt x="64" y="16"/>
                </a:cubicBezTo>
                <a:cubicBezTo>
                  <a:pt x="64" y="8"/>
                  <a:pt x="64" y="8"/>
                  <a:pt x="64" y="8"/>
                </a:cubicBezTo>
                <a:lnTo>
                  <a:pt x="52" y="8"/>
                </a:lnTo>
                <a:close/>
                <a:moveTo>
                  <a:pt x="12" y="23"/>
                </a:moveTo>
                <a:cubicBezTo>
                  <a:pt x="8" y="23"/>
                  <a:pt x="5" y="20"/>
                  <a:pt x="5" y="16"/>
                </a:cubicBezTo>
                <a:cubicBezTo>
                  <a:pt x="5" y="12"/>
                  <a:pt x="5" y="12"/>
                  <a:pt x="5" y="12"/>
                </a:cubicBezTo>
                <a:cubicBezTo>
                  <a:pt x="12" y="12"/>
                  <a:pt x="12" y="12"/>
                  <a:pt x="12" y="12"/>
                </a:cubicBezTo>
                <a:cubicBezTo>
                  <a:pt x="12" y="16"/>
                  <a:pt x="12" y="16"/>
                  <a:pt x="12" y="16"/>
                </a:cubicBezTo>
                <a:cubicBezTo>
                  <a:pt x="12" y="19"/>
                  <a:pt x="12" y="21"/>
                  <a:pt x="13" y="23"/>
                </a:cubicBezTo>
                <a:cubicBezTo>
                  <a:pt x="13" y="23"/>
                  <a:pt x="12" y="23"/>
                  <a:pt x="12" y="23"/>
                </a:cubicBezTo>
                <a:close/>
                <a:moveTo>
                  <a:pt x="59" y="16"/>
                </a:moveTo>
                <a:cubicBezTo>
                  <a:pt x="59" y="20"/>
                  <a:pt x="56" y="23"/>
                  <a:pt x="52" y="23"/>
                </a:cubicBezTo>
                <a:cubicBezTo>
                  <a:pt x="52" y="23"/>
                  <a:pt x="51" y="23"/>
                  <a:pt x="51" y="23"/>
                </a:cubicBezTo>
                <a:cubicBezTo>
                  <a:pt x="52" y="21"/>
                  <a:pt x="52" y="19"/>
                  <a:pt x="52" y="16"/>
                </a:cubicBezTo>
                <a:cubicBezTo>
                  <a:pt x="52" y="12"/>
                  <a:pt x="52" y="12"/>
                  <a:pt x="52" y="12"/>
                </a:cubicBezTo>
                <a:cubicBezTo>
                  <a:pt x="59" y="12"/>
                  <a:pt x="59" y="12"/>
                  <a:pt x="59" y="12"/>
                </a:cubicBezTo>
                <a:cubicBezTo>
                  <a:pt x="59" y="16"/>
                  <a:pt x="59" y="16"/>
                  <a:pt x="59" y="1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cs typeface="+mn-ea"/>
              <a:sym typeface="+mn-lt"/>
            </a:endParaRPr>
          </a:p>
        </p:txBody>
      </p:sp>
      <p:sp>
        <p:nvSpPr>
          <p:cNvPr id="60" name="Freeform 237"/>
          <p:cNvSpPr>
            <a:spLocks noEditPoints="1"/>
          </p:cNvSpPr>
          <p:nvPr/>
        </p:nvSpPr>
        <p:spPr bwMode="auto">
          <a:xfrm>
            <a:off x="2911457" y="4944414"/>
            <a:ext cx="211138" cy="236538"/>
          </a:xfrm>
          <a:custGeom>
            <a:avLst/>
            <a:gdLst>
              <a:gd name="T0" fmla="*/ 44 w 56"/>
              <a:gd name="T1" fmla="*/ 19 h 63"/>
              <a:gd name="T2" fmla="*/ 47 w 56"/>
              <a:gd name="T3" fmla="*/ 16 h 63"/>
              <a:gd name="T4" fmla="*/ 51 w 56"/>
              <a:gd name="T5" fmla="*/ 9 h 63"/>
              <a:gd name="T6" fmla="*/ 49 w 56"/>
              <a:gd name="T7" fmla="*/ 2 h 63"/>
              <a:gd name="T8" fmla="*/ 44 w 56"/>
              <a:gd name="T9" fmla="*/ 0 h 63"/>
              <a:gd name="T10" fmla="*/ 35 w 56"/>
              <a:gd name="T11" fmla="*/ 4 h 63"/>
              <a:gd name="T12" fmla="*/ 27 w 56"/>
              <a:gd name="T13" fmla="*/ 18 h 63"/>
              <a:gd name="T14" fmla="*/ 20 w 56"/>
              <a:gd name="T15" fmla="*/ 4 h 63"/>
              <a:gd name="T16" fmla="*/ 13 w 56"/>
              <a:gd name="T17" fmla="*/ 1 h 63"/>
              <a:gd name="T18" fmla="*/ 8 w 56"/>
              <a:gd name="T19" fmla="*/ 3 h 63"/>
              <a:gd name="T20" fmla="*/ 9 w 56"/>
              <a:gd name="T21" fmla="*/ 16 h 63"/>
              <a:gd name="T22" fmla="*/ 14 w 56"/>
              <a:gd name="T23" fmla="*/ 19 h 63"/>
              <a:gd name="T24" fmla="*/ 0 w 56"/>
              <a:gd name="T25" fmla="*/ 19 h 63"/>
              <a:gd name="T26" fmla="*/ 0 w 56"/>
              <a:gd name="T27" fmla="*/ 35 h 63"/>
              <a:gd name="T28" fmla="*/ 4 w 56"/>
              <a:gd name="T29" fmla="*/ 35 h 63"/>
              <a:gd name="T30" fmla="*/ 4 w 56"/>
              <a:gd name="T31" fmla="*/ 63 h 63"/>
              <a:gd name="T32" fmla="*/ 52 w 56"/>
              <a:gd name="T33" fmla="*/ 63 h 63"/>
              <a:gd name="T34" fmla="*/ 52 w 56"/>
              <a:gd name="T35" fmla="*/ 35 h 63"/>
              <a:gd name="T36" fmla="*/ 56 w 56"/>
              <a:gd name="T37" fmla="*/ 35 h 63"/>
              <a:gd name="T38" fmla="*/ 56 w 56"/>
              <a:gd name="T39" fmla="*/ 19 h 63"/>
              <a:gd name="T40" fmla="*/ 44 w 56"/>
              <a:gd name="T41" fmla="*/ 19 h 63"/>
              <a:gd name="T42" fmla="*/ 38 w 56"/>
              <a:gd name="T43" fmla="*/ 7 h 63"/>
              <a:gd name="T44" fmla="*/ 44 w 56"/>
              <a:gd name="T45" fmla="*/ 4 h 63"/>
              <a:gd name="T46" fmla="*/ 46 w 56"/>
              <a:gd name="T47" fmla="*/ 5 h 63"/>
              <a:gd name="T48" fmla="*/ 44 w 56"/>
              <a:gd name="T49" fmla="*/ 13 h 63"/>
              <a:gd name="T50" fmla="*/ 35 w 56"/>
              <a:gd name="T51" fmla="*/ 19 h 63"/>
              <a:gd name="T52" fmla="*/ 31 w 56"/>
              <a:gd name="T53" fmla="*/ 19 h 63"/>
              <a:gd name="T54" fmla="*/ 38 w 56"/>
              <a:gd name="T55" fmla="*/ 7 h 63"/>
              <a:gd name="T56" fmla="*/ 11 w 56"/>
              <a:gd name="T57" fmla="*/ 9 h 63"/>
              <a:gd name="T58" fmla="*/ 11 w 56"/>
              <a:gd name="T59" fmla="*/ 7 h 63"/>
              <a:gd name="T60" fmla="*/ 13 w 56"/>
              <a:gd name="T61" fmla="*/ 6 h 63"/>
              <a:gd name="T62" fmla="*/ 13 w 56"/>
              <a:gd name="T63" fmla="*/ 6 h 63"/>
              <a:gd name="T64" fmla="*/ 17 w 56"/>
              <a:gd name="T65" fmla="*/ 8 h 63"/>
              <a:gd name="T66" fmla="*/ 22 w 56"/>
              <a:gd name="T67" fmla="*/ 17 h 63"/>
              <a:gd name="T68" fmla="*/ 22 w 56"/>
              <a:gd name="T69" fmla="*/ 18 h 63"/>
              <a:gd name="T70" fmla="*/ 22 w 56"/>
              <a:gd name="T71" fmla="*/ 18 h 63"/>
              <a:gd name="T72" fmla="*/ 12 w 56"/>
              <a:gd name="T73" fmla="*/ 13 h 63"/>
              <a:gd name="T74" fmla="*/ 11 w 56"/>
              <a:gd name="T75" fmla="*/ 9 h 63"/>
              <a:gd name="T76" fmla="*/ 24 w 56"/>
              <a:gd name="T77" fmla="*/ 59 h 63"/>
              <a:gd name="T78" fmla="*/ 8 w 56"/>
              <a:gd name="T79" fmla="*/ 59 h 63"/>
              <a:gd name="T80" fmla="*/ 8 w 56"/>
              <a:gd name="T81" fmla="*/ 33 h 63"/>
              <a:gd name="T82" fmla="*/ 24 w 56"/>
              <a:gd name="T83" fmla="*/ 33 h 63"/>
              <a:gd name="T84" fmla="*/ 24 w 56"/>
              <a:gd name="T85" fmla="*/ 59 h 63"/>
              <a:gd name="T86" fmla="*/ 24 w 56"/>
              <a:gd name="T87" fmla="*/ 31 h 63"/>
              <a:gd name="T88" fmla="*/ 4 w 56"/>
              <a:gd name="T89" fmla="*/ 31 h 63"/>
              <a:gd name="T90" fmla="*/ 4 w 56"/>
              <a:gd name="T91" fmla="*/ 23 h 63"/>
              <a:gd name="T92" fmla="*/ 24 w 56"/>
              <a:gd name="T93" fmla="*/ 23 h 63"/>
              <a:gd name="T94" fmla="*/ 24 w 56"/>
              <a:gd name="T95" fmla="*/ 31 h 63"/>
              <a:gd name="T96" fmla="*/ 48 w 56"/>
              <a:gd name="T97" fmla="*/ 59 h 63"/>
              <a:gd name="T98" fmla="*/ 32 w 56"/>
              <a:gd name="T99" fmla="*/ 59 h 63"/>
              <a:gd name="T100" fmla="*/ 32 w 56"/>
              <a:gd name="T101" fmla="*/ 33 h 63"/>
              <a:gd name="T102" fmla="*/ 48 w 56"/>
              <a:gd name="T103" fmla="*/ 33 h 63"/>
              <a:gd name="T104" fmla="*/ 48 w 56"/>
              <a:gd name="T105" fmla="*/ 59 h 63"/>
              <a:gd name="T106" fmla="*/ 52 w 56"/>
              <a:gd name="T107" fmla="*/ 31 h 63"/>
              <a:gd name="T108" fmla="*/ 32 w 56"/>
              <a:gd name="T109" fmla="*/ 31 h 63"/>
              <a:gd name="T110" fmla="*/ 32 w 56"/>
              <a:gd name="T111" fmla="*/ 23 h 63"/>
              <a:gd name="T112" fmla="*/ 52 w 56"/>
              <a:gd name="T113" fmla="*/ 23 h 63"/>
              <a:gd name="T114" fmla="*/ 52 w 56"/>
              <a:gd name="T115"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6" h="63">
                <a:moveTo>
                  <a:pt x="44" y="19"/>
                </a:moveTo>
                <a:cubicBezTo>
                  <a:pt x="45" y="18"/>
                  <a:pt x="46" y="17"/>
                  <a:pt x="47" y="16"/>
                </a:cubicBezTo>
                <a:cubicBezTo>
                  <a:pt x="50" y="14"/>
                  <a:pt x="51" y="12"/>
                  <a:pt x="51" y="9"/>
                </a:cubicBezTo>
                <a:cubicBezTo>
                  <a:pt x="52" y="6"/>
                  <a:pt x="51" y="4"/>
                  <a:pt x="49" y="2"/>
                </a:cubicBezTo>
                <a:cubicBezTo>
                  <a:pt x="48" y="0"/>
                  <a:pt x="46" y="0"/>
                  <a:pt x="44" y="0"/>
                </a:cubicBezTo>
                <a:cubicBezTo>
                  <a:pt x="41" y="0"/>
                  <a:pt x="38" y="1"/>
                  <a:pt x="35" y="4"/>
                </a:cubicBezTo>
                <a:cubicBezTo>
                  <a:pt x="31" y="8"/>
                  <a:pt x="28" y="14"/>
                  <a:pt x="27" y="18"/>
                </a:cubicBezTo>
                <a:cubicBezTo>
                  <a:pt x="26" y="14"/>
                  <a:pt x="24" y="8"/>
                  <a:pt x="20" y="4"/>
                </a:cubicBezTo>
                <a:cubicBezTo>
                  <a:pt x="18" y="2"/>
                  <a:pt x="16" y="1"/>
                  <a:pt x="13" y="1"/>
                </a:cubicBezTo>
                <a:cubicBezTo>
                  <a:pt x="11" y="1"/>
                  <a:pt x="10" y="2"/>
                  <a:pt x="8" y="3"/>
                </a:cubicBezTo>
                <a:cubicBezTo>
                  <a:pt x="5" y="7"/>
                  <a:pt x="5" y="12"/>
                  <a:pt x="9" y="16"/>
                </a:cubicBezTo>
                <a:cubicBezTo>
                  <a:pt x="10" y="17"/>
                  <a:pt x="12" y="18"/>
                  <a:pt x="14" y="19"/>
                </a:cubicBezTo>
                <a:cubicBezTo>
                  <a:pt x="0" y="19"/>
                  <a:pt x="0" y="19"/>
                  <a:pt x="0" y="19"/>
                </a:cubicBezTo>
                <a:cubicBezTo>
                  <a:pt x="0" y="35"/>
                  <a:pt x="0" y="35"/>
                  <a:pt x="0" y="35"/>
                </a:cubicBezTo>
                <a:cubicBezTo>
                  <a:pt x="4" y="35"/>
                  <a:pt x="4" y="35"/>
                  <a:pt x="4" y="35"/>
                </a:cubicBezTo>
                <a:cubicBezTo>
                  <a:pt x="4" y="63"/>
                  <a:pt x="4" y="63"/>
                  <a:pt x="4" y="63"/>
                </a:cubicBezTo>
                <a:cubicBezTo>
                  <a:pt x="52" y="63"/>
                  <a:pt x="52" y="63"/>
                  <a:pt x="52" y="63"/>
                </a:cubicBezTo>
                <a:cubicBezTo>
                  <a:pt x="52" y="35"/>
                  <a:pt x="52" y="35"/>
                  <a:pt x="52" y="35"/>
                </a:cubicBezTo>
                <a:cubicBezTo>
                  <a:pt x="56" y="35"/>
                  <a:pt x="56" y="35"/>
                  <a:pt x="56" y="35"/>
                </a:cubicBezTo>
                <a:cubicBezTo>
                  <a:pt x="56" y="19"/>
                  <a:pt x="56" y="19"/>
                  <a:pt x="56" y="19"/>
                </a:cubicBezTo>
                <a:cubicBezTo>
                  <a:pt x="44" y="19"/>
                  <a:pt x="44" y="19"/>
                  <a:pt x="44" y="19"/>
                </a:cubicBezTo>
                <a:close/>
                <a:moveTo>
                  <a:pt x="38" y="7"/>
                </a:moveTo>
                <a:cubicBezTo>
                  <a:pt x="40" y="5"/>
                  <a:pt x="42" y="4"/>
                  <a:pt x="44" y="4"/>
                </a:cubicBezTo>
                <a:cubicBezTo>
                  <a:pt x="45" y="4"/>
                  <a:pt x="46" y="4"/>
                  <a:pt x="46" y="5"/>
                </a:cubicBezTo>
                <a:cubicBezTo>
                  <a:pt x="48" y="7"/>
                  <a:pt x="47" y="10"/>
                  <a:pt x="44" y="13"/>
                </a:cubicBezTo>
                <a:cubicBezTo>
                  <a:pt x="42" y="16"/>
                  <a:pt x="38" y="18"/>
                  <a:pt x="35" y="19"/>
                </a:cubicBezTo>
                <a:cubicBezTo>
                  <a:pt x="31" y="19"/>
                  <a:pt x="31" y="19"/>
                  <a:pt x="31" y="19"/>
                </a:cubicBezTo>
                <a:cubicBezTo>
                  <a:pt x="33" y="15"/>
                  <a:pt x="35" y="10"/>
                  <a:pt x="38" y="7"/>
                </a:cubicBezTo>
                <a:close/>
                <a:moveTo>
                  <a:pt x="11" y="9"/>
                </a:moveTo>
                <a:cubicBezTo>
                  <a:pt x="11" y="8"/>
                  <a:pt x="11" y="7"/>
                  <a:pt x="11" y="7"/>
                </a:cubicBezTo>
                <a:cubicBezTo>
                  <a:pt x="12" y="6"/>
                  <a:pt x="13" y="6"/>
                  <a:pt x="13" y="6"/>
                </a:cubicBezTo>
                <a:cubicBezTo>
                  <a:pt x="13" y="6"/>
                  <a:pt x="13" y="6"/>
                  <a:pt x="13" y="6"/>
                </a:cubicBezTo>
                <a:cubicBezTo>
                  <a:pt x="15" y="6"/>
                  <a:pt x="16" y="7"/>
                  <a:pt x="17" y="8"/>
                </a:cubicBezTo>
                <a:cubicBezTo>
                  <a:pt x="19" y="10"/>
                  <a:pt x="21" y="13"/>
                  <a:pt x="22" y="17"/>
                </a:cubicBezTo>
                <a:cubicBezTo>
                  <a:pt x="22" y="17"/>
                  <a:pt x="22" y="18"/>
                  <a:pt x="22" y="18"/>
                </a:cubicBezTo>
                <a:cubicBezTo>
                  <a:pt x="22" y="18"/>
                  <a:pt x="22" y="18"/>
                  <a:pt x="22" y="18"/>
                </a:cubicBezTo>
                <a:cubicBezTo>
                  <a:pt x="18" y="16"/>
                  <a:pt x="14" y="15"/>
                  <a:pt x="12" y="13"/>
                </a:cubicBezTo>
                <a:cubicBezTo>
                  <a:pt x="11" y="12"/>
                  <a:pt x="11" y="10"/>
                  <a:pt x="11" y="9"/>
                </a:cubicBezTo>
                <a:close/>
                <a:moveTo>
                  <a:pt x="24" y="59"/>
                </a:moveTo>
                <a:cubicBezTo>
                  <a:pt x="8" y="59"/>
                  <a:pt x="8" y="59"/>
                  <a:pt x="8" y="59"/>
                </a:cubicBezTo>
                <a:cubicBezTo>
                  <a:pt x="8" y="33"/>
                  <a:pt x="8" y="33"/>
                  <a:pt x="8" y="33"/>
                </a:cubicBezTo>
                <a:cubicBezTo>
                  <a:pt x="24" y="33"/>
                  <a:pt x="24" y="33"/>
                  <a:pt x="24" y="33"/>
                </a:cubicBezTo>
                <a:lnTo>
                  <a:pt x="24" y="59"/>
                </a:lnTo>
                <a:close/>
                <a:moveTo>
                  <a:pt x="24" y="31"/>
                </a:moveTo>
                <a:cubicBezTo>
                  <a:pt x="4" y="31"/>
                  <a:pt x="4" y="31"/>
                  <a:pt x="4" y="31"/>
                </a:cubicBezTo>
                <a:cubicBezTo>
                  <a:pt x="4" y="23"/>
                  <a:pt x="4" y="23"/>
                  <a:pt x="4" y="23"/>
                </a:cubicBezTo>
                <a:cubicBezTo>
                  <a:pt x="24" y="23"/>
                  <a:pt x="24" y="23"/>
                  <a:pt x="24" y="23"/>
                </a:cubicBezTo>
                <a:lnTo>
                  <a:pt x="24" y="31"/>
                </a:lnTo>
                <a:close/>
                <a:moveTo>
                  <a:pt x="48" y="59"/>
                </a:moveTo>
                <a:cubicBezTo>
                  <a:pt x="32" y="59"/>
                  <a:pt x="32" y="59"/>
                  <a:pt x="32" y="59"/>
                </a:cubicBezTo>
                <a:cubicBezTo>
                  <a:pt x="32" y="33"/>
                  <a:pt x="32" y="33"/>
                  <a:pt x="32" y="33"/>
                </a:cubicBezTo>
                <a:cubicBezTo>
                  <a:pt x="48" y="33"/>
                  <a:pt x="48" y="33"/>
                  <a:pt x="48" y="33"/>
                </a:cubicBezTo>
                <a:lnTo>
                  <a:pt x="48" y="59"/>
                </a:lnTo>
                <a:close/>
                <a:moveTo>
                  <a:pt x="52" y="31"/>
                </a:moveTo>
                <a:cubicBezTo>
                  <a:pt x="32" y="31"/>
                  <a:pt x="32" y="31"/>
                  <a:pt x="32" y="31"/>
                </a:cubicBezTo>
                <a:cubicBezTo>
                  <a:pt x="32" y="23"/>
                  <a:pt x="32" y="23"/>
                  <a:pt x="32" y="23"/>
                </a:cubicBezTo>
                <a:cubicBezTo>
                  <a:pt x="52" y="23"/>
                  <a:pt x="52" y="23"/>
                  <a:pt x="52" y="23"/>
                </a:cubicBezTo>
                <a:lnTo>
                  <a:pt x="52" y="3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cs typeface="+mn-ea"/>
              <a:sym typeface="+mn-lt"/>
            </a:endParaRPr>
          </a:p>
        </p:txBody>
      </p:sp>
    </p:spTree>
    <p:custDataLst>
      <p:tags r:id="rId1"/>
    </p:custDataLst>
    <p:extLst>
      <p:ext uri="{BB962C8B-B14F-4D97-AF65-F5344CB8AC3E}">
        <p14:creationId xmlns:p14="http://schemas.microsoft.com/office/powerpoint/2010/main" val="2283557673"/>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1000"/>
                                        <p:tgtEl>
                                          <p:spTgt spid="46"/>
                                        </p:tgtEl>
                                      </p:cBhvr>
                                    </p:animEffect>
                                    <p:anim calcmode="lin" valueType="num">
                                      <p:cBhvr>
                                        <p:cTn id="23" dur="1000" fill="hold"/>
                                        <p:tgtEl>
                                          <p:spTgt spid="46"/>
                                        </p:tgtEl>
                                        <p:attrNameLst>
                                          <p:attrName>ppt_x</p:attrName>
                                        </p:attrNameLst>
                                      </p:cBhvr>
                                      <p:tavLst>
                                        <p:tav tm="0">
                                          <p:val>
                                            <p:strVal val="#ppt_x"/>
                                          </p:val>
                                        </p:tav>
                                        <p:tav tm="100000">
                                          <p:val>
                                            <p:strVal val="#ppt_x"/>
                                          </p:val>
                                        </p:tav>
                                      </p:tavLst>
                                    </p:anim>
                                    <p:anim calcmode="lin" valueType="num">
                                      <p:cBhvr>
                                        <p:cTn id="24" dur="1000" fill="hold"/>
                                        <p:tgtEl>
                                          <p:spTgt spid="4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1000"/>
                                        <p:tgtEl>
                                          <p:spTgt spid="54"/>
                                        </p:tgtEl>
                                      </p:cBhvr>
                                    </p:animEffect>
                                    <p:anim calcmode="lin" valueType="num">
                                      <p:cBhvr>
                                        <p:cTn id="28" dur="1000" fill="hold"/>
                                        <p:tgtEl>
                                          <p:spTgt spid="54"/>
                                        </p:tgtEl>
                                        <p:attrNameLst>
                                          <p:attrName>ppt_x</p:attrName>
                                        </p:attrNameLst>
                                      </p:cBhvr>
                                      <p:tavLst>
                                        <p:tav tm="0">
                                          <p:val>
                                            <p:strVal val="#ppt_x"/>
                                          </p:val>
                                        </p:tav>
                                        <p:tav tm="100000">
                                          <p:val>
                                            <p:strVal val="#ppt_x"/>
                                          </p:val>
                                        </p:tav>
                                      </p:tavLst>
                                    </p:anim>
                                    <p:anim calcmode="lin" valueType="num">
                                      <p:cBhvr>
                                        <p:cTn id="29" dur="1000" fill="hold"/>
                                        <p:tgtEl>
                                          <p:spTgt spid="5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fade">
                                      <p:cBhvr>
                                        <p:cTn id="32" dur="1000"/>
                                        <p:tgtEl>
                                          <p:spTgt spid="55"/>
                                        </p:tgtEl>
                                      </p:cBhvr>
                                    </p:animEffect>
                                    <p:anim calcmode="lin" valueType="num">
                                      <p:cBhvr>
                                        <p:cTn id="33" dur="1000" fill="hold"/>
                                        <p:tgtEl>
                                          <p:spTgt spid="55"/>
                                        </p:tgtEl>
                                        <p:attrNameLst>
                                          <p:attrName>ppt_x</p:attrName>
                                        </p:attrNameLst>
                                      </p:cBhvr>
                                      <p:tavLst>
                                        <p:tav tm="0">
                                          <p:val>
                                            <p:strVal val="#ppt_x"/>
                                          </p:val>
                                        </p:tav>
                                        <p:tav tm="100000">
                                          <p:val>
                                            <p:strVal val="#ppt_x"/>
                                          </p:val>
                                        </p:tav>
                                      </p:tavLst>
                                    </p:anim>
                                    <p:anim calcmode="lin" valueType="num">
                                      <p:cBhvr>
                                        <p:cTn id="34" dur="1000" fill="hold"/>
                                        <p:tgtEl>
                                          <p:spTgt spid="5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fade">
                                      <p:cBhvr>
                                        <p:cTn id="37" dur="1000"/>
                                        <p:tgtEl>
                                          <p:spTgt spid="56"/>
                                        </p:tgtEl>
                                      </p:cBhvr>
                                    </p:animEffect>
                                    <p:anim calcmode="lin" valueType="num">
                                      <p:cBhvr>
                                        <p:cTn id="38" dur="1000" fill="hold"/>
                                        <p:tgtEl>
                                          <p:spTgt spid="56"/>
                                        </p:tgtEl>
                                        <p:attrNameLst>
                                          <p:attrName>ppt_x</p:attrName>
                                        </p:attrNameLst>
                                      </p:cBhvr>
                                      <p:tavLst>
                                        <p:tav tm="0">
                                          <p:val>
                                            <p:strVal val="#ppt_x"/>
                                          </p:val>
                                        </p:tav>
                                        <p:tav tm="100000">
                                          <p:val>
                                            <p:strVal val="#ppt_x"/>
                                          </p:val>
                                        </p:tav>
                                      </p:tavLst>
                                    </p:anim>
                                    <p:anim calcmode="lin" valueType="num">
                                      <p:cBhvr>
                                        <p:cTn id="39" dur="1000" fill="hold"/>
                                        <p:tgtEl>
                                          <p:spTgt spid="5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fade">
                                      <p:cBhvr>
                                        <p:cTn id="42" dur="1000"/>
                                        <p:tgtEl>
                                          <p:spTgt spid="57"/>
                                        </p:tgtEl>
                                      </p:cBhvr>
                                    </p:animEffect>
                                    <p:anim calcmode="lin" valueType="num">
                                      <p:cBhvr>
                                        <p:cTn id="43" dur="1000" fill="hold"/>
                                        <p:tgtEl>
                                          <p:spTgt spid="57"/>
                                        </p:tgtEl>
                                        <p:attrNameLst>
                                          <p:attrName>ppt_x</p:attrName>
                                        </p:attrNameLst>
                                      </p:cBhvr>
                                      <p:tavLst>
                                        <p:tav tm="0">
                                          <p:val>
                                            <p:strVal val="#ppt_x"/>
                                          </p:val>
                                        </p:tav>
                                        <p:tav tm="100000">
                                          <p:val>
                                            <p:strVal val="#ppt_x"/>
                                          </p:val>
                                        </p:tav>
                                      </p:tavLst>
                                    </p:anim>
                                    <p:anim calcmode="lin" valueType="num">
                                      <p:cBhvr>
                                        <p:cTn id="44" dur="1000" fill="hold"/>
                                        <p:tgtEl>
                                          <p:spTgt spid="5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fade">
                                      <p:cBhvr>
                                        <p:cTn id="47" dur="1000"/>
                                        <p:tgtEl>
                                          <p:spTgt spid="58"/>
                                        </p:tgtEl>
                                      </p:cBhvr>
                                    </p:animEffect>
                                    <p:anim calcmode="lin" valueType="num">
                                      <p:cBhvr>
                                        <p:cTn id="48" dur="1000" fill="hold"/>
                                        <p:tgtEl>
                                          <p:spTgt spid="58"/>
                                        </p:tgtEl>
                                        <p:attrNameLst>
                                          <p:attrName>ppt_x</p:attrName>
                                        </p:attrNameLst>
                                      </p:cBhvr>
                                      <p:tavLst>
                                        <p:tav tm="0">
                                          <p:val>
                                            <p:strVal val="#ppt_x"/>
                                          </p:val>
                                        </p:tav>
                                        <p:tav tm="100000">
                                          <p:val>
                                            <p:strVal val="#ppt_x"/>
                                          </p:val>
                                        </p:tav>
                                      </p:tavLst>
                                    </p:anim>
                                    <p:anim calcmode="lin" valueType="num">
                                      <p:cBhvr>
                                        <p:cTn id="49" dur="1000" fill="hold"/>
                                        <p:tgtEl>
                                          <p:spTgt spid="5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fade">
                                      <p:cBhvr>
                                        <p:cTn id="52" dur="1000"/>
                                        <p:tgtEl>
                                          <p:spTgt spid="59"/>
                                        </p:tgtEl>
                                      </p:cBhvr>
                                    </p:animEffect>
                                    <p:anim calcmode="lin" valueType="num">
                                      <p:cBhvr>
                                        <p:cTn id="53" dur="1000" fill="hold"/>
                                        <p:tgtEl>
                                          <p:spTgt spid="59"/>
                                        </p:tgtEl>
                                        <p:attrNameLst>
                                          <p:attrName>ppt_x</p:attrName>
                                        </p:attrNameLst>
                                      </p:cBhvr>
                                      <p:tavLst>
                                        <p:tav tm="0">
                                          <p:val>
                                            <p:strVal val="#ppt_x"/>
                                          </p:val>
                                        </p:tav>
                                        <p:tav tm="100000">
                                          <p:val>
                                            <p:strVal val="#ppt_x"/>
                                          </p:val>
                                        </p:tav>
                                      </p:tavLst>
                                    </p:anim>
                                    <p:anim calcmode="lin" valueType="num">
                                      <p:cBhvr>
                                        <p:cTn id="54" dur="1000" fill="hold"/>
                                        <p:tgtEl>
                                          <p:spTgt spid="5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fade">
                                      <p:cBhvr>
                                        <p:cTn id="57" dur="1000"/>
                                        <p:tgtEl>
                                          <p:spTgt spid="60"/>
                                        </p:tgtEl>
                                      </p:cBhvr>
                                    </p:animEffect>
                                    <p:anim calcmode="lin" valueType="num">
                                      <p:cBhvr>
                                        <p:cTn id="58" dur="1000" fill="hold"/>
                                        <p:tgtEl>
                                          <p:spTgt spid="60"/>
                                        </p:tgtEl>
                                        <p:attrNameLst>
                                          <p:attrName>ppt_x</p:attrName>
                                        </p:attrNameLst>
                                      </p:cBhvr>
                                      <p:tavLst>
                                        <p:tav tm="0">
                                          <p:val>
                                            <p:strVal val="#ppt_x"/>
                                          </p:val>
                                        </p:tav>
                                        <p:tav tm="100000">
                                          <p:val>
                                            <p:strVal val="#ppt_x"/>
                                          </p:val>
                                        </p:tav>
                                      </p:tavLst>
                                    </p:anim>
                                    <p:anim calcmode="lin" valueType="num">
                                      <p:cBhvr>
                                        <p:cTn id="59"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Graphic spid="38" grpId="0">
        <p:bldAsOne/>
      </p:bldGraphic>
      <p:bldP spid="40" grpId="0"/>
      <p:bldP spid="54" grpId="0"/>
      <p:bldP spid="55" grpId="0" animBg="1"/>
      <p:bldP spid="56" grpId="0" animBg="1"/>
      <p:bldP spid="57" grpId="0" animBg="1"/>
      <p:bldP spid="58" grpId="0" animBg="1"/>
      <p:bldP spid="59" grpId="0" animBg="1"/>
      <p:bldP spid="60"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图片 13" descr="图片包含 就坐, 黑色, 建筑物, 户外&#10;&#10;已生成高可信度的说明"/>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5300000">
            <a:off x="1598933" y="-439982"/>
            <a:ext cx="6416674" cy="6943596"/>
          </a:xfrm>
          <a:prstGeom prst="rect">
            <a:avLst/>
          </a:prstGeom>
        </p:spPr>
      </p:pic>
      <p:sp>
        <p:nvSpPr>
          <p:cNvPr id="10" name="文本框 9"/>
          <p:cNvSpPr txBox="1"/>
          <p:nvPr/>
        </p:nvSpPr>
        <p:spPr>
          <a:xfrm>
            <a:off x="4479880" y="3280070"/>
            <a:ext cx="3416320" cy="646331"/>
          </a:xfrm>
          <a:prstGeom prst="rect">
            <a:avLst/>
          </a:prstGeom>
          <a:noFill/>
        </p:spPr>
        <p:txBody>
          <a:bodyPr wrap="none" rtlCol="0">
            <a:spAutoFit/>
          </a:bodyPr>
          <a:lstStyle/>
          <a:p>
            <a:r>
              <a:rPr lang="zh-CN" altLang="en-US" sz="3600" b="1" dirty="0">
                <a:solidFill>
                  <a:schemeClr val="bg1">
                    <a:lumMod val="85000"/>
                  </a:schemeClr>
                </a:solidFill>
                <a:cs typeface="+mn-ea"/>
                <a:sym typeface="+mn-lt"/>
              </a:rPr>
              <a:t>请输入标题内容</a:t>
            </a:r>
          </a:p>
        </p:txBody>
      </p:sp>
      <p:sp>
        <p:nvSpPr>
          <p:cNvPr id="11" name="矩形 10"/>
          <p:cNvSpPr/>
          <p:nvPr/>
        </p:nvSpPr>
        <p:spPr>
          <a:xfrm>
            <a:off x="4959339" y="3995772"/>
            <a:ext cx="2457404" cy="369332"/>
          </a:xfrm>
          <a:prstGeom prst="rect">
            <a:avLst/>
          </a:prstGeom>
        </p:spPr>
        <p:txBody>
          <a:bodyPr wrap="none">
            <a:spAutoFit/>
          </a:bodyPr>
          <a:lstStyle/>
          <a:p>
            <a:pPr algn="ctr"/>
            <a:r>
              <a:rPr lang="zh-CN" altLang="en-US" dirty="0">
                <a:solidFill>
                  <a:schemeClr val="bg1">
                    <a:lumMod val="85000"/>
                  </a:schemeClr>
                </a:solidFill>
                <a:cs typeface="+mn-ea"/>
                <a:sym typeface="+mn-lt"/>
              </a:rPr>
              <a:t>Please enter the title</a:t>
            </a:r>
          </a:p>
        </p:txBody>
      </p:sp>
      <p:sp>
        <p:nvSpPr>
          <p:cNvPr id="12" name="文本框 11"/>
          <p:cNvSpPr txBox="1"/>
          <p:nvPr/>
        </p:nvSpPr>
        <p:spPr>
          <a:xfrm>
            <a:off x="5722208" y="1556792"/>
            <a:ext cx="1050288" cy="1862048"/>
          </a:xfrm>
          <a:prstGeom prst="rect">
            <a:avLst/>
          </a:prstGeom>
          <a:noFill/>
        </p:spPr>
        <p:txBody>
          <a:bodyPr wrap="none" rtlCol="0">
            <a:spAutoFit/>
          </a:bodyPr>
          <a:lstStyle/>
          <a:p>
            <a:r>
              <a:rPr lang="en-US" altLang="zh-CN" sz="11500" dirty="0">
                <a:solidFill>
                  <a:schemeClr val="bg1">
                    <a:lumMod val="85000"/>
                  </a:schemeClr>
                </a:solidFill>
                <a:cs typeface="+mn-ea"/>
                <a:sym typeface="+mn-lt"/>
              </a:rPr>
              <a:t>4</a:t>
            </a:r>
            <a:endParaRPr lang="zh-CN" altLang="en-US" sz="11500" dirty="0">
              <a:solidFill>
                <a:schemeClr val="bg1">
                  <a:lumMod val="85000"/>
                </a:schemeClr>
              </a:solidFill>
              <a:cs typeface="+mn-ea"/>
              <a:sym typeface="+mn-lt"/>
            </a:endParaRPr>
          </a:p>
        </p:txBody>
      </p:sp>
    </p:spTree>
    <p:custDataLst>
      <p:tags r:id="rId1"/>
    </p:custDataLst>
    <p:extLst>
      <p:ext uri="{BB962C8B-B14F-4D97-AF65-F5344CB8AC3E}">
        <p14:creationId xmlns:p14="http://schemas.microsoft.com/office/powerpoint/2010/main" val="4260103104"/>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8" name="图片 27" descr="图片包含 就坐, 黑色, 建筑物, 户外&#10;&#10;已生成高可信度的说明"/>
          <p:cNvPicPr>
            <a:picLocks noChangeAspect="1"/>
          </p:cNvPicPr>
          <p:nvPr/>
        </p:nvPicPr>
        <p:blipFill rotWithShape="1">
          <a:blip r:embed="rId7" cstate="screen">
            <a:extLst>
              <a:ext uri="{28A0092B-C50C-407E-A947-70E740481C1C}">
                <a14:useLocalDpi xmlns:a14="http://schemas.microsoft.com/office/drawing/2010/main"/>
              </a:ext>
            </a:extLst>
          </a:blip>
          <a:srcRect l="21947"/>
          <a:stretch/>
        </p:blipFill>
        <p:spPr>
          <a:xfrm rot="15300000">
            <a:off x="3241471" y="208967"/>
            <a:ext cx="3763210" cy="4072236"/>
          </a:xfrm>
          <a:prstGeom prst="rect">
            <a:avLst/>
          </a:prstGeom>
        </p:spPr>
      </p:pic>
      <p:grpSp>
        <p:nvGrpSpPr>
          <p:cNvPr id="45" name="组合 44"/>
          <p:cNvGrpSpPr/>
          <p:nvPr/>
        </p:nvGrpSpPr>
        <p:grpSpPr>
          <a:xfrm>
            <a:off x="930271" y="3724109"/>
            <a:ext cx="2204321" cy="641334"/>
            <a:chOff x="5292478" y="838789"/>
            <a:chExt cx="2204321" cy="641334"/>
          </a:xfrm>
        </p:grpSpPr>
        <p:sp>
          <p:nvSpPr>
            <p:cNvPr id="9" name="文本框 8"/>
            <p:cNvSpPr txBox="1"/>
            <p:nvPr/>
          </p:nvSpPr>
          <p:spPr>
            <a:xfrm>
              <a:off x="5306454" y="838789"/>
              <a:ext cx="1800493" cy="369332"/>
            </a:xfrm>
            <a:prstGeom prst="rect">
              <a:avLst/>
            </a:prstGeom>
            <a:noFill/>
          </p:spPr>
          <p:txBody>
            <a:bodyPr wrap="none" rtlCol="0">
              <a:spAutoFit/>
            </a:bodyPr>
            <a:lstStyle/>
            <a:p>
              <a:r>
                <a:rPr lang="zh-CN" altLang="en-US" b="1" dirty="0">
                  <a:solidFill>
                    <a:schemeClr val="bg1"/>
                  </a:solidFill>
                  <a:cs typeface="+mn-ea"/>
                  <a:sym typeface="+mn-lt"/>
                </a:rPr>
                <a:t>请输入标题内容</a:t>
              </a:r>
            </a:p>
          </p:txBody>
        </p:sp>
        <p:sp>
          <p:nvSpPr>
            <p:cNvPr id="10" name="矩形 9"/>
            <p:cNvSpPr/>
            <p:nvPr/>
          </p:nvSpPr>
          <p:spPr>
            <a:xfrm>
              <a:off x="5292478" y="1141569"/>
              <a:ext cx="2204321" cy="338554"/>
            </a:xfrm>
            <a:prstGeom prst="rect">
              <a:avLst/>
            </a:prstGeom>
          </p:spPr>
          <p:txBody>
            <a:bodyPr wrap="none">
              <a:spAutoFit/>
            </a:bodyPr>
            <a:lstStyle/>
            <a:p>
              <a:r>
                <a:rPr lang="zh-CN" altLang="en-US" sz="1600" dirty="0">
                  <a:solidFill>
                    <a:schemeClr val="bg1"/>
                  </a:solidFill>
                  <a:cs typeface="+mn-ea"/>
                  <a:sym typeface="+mn-lt"/>
                </a:rPr>
                <a:t>Please enter the title</a:t>
              </a:r>
            </a:p>
          </p:txBody>
        </p:sp>
      </p:grpSp>
      <p:grpSp>
        <p:nvGrpSpPr>
          <p:cNvPr id="46" name="组合 45"/>
          <p:cNvGrpSpPr/>
          <p:nvPr/>
        </p:nvGrpSpPr>
        <p:grpSpPr>
          <a:xfrm>
            <a:off x="3826638" y="3724109"/>
            <a:ext cx="2204321" cy="641334"/>
            <a:chOff x="6021094" y="2540233"/>
            <a:chExt cx="2204321" cy="641334"/>
          </a:xfrm>
        </p:grpSpPr>
        <p:sp>
          <p:nvSpPr>
            <p:cNvPr id="15" name="文本框 14"/>
            <p:cNvSpPr txBox="1"/>
            <p:nvPr/>
          </p:nvSpPr>
          <p:spPr>
            <a:xfrm>
              <a:off x="6035070" y="2540233"/>
              <a:ext cx="1800493" cy="369332"/>
            </a:xfrm>
            <a:prstGeom prst="rect">
              <a:avLst/>
            </a:prstGeom>
            <a:noFill/>
          </p:spPr>
          <p:txBody>
            <a:bodyPr wrap="none" rtlCol="0">
              <a:spAutoFit/>
            </a:bodyPr>
            <a:lstStyle/>
            <a:p>
              <a:r>
                <a:rPr lang="zh-CN" altLang="en-US" b="1" dirty="0">
                  <a:solidFill>
                    <a:schemeClr val="bg1"/>
                  </a:solidFill>
                  <a:cs typeface="+mn-ea"/>
                  <a:sym typeface="+mn-lt"/>
                </a:rPr>
                <a:t>请输入标题内容</a:t>
              </a:r>
            </a:p>
          </p:txBody>
        </p:sp>
        <p:sp>
          <p:nvSpPr>
            <p:cNvPr id="16" name="矩形 15"/>
            <p:cNvSpPr/>
            <p:nvPr/>
          </p:nvSpPr>
          <p:spPr>
            <a:xfrm>
              <a:off x="6021094" y="2843013"/>
              <a:ext cx="2204321" cy="338554"/>
            </a:xfrm>
            <a:prstGeom prst="rect">
              <a:avLst/>
            </a:prstGeom>
          </p:spPr>
          <p:txBody>
            <a:bodyPr wrap="none">
              <a:spAutoFit/>
            </a:bodyPr>
            <a:lstStyle/>
            <a:p>
              <a:r>
                <a:rPr lang="zh-CN" altLang="en-US" sz="1600" dirty="0">
                  <a:solidFill>
                    <a:schemeClr val="bg1"/>
                  </a:solidFill>
                  <a:cs typeface="+mn-ea"/>
                  <a:sym typeface="+mn-lt"/>
                </a:rPr>
                <a:t>Please enter the title</a:t>
              </a:r>
            </a:p>
          </p:txBody>
        </p:sp>
      </p:grpSp>
      <p:grpSp>
        <p:nvGrpSpPr>
          <p:cNvPr id="47" name="组合 46"/>
          <p:cNvGrpSpPr/>
          <p:nvPr/>
        </p:nvGrpSpPr>
        <p:grpSpPr>
          <a:xfrm>
            <a:off x="6700334" y="3724109"/>
            <a:ext cx="2204321" cy="641334"/>
            <a:chOff x="6057662" y="4025643"/>
            <a:chExt cx="2204321" cy="641334"/>
          </a:xfrm>
        </p:grpSpPr>
        <p:sp>
          <p:nvSpPr>
            <p:cNvPr id="17" name="文本框 16"/>
            <p:cNvSpPr txBox="1"/>
            <p:nvPr/>
          </p:nvSpPr>
          <p:spPr>
            <a:xfrm>
              <a:off x="6071638" y="4025643"/>
              <a:ext cx="1800493" cy="369332"/>
            </a:xfrm>
            <a:prstGeom prst="rect">
              <a:avLst/>
            </a:prstGeom>
            <a:noFill/>
          </p:spPr>
          <p:txBody>
            <a:bodyPr wrap="none" rtlCol="0">
              <a:spAutoFit/>
            </a:bodyPr>
            <a:lstStyle/>
            <a:p>
              <a:r>
                <a:rPr lang="zh-CN" altLang="en-US" b="1" dirty="0">
                  <a:solidFill>
                    <a:schemeClr val="bg1"/>
                  </a:solidFill>
                  <a:cs typeface="+mn-ea"/>
                  <a:sym typeface="+mn-lt"/>
                </a:rPr>
                <a:t>请输入标题内容</a:t>
              </a:r>
            </a:p>
          </p:txBody>
        </p:sp>
        <p:sp>
          <p:nvSpPr>
            <p:cNvPr id="18" name="矩形 17"/>
            <p:cNvSpPr/>
            <p:nvPr/>
          </p:nvSpPr>
          <p:spPr>
            <a:xfrm>
              <a:off x="6057662" y="4328423"/>
              <a:ext cx="2204321" cy="338554"/>
            </a:xfrm>
            <a:prstGeom prst="rect">
              <a:avLst/>
            </a:prstGeom>
          </p:spPr>
          <p:txBody>
            <a:bodyPr wrap="none">
              <a:spAutoFit/>
            </a:bodyPr>
            <a:lstStyle/>
            <a:p>
              <a:r>
                <a:rPr lang="zh-CN" altLang="en-US" sz="1600" dirty="0">
                  <a:solidFill>
                    <a:schemeClr val="bg1"/>
                  </a:solidFill>
                  <a:cs typeface="+mn-ea"/>
                  <a:sym typeface="+mn-lt"/>
                </a:rPr>
                <a:t>Please enter the title</a:t>
              </a:r>
            </a:p>
          </p:txBody>
        </p:sp>
      </p:grpSp>
      <p:grpSp>
        <p:nvGrpSpPr>
          <p:cNvPr id="48" name="组合 47"/>
          <p:cNvGrpSpPr/>
          <p:nvPr/>
        </p:nvGrpSpPr>
        <p:grpSpPr>
          <a:xfrm>
            <a:off x="9730753" y="3724109"/>
            <a:ext cx="2204321" cy="641334"/>
            <a:chOff x="5266846" y="5730187"/>
            <a:chExt cx="2204321" cy="641334"/>
          </a:xfrm>
        </p:grpSpPr>
        <p:sp>
          <p:nvSpPr>
            <p:cNvPr id="19" name="文本框 18"/>
            <p:cNvSpPr txBox="1"/>
            <p:nvPr/>
          </p:nvSpPr>
          <p:spPr>
            <a:xfrm>
              <a:off x="5280822" y="5730187"/>
              <a:ext cx="1800493" cy="369332"/>
            </a:xfrm>
            <a:prstGeom prst="rect">
              <a:avLst/>
            </a:prstGeom>
            <a:noFill/>
          </p:spPr>
          <p:txBody>
            <a:bodyPr wrap="none" rtlCol="0">
              <a:spAutoFit/>
            </a:bodyPr>
            <a:lstStyle/>
            <a:p>
              <a:r>
                <a:rPr lang="zh-CN" altLang="en-US" b="1" dirty="0">
                  <a:solidFill>
                    <a:schemeClr val="bg1"/>
                  </a:solidFill>
                  <a:cs typeface="+mn-ea"/>
                  <a:sym typeface="+mn-lt"/>
                </a:rPr>
                <a:t>请输入标题内容</a:t>
              </a:r>
            </a:p>
          </p:txBody>
        </p:sp>
        <p:sp>
          <p:nvSpPr>
            <p:cNvPr id="20" name="矩形 19"/>
            <p:cNvSpPr/>
            <p:nvPr/>
          </p:nvSpPr>
          <p:spPr>
            <a:xfrm>
              <a:off x="5266846" y="6032967"/>
              <a:ext cx="2204321" cy="338554"/>
            </a:xfrm>
            <a:prstGeom prst="rect">
              <a:avLst/>
            </a:prstGeom>
          </p:spPr>
          <p:txBody>
            <a:bodyPr wrap="none">
              <a:spAutoFit/>
            </a:bodyPr>
            <a:lstStyle/>
            <a:p>
              <a:r>
                <a:rPr lang="zh-CN" altLang="en-US" sz="1600" dirty="0">
                  <a:solidFill>
                    <a:schemeClr val="bg1"/>
                  </a:solidFill>
                  <a:cs typeface="+mn-ea"/>
                  <a:sym typeface="+mn-lt"/>
                </a:rPr>
                <a:t>Please enter the title</a:t>
              </a:r>
            </a:p>
          </p:txBody>
        </p:sp>
      </p:grpSp>
      <p:sp>
        <p:nvSpPr>
          <p:cNvPr id="3" name="文本框 2"/>
          <p:cNvSpPr txBox="1"/>
          <p:nvPr/>
        </p:nvSpPr>
        <p:spPr>
          <a:xfrm>
            <a:off x="5108426" y="2204864"/>
            <a:ext cx="1107996" cy="646331"/>
          </a:xfrm>
          <a:prstGeom prst="rect">
            <a:avLst/>
          </a:prstGeom>
          <a:noFill/>
        </p:spPr>
        <p:txBody>
          <a:bodyPr wrap="none" rtlCol="0">
            <a:spAutoFit/>
          </a:bodyPr>
          <a:lstStyle/>
          <a:p>
            <a:pPr algn="ctr"/>
            <a:r>
              <a:rPr lang="zh-CN" altLang="en-US" sz="3600" b="1" dirty="0">
                <a:solidFill>
                  <a:schemeClr val="bg1">
                    <a:lumMod val="85000"/>
                  </a:schemeClr>
                </a:solidFill>
                <a:cs typeface="+mn-ea"/>
                <a:sym typeface="+mn-lt"/>
              </a:rPr>
              <a:t>目录</a:t>
            </a:r>
          </a:p>
        </p:txBody>
      </p:sp>
      <p:sp>
        <p:nvSpPr>
          <p:cNvPr id="24" name="文本框 23"/>
          <p:cNvSpPr txBox="1"/>
          <p:nvPr/>
        </p:nvSpPr>
        <p:spPr>
          <a:xfrm>
            <a:off x="5017087" y="2778591"/>
            <a:ext cx="1290674" cy="369332"/>
          </a:xfrm>
          <a:prstGeom prst="rect">
            <a:avLst/>
          </a:prstGeom>
          <a:noFill/>
        </p:spPr>
        <p:txBody>
          <a:bodyPr wrap="none" rtlCol="0">
            <a:spAutoFit/>
          </a:bodyPr>
          <a:lstStyle/>
          <a:p>
            <a:pPr algn="ctr"/>
            <a:r>
              <a:rPr lang="en-US" altLang="zh-CN" dirty="0">
                <a:solidFill>
                  <a:schemeClr val="bg1">
                    <a:lumMod val="85000"/>
                  </a:schemeClr>
                </a:solidFill>
                <a:cs typeface="+mn-ea"/>
                <a:sym typeface="+mn-lt"/>
              </a:rPr>
              <a:t>CONTENT</a:t>
            </a:r>
            <a:endParaRPr lang="zh-CN" altLang="en-US" dirty="0">
              <a:solidFill>
                <a:schemeClr val="bg1">
                  <a:lumMod val="85000"/>
                </a:schemeClr>
              </a:solidFill>
              <a:cs typeface="+mn-ea"/>
              <a:sym typeface="+mn-lt"/>
            </a:endParaRPr>
          </a:p>
        </p:txBody>
      </p:sp>
      <p:sp>
        <p:nvSpPr>
          <p:cNvPr id="8" name="文本框 7"/>
          <p:cNvSpPr txBox="1"/>
          <p:nvPr/>
        </p:nvSpPr>
        <p:spPr>
          <a:xfrm>
            <a:off x="272776" y="3798555"/>
            <a:ext cx="627095" cy="523220"/>
          </a:xfrm>
          <a:prstGeom prst="rect">
            <a:avLst/>
          </a:prstGeom>
          <a:noFill/>
          <a:ln>
            <a:solidFill>
              <a:srgbClr val="37BBED"/>
            </a:solidFill>
          </a:ln>
        </p:spPr>
        <p:txBody>
          <a:bodyPr wrap="none" rtlCol="0">
            <a:spAutoFit/>
          </a:bodyPr>
          <a:lstStyle/>
          <a:p>
            <a:r>
              <a:rPr lang="en-US" altLang="zh-CN" sz="2800" b="1" dirty="0">
                <a:solidFill>
                  <a:schemeClr val="bg1">
                    <a:lumMod val="85000"/>
                  </a:schemeClr>
                </a:solidFill>
                <a:cs typeface="+mn-ea"/>
                <a:sym typeface="+mn-lt"/>
              </a:rPr>
              <a:t>01</a:t>
            </a:r>
            <a:endParaRPr lang="zh-CN" altLang="en-US" sz="2800" b="1" dirty="0">
              <a:solidFill>
                <a:schemeClr val="bg1">
                  <a:lumMod val="85000"/>
                </a:schemeClr>
              </a:solidFill>
              <a:cs typeface="+mn-ea"/>
              <a:sym typeface="+mn-lt"/>
            </a:endParaRPr>
          </a:p>
        </p:txBody>
      </p:sp>
      <p:sp>
        <p:nvSpPr>
          <p:cNvPr id="12" name="文本框 11"/>
          <p:cNvSpPr txBox="1"/>
          <p:nvPr/>
        </p:nvSpPr>
        <p:spPr>
          <a:xfrm>
            <a:off x="3169143" y="3798555"/>
            <a:ext cx="627095" cy="523220"/>
          </a:xfrm>
          <a:prstGeom prst="rect">
            <a:avLst/>
          </a:prstGeom>
          <a:noFill/>
          <a:ln>
            <a:solidFill>
              <a:srgbClr val="37BBED"/>
            </a:solidFill>
          </a:ln>
        </p:spPr>
        <p:txBody>
          <a:bodyPr wrap="none" rtlCol="0">
            <a:spAutoFit/>
          </a:bodyPr>
          <a:lstStyle>
            <a:defPPr>
              <a:defRPr lang="zh-CN"/>
            </a:defPPr>
            <a:lvl1pPr>
              <a:defRPr sz="44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sz="2800" b="1" dirty="0">
                <a:solidFill>
                  <a:schemeClr val="bg1">
                    <a:lumMod val="85000"/>
                  </a:schemeClr>
                </a:solidFill>
                <a:latin typeface="+mn-lt"/>
                <a:ea typeface="+mn-ea"/>
                <a:cs typeface="+mn-ea"/>
                <a:sym typeface="+mn-lt"/>
              </a:rPr>
              <a:t>02</a:t>
            </a:r>
            <a:endParaRPr lang="zh-CN" altLang="en-US" sz="2800" b="1" dirty="0">
              <a:solidFill>
                <a:schemeClr val="bg1">
                  <a:lumMod val="85000"/>
                </a:schemeClr>
              </a:solidFill>
              <a:latin typeface="+mn-lt"/>
              <a:ea typeface="+mn-ea"/>
              <a:cs typeface="+mn-ea"/>
              <a:sym typeface="+mn-lt"/>
            </a:endParaRPr>
          </a:p>
        </p:txBody>
      </p:sp>
      <p:sp>
        <p:nvSpPr>
          <p:cNvPr id="13" name="文本框 12"/>
          <p:cNvSpPr txBox="1"/>
          <p:nvPr/>
        </p:nvSpPr>
        <p:spPr>
          <a:xfrm>
            <a:off x="6042839" y="3798555"/>
            <a:ext cx="627095" cy="523220"/>
          </a:xfrm>
          <a:prstGeom prst="rect">
            <a:avLst/>
          </a:prstGeom>
          <a:noFill/>
          <a:ln>
            <a:solidFill>
              <a:srgbClr val="37BBED"/>
            </a:solidFill>
          </a:ln>
        </p:spPr>
        <p:txBody>
          <a:bodyPr wrap="none" rtlCol="0">
            <a:spAutoFit/>
          </a:bodyPr>
          <a:lstStyle>
            <a:defPPr>
              <a:defRPr lang="zh-CN"/>
            </a:defPPr>
            <a:lvl1pPr>
              <a:defRPr sz="44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sz="2800" b="1" dirty="0">
                <a:solidFill>
                  <a:schemeClr val="bg1">
                    <a:lumMod val="85000"/>
                  </a:schemeClr>
                </a:solidFill>
                <a:latin typeface="+mn-lt"/>
                <a:ea typeface="+mn-ea"/>
                <a:cs typeface="+mn-ea"/>
                <a:sym typeface="+mn-lt"/>
              </a:rPr>
              <a:t>03</a:t>
            </a:r>
            <a:endParaRPr lang="zh-CN" altLang="en-US" sz="2800" b="1" dirty="0">
              <a:solidFill>
                <a:schemeClr val="bg1">
                  <a:lumMod val="85000"/>
                </a:schemeClr>
              </a:solidFill>
              <a:latin typeface="+mn-lt"/>
              <a:ea typeface="+mn-ea"/>
              <a:cs typeface="+mn-ea"/>
              <a:sym typeface="+mn-lt"/>
            </a:endParaRPr>
          </a:p>
        </p:txBody>
      </p:sp>
      <p:sp>
        <p:nvSpPr>
          <p:cNvPr id="14" name="文本框 13"/>
          <p:cNvSpPr txBox="1"/>
          <p:nvPr/>
        </p:nvSpPr>
        <p:spPr>
          <a:xfrm>
            <a:off x="9073258" y="3798555"/>
            <a:ext cx="627095" cy="523220"/>
          </a:xfrm>
          <a:prstGeom prst="rect">
            <a:avLst/>
          </a:prstGeom>
          <a:noFill/>
          <a:ln>
            <a:solidFill>
              <a:srgbClr val="37BBED"/>
            </a:solidFill>
          </a:ln>
        </p:spPr>
        <p:txBody>
          <a:bodyPr wrap="none" rtlCol="0">
            <a:spAutoFit/>
          </a:bodyPr>
          <a:lstStyle>
            <a:defPPr>
              <a:defRPr lang="zh-CN"/>
            </a:defPPr>
            <a:lvl1pPr>
              <a:defRPr sz="44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sz="2800" b="1" dirty="0">
                <a:solidFill>
                  <a:schemeClr val="bg1">
                    <a:lumMod val="85000"/>
                  </a:schemeClr>
                </a:solidFill>
                <a:latin typeface="+mn-lt"/>
                <a:ea typeface="+mn-ea"/>
                <a:cs typeface="+mn-ea"/>
                <a:sym typeface="+mn-lt"/>
              </a:rPr>
              <a:t>04</a:t>
            </a:r>
            <a:endParaRPr lang="zh-CN" altLang="en-US" sz="2800" b="1" dirty="0">
              <a:solidFill>
                <a:schemeClr val="bg1">
                  <a:lumMod val="85000"/>
                </a:schemeClr>
              </a:solidFill>
              <a:latin typeface="+mn-lt"/>
              <a:ea typeface="+mn-ea"/>
              <a:cs typeface="+mn-ea"/>
              <a:sym typeface="+mn-lt"/>
            </a:endParaRPr>
          </a:p>
        </p:txBody>
      </p:sp>
      <p:grpSp>
        <p:nvGrpSpPr>
          <p:cNvPr id="41" name="组合 40"/>
          <p:cNvGrpSpPr/>
          <p:nvPr/>
        </p:nvGrpSpPr>
        <p:grpSpPr>
          <a:xfrm rot="10800000" flipV="1">
            <a:off x="263352" y="3318349"/>
            <a:ext cx="11745783" cy="45719"/>
            <a:chOff x="3182554" y="3904019"/>
            <a:chExt cx="5543625" cy="45719"/>
          </a:xfrm>
        </p:grpSpPr>
        <p:sp>
          <p:nvSpPr>
            <p:cNvPr id="42" name="PA_矩形 11"/>
            <p:cNvSpPr/>
            <p:nvPr>
              <p:custDataLst>
                <p:tags r:id="rId2"/>
              </p:custDataLst>
            </p:nvPr>
          </p:nvSpPr>
          <p:spPr>
            <a:xfrm>
              <a:off x="5030429" y="3904019"/>
              <a:ext cx="1847875" cy="45719"/>
            </a:xfrm>
            <a:prstGeom prst="rect">
              <a:avLst/>
            </a:prstGeom>
            <a:solidFill>
              <a:srgbClr val="52CBC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PA_矩形 11"/>
            <p:cNvSpPr/>
            <p:nvPr>
              <p:custDataLst>
                <p:tags r:id="rId3"/>
              </p:custDataLst>
            </p:nvPr>
          </p:nvSpPr>
          <p:spPr>
            <a:xfrm>
              <a:off x="6878304" y="3904019"/>
              <a:ext cx="1847875" cy="45719"/>
            </a:xfrm>
            <a:prstGeom prst="rect">
              <a:avLst/>
            </a:prstGeom>
            <a:solidFill>
              <a:srgbClr val="585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PA_矩形 11"/>
            <p:cNvSpPr/>
            <p:nvPr>
              <p:custDataLst>
                <p:tags r:id="rId4"/>
              </p:custDataLst>
            </p:nvPr>
          </p:nvSpPr>
          <p:spPr>
            <a:xfrm>
              <a:off x="3182554" y="3904019"/>
              <a:ext cx="1847875" cy="45719"/>
            </a:xfrm>
            <a:prstGeom prst="rect">
              <a:avLst/>
            </a:prstGeom>
            <a:solidFill>
              <a:srgbClr val="00B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29" name="图片 28" descr="图片包含 就坐, 黑色, 建筑物, 户外&#10;&#10;已生成高可信度的说明"/>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flipH="1">
            <a:off x="10613795" y="4865485"/>
            <a:ext cx="1341132" cy="1509838"/>
          </a:xfrm>
          <a:prstGeom prst="rect">
            <a:avLst/>
          </a:prstGeom>
        </p:spPr>
      </p:pic>
    </p:spTree>
    <p:custDataLst>
      <p:tags r:id="rId1"/>
    </p:custDataLst>
    <p:extLst>
      <p:ext uri="{BB962C8B-B14F-4D97-AF65-F5344CB8AC3E}">
        <p14:creationId xmlns:p14="http://schemas.microsoft.com/office/powerpoint/2010/main" val="37490595"/>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42"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barn(outHorizontal)">
                                      <p:cBhvr>
                                        <p:cTn id="19" dur="500"/>
                                        <p:tgtEl>
                                          <p:spTgt spid="41"/>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1+#ppt_w/2"/>
                                          </p:val>
                                        </p:tav>
                                        <p:tav tm="100000">
                                          <p:val>
                                            <p:strVal val="#ppt_x"/>
                                          </p:val>
                                        </p:tav>
                                      </p:tavLst>
                                    </p:anim>
                                    <p:anim calcmode="lin" valueType="num">
                                      <p:cBhvr additive="base">
                                        <p:cTn id="32"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nodeType="clickEffect">
                                  <p:stCondLst>
                                    <p:cond delay="0"/>
                                  </p:stCondLst>
                                  <p:childTnLst>
                                    <p:set>
                                      <p:cBhvr>
                                        <p:cTn id="43" dur="1" fill="hold">
                                          <p:stCondLst>
                                            <p:cond delay="0"/>
                                          </p:stCondLst>
                                        </p:cTn>
                                        <p:tgtEl>
                                          <p:spTgt spid="46"/>
                                        </p:tgtEl>
                                        <p:attrNameLst>
                                          <p:attrName>style.visibility</p:attrName>
                                        </p:attrNameLst>
                                      </p:cBhvr>
                                      <p:to>
                                        <p:strVal val="visible"/>
                                      </p:to>
                                    </p:set>
                                    <p:anim calcmode="lin" valueType="num">
                                      <p:cBhvr additive="base">
                                        <p:cTn id="44" dur="500" fill="hold"/>
                                        <p:tgtEl>
                                          <p:spTgt spid="46"/>
                                        </p:tgtEl>
                                        <p:attrNameLst>
                                          <p:attrName>ppt_x</p:attrName>
                                        </p:attrNameLst>
                                      </p:cBhvr>
                                      <p:tavLst>
                                        <p:tav tm="0">
                                          <p:val>
                                            <p:strVal val="1+#ppt_w/2"/>
                                          </p:val>
                                        </p:tav>
                                        <p:tav tm="100000">
                                          <p:val>
                                            <p:strVal val="#ppt_x"/>
                                          </p:val>
                                        </p:tav>
                                      </p:tavLst>
                                    </p:anim>
                                    <p:anim calcmode="lin" valueType="num">
                                      <p:cBhvr additive="base">
                                        <p:cTn id="45"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1000"/>
                                        <p:tgtEl>
                                          <p:spTgt spid="13"/>
                                        </p:tgtEl>
                                      </p:cBhvr>
                                    </p:animEffect>
                                    <p:anim calcmode="lin" valueType="num">
                                      <p:cBhvr>
                                        <p:cTn id="51" dur="1000" fill="hold"/>
                                        <p:tgtEl>
                                          <p:spTgt spid="13"/>
                                        </p:tgtEl>
                                        <p:attrNameLst>
                                          <p:attrName>ppt_x</p:attrName>
                                        </p:attrNameLst>
                                      </p:cBhvr>
                                      <p:tavLst>
                                        <p:tav tm="0">
                                          <p:val>
                                            <p:strVal val="#ppt_x"/>
                                          </p:val>
                                        </p:tav>
                                        <p:tav tm="100000">
                                          <p:val>
                                            <p:strVal val="#ppt_x"/>
                                          </p:val>
                                        </p:tav>
                                      </p:tavLst>
                                    </p:anim>
                                    <p:anim calcmode="lin" valueType="num">
                                      <p:cBhvr>
                                        <p:cTn id="5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47"/>
                                        </p:tgtEl>
                                        <p:attrNameLst>
                                          <p:attrName>style.visibility</p:attrName>
                                        </p:attrNameLst>
                                      </p:cBhvr>
                                      <p:to>
                                        <p:strVal val="visible"/>
                                      </p:to>
                                    </p:set>
                                    <p:anim calcmode="lin" valueType="num">
                                      <p:cBhvr additive="base">
                                        <p:cTn id="57" dur="500" fill="hold"/>
                                        <p:tgtEl>
                                          <p:spTgt spid="47"/>
                                        </p:tgtEl>
                                        <p:attrNameLst>
                                          <p:attrName>ppt_x</p:attrName>
                                        </p:attrNameLst>
                                      </p:cBhvr>
                                      <p:tavLst>
                                        <p:tav tm="0">
                                          <p:val>
                                            <p:strVal val="1+#ppt_w/2"/>
                                          </p:val>
                                        </p:tav>
                                        <p:tav tm="100000">
                                          <p:val>
                                            <p:strVal val="#ppt_x"/>
                                          </p:val>
                                        </p:tav>
                                      </p:tavLst>
                                    </p:anim>
                                    <p:anim calcmode="lin" valueType="num">
                                      <p:cBhvr additive="base">
                                        <p:cTn id="58"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1000"/>
                                        <p:tgtEl>
                                          <p:spTgt spid="14"/>
                                        </p:tgtEl>
                                      </p:cBhvr>
                                    </p:animEffect>
                                    <p:anim calcmode="lin" valueType="num">
                                      <p:cBhvr>
                                        <p:cTn id="64" dur="1000" fill="hold"/>
                                        <p:tgtEl>
                                          <p:spTgt spid="14"/>
                                        </p:tgtEl>
                                        <p:attrNameLst>
                                          <p:attrName>ppt_x</p:attrName>
                                        </p:attrNameLst>
                                      </p:cBhvr>
                                      <p:tavLst>
                                        <p:tav tm="0">
                                          <p:val>
                                            <p:strVal val="#ppt_x"/>
                                          </p:val>
                                        </p:tav>
                                        <p:tav tm="100000">
                                          <p:val>
                                            <p:strVal val="#ppt_x"/>
                                          </p:val>
                                        </p:tav>
                                      </p:tavLst>
                                    </p:anim>
                                    <p:anim calcmode="lin" valueType="num">
                                      <p:cBhvr>
                                        <p:cTn id="6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2" fill="hold" nodeType="clickEffect">
                                  <p:stCondLst>
                                    <p:cond delay="0"/>
                                  </p:stCondLst>
                                  <p:childTnLst>
                                    <p:set>
                                      <p:cBhvr>
                                        <p:cTn id="69" dur="1" fill="hold">
                                          <p:stCondLst>
                                            <p:cond delay="0"/>
                                          </p:stCondLst>
                                        </p:cTn>
                                        <p:tgtEl>
                                          <p:spTgt spid="48"/>
                                        </p:tgtEl>
                                        <p:attrNameLst>
                                          <p:attrName>style.visibility</p:attrName>
                                        </p:attrNameLst>
                                      </p:cBhvr>
                                      <p:to>
                                        <p:strVal val="visible"/>
                                      </p:to>
                                    </p:set>
                                    <p:anim calcmode="lin" valueType="num">
                                      <p:cBhvr additive="base">
                                        <p:cTn id="70" dur="500" fill="hold"/>
                                        <p:tgtEl>
                                          <p:spTgt spid="48"/>
                                        </p:tgtEl>
                                        <p:attrNameLst>
                                          <p:attrName>ppt_x</p:attrName>
                                        </p:attrNameLst>
                                      </p:cBhvr>
                                      <p:tavLst>
                                        <p:tav tm="0">
                                          <p:val>
                                            <p:strVal val="1+#ppt_w/2"/>
                                          </p:val>
                                        </p:tav>
                                        <p:tav tm="100000">
                                          <p:val>
                                            <p:strVal val="#ppt_x"/>
                                          </p:val>
                                        </p:tav>
                                      </p:tavLst>
                                    </p:anim>
                                    <p:anim calcmode="lin" valueType="num">
                                      <p:cBhvr additive="base">
                                        <p:cTn id="71"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nodeType="clickEffect">
                                  <p:stCondLst>
                                    <p:cond delay="0"/>
                                  </p:stCondLst>
                                  <p:childTnLst>
                                    <p:set>
                                      <p:cBhvr>
                                        <p:cTn id="75" dur="1" fill="hold">
                                          <p:stCondLst>
                                            <p:cond delay="0"/>
                                          </p:stCondLst>
                                        </p:cTn>
                                        <p:tgtEl>
                                          <p:spTgt spid="28"/>
                                        </p:tgtEl>
                                        <p:attrNameLst>
                                          <p:attrName>style.visibility</p:attrName>
                                        </p:attrNameLst>
                                      </p:cBhvr>
                                      <p:to>
                                        <p:strVal val="visible"/>
                                      </p:to>
                                    </p:set>
                                    <p:anim calcmode="lin" valueType="num">
                                      <p:cBhvr>
                                        <p:cTn id="76" dur="500" fill="hold"/>
                                        <p:tgtEl>
                                          <p:spTgt spid="28"/>
                                        </p:tgtEl>
                                        <p:attrNameLst>
                                          <p:attrName>ppt_w</p:attrName>
                                        </p:attrNameLst>
                                      </p:cBhvr>
                                      <p:tavLst>
                                        <p:tav tm="0">
                                          <p:val>
                                            <p:fltVal val="0"/>
                                          </p:val>
                                        </p:tav>
                                        <p:tav tm="100000">
                                          <p:val>
                                            <p:strVal val="#ppt_w"/>
                                          </p:val>
                                        </p:tav>
                                      </p:tavLst>
                                    </p:anim>
                                    <p:anim calcmode="lin" valueType="num">
                                      <p:cBhvr>
                                        <p:cTn id="77" dur="500" fill="hold"/>
                                        <p:tgtEl>
                                          <p:spTgt spid="28"/>
                                        </p:tgtEl>
                                        <p:attrNameLst>
                                          <p:attrName>ppt_h</p:attrName>
                                        </p:attrNameLst>
                                      </p:cBhvr>
                                      <p:tavLst>
                                        <p:tav tm="0">
                                          <p:val>
                                            <p:fltVal val="0"/>
                                          </p:val>
                                        </p:tav>
                                        <p:tav tm="100000">
                                          <p:val>
                                            <p:strVal val="#ppt_h"/>
                                          </p:val>
                                        </p:tav>
                                      </p:tavLst>
                                    </p:anim>
                                    <p:animEffect transition="in" filter="fade">
                                      <p:cBhvr>
                                        <p:cTn id="78" dur="500"/>
                                        <p:tgtEl>
                                          <p:spTgt spid="28"/>
                                        </p:tgtEl>
                                      </p:cBhvr>
                                    </p:animEffect>
                                  </p:childTnLst>
                                </p:cTn>
                              </p:par>
                            </p:childTnLst>
                          </p:cTn>
                        </p:par>
                      </p:childTnLst>
                    </p:cTn>
                  </p:par>
                  <p:par>
                    <p:cTn id="79" fill="hold">
                      <p:stCondLst>
                        <p:cond delay="indefinite"/>
                      </p:stCondLst>
                      <p:childTnLst>
                        <p:par>
                          <p:cTn id="80" fill="hold">
                            <p:stCondLst>
                              <p:cond delay="0"/>
                            </p:stCondLst>
                            <p:childTnLst>
                              <p:par>
                                <p:cTn id="81" presetID="53" presetClass="entr" presetSubtype="16" fill="hold" nodeType="clickEffect">
                                  <p:stCondLst>
                                    <p:cond delay="0"/>
                                  </p:stCondLst>
                                  <p:childTnLst>
                                    <p:set>
                                      <p:cBhvr>
                                        <p:cTn id="82" dur="1" fill="hold">
                                          <p:stCondLst>
                                            <p:cond delay="0"/>
                                          </p:stCondLst>
                                        </p:cTn>
                                        <p:tgtEl>
                                          <p:spTgt spid="29"/>
                                        </p:tgtEl>
                                        <p:attrNameLst>
                                          <p:attrName>style.visibility</p:attrName>
                                        </p:attrNameLst>
                                      </p:cBhvr>
                                      <p:to>
                                        <p:strVal val="visible"/>
                                      </p:to>
                                    </p:set>
                                    <p:anim calcmode="lin" valueType="num">
                                      <p:cBhvr>
                                        <p:cTn id="83" dur="500" fill="hold"/>
                                        <p:tgtEl>
                                          <p:spTgt spid="29"/>
                                        </p:tgtEl>
                                        <p:attrNameLst>
                                          <p:attrName>ppt_w</p:attrName>
                                        </p:attrNameLst>
                                      </p:cBhvr>
                                      <p:tavLst>
                                        <p:tav tm="0">
                                          <p:val>
                                            <p:fltVal val="0"/>
                                          </p:val>
                                        </p:tav>
                                        <p:tav tm="100000">
                                          <p:val>
                                            <p:strVal val="#ppt_w"/>
                                          </p:val>
                                        </p:tav>
                                      </p:tavLst>
                                    </p:anim>
                                    <p:anim calcmode="lin" valueType="num">
                                      <p:cBhvr>
                                        <p:cTn id="84" dur="500" fill="hold"/>
                                        <p:tgtEl>
                                          <p:spTgt spid="29"/>
                                        </p:tgtEl>
                                        <p:attrNameLst>
                                          <p:attrName>ppt_h</p:attrName>
                                        </p:attrNameLst>
                                      </p:cBhvr>
                                      <p:tavLst>
                                        <p:tav tm="0">
                                          <p:val>
                                            <p:fltVal val="0"/>
                                          </p:val>
                                        </p:tav>
                                        <p:tav tm="100000">
                                          <p:val>
                                            <p:strVal val="#ppt_h"/>
                                          </p:val>
                                        </p:tav>
                                      </p:tavLst>
                                    </p:anim>
                                    <p:animEffect transition="in" filter="fade">
                                      <p:cBhvr>
                                        <p:cTn id="8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4" grpId="0"/>
      <p:bldP spid="8" grpId="0" animBg="1"/>
      <p:bldP spid="12" grpId="0" animBg="1"/>
      <p:bldP spid="13"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263352" y="-315635"/>
            <a:ext cx="11928647" cy="7173635"/>
            <a:chOff x="263352" y="-315635"/>
            <a:chExt cx="11928647" cy="7173635"/>
          </a:xfrm>
        </p:grpSpPr>
        <p:pic>
          <p:nvPicPr>
            <p:cNvPr id="28" name="图片 27" descr="图片包含 就坐, 黑色, 建筑物, 户外&#10;&#10;已生成高可信度的说明"/>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rot="15300000">
              <a:off x="392931" y="-390354"/>
              <a:ext cx="1819802" cy="1969240"/>
            </a:xfrm>
            <a:prstGeom prst="rect">
              <a:avLst/>
            </a:prstGeom>
          </p:spPr>
        </p:pic>
        <p:sp>
          <p:nvSpPr>
            <p:cNvPr id="3" name="文本框 2"/>
            <p:cNvSpPr txBox="1"/>
            <p:nvPr/>
          </p:nvSpPr>
          <p:spPr>
            <a:xfrm>
              <a:off x="476332" y="332656"/>
              <a:ext cx="1980029" cy="523220"/>
            </a:xfrm>
            <a:prstGeom prst="rect">
              <a:avLst/>
            </a:prstGeom>
            <a:noFill/>
          </p:spPr>
          <p:txBody>
            <a:bodyPr wrap="none" rtlCol="0">
              <a:spAutoFit/>
            </a:bodyPr>
            <a:lstStyle/>
            <a:p>
              <a:pPr algn="ctr"/>
              <a:r>
                <a:rPr lang="zh-CN" altLang="en-US" sz="2800" dirty="0">
                  <a:solidFill>
                    <a:schemeClr val="bg1">
                      <a:lumMod val="85000"/>
                    </a:schemeClr>
                  </a:solidFill>
                  <a:cs typeface="+mn-ea"/>
                  <a:sym typeface="+mn-lt"/>
                </a:rPr>
                <a:t>输入小标题</a:t>
              </a:r>
            </a:p>
          </p:txBody>
        </p:sp>
        <p:grpSp>
          <p:nvGrpSpPr>
            <p:cNvPr id="41" name="组合 40"/>
            <p:cNvGrpSpPr/>
            <p:nvPr/>
          </p:nvGrpSpPr>
          <p:grpSpPr>
            <a:xfrm rot="10800000" flipV="1">
              <a:off x="263352" y="984158"/>
              <a:ext cx="11745783" cy="45719"/>
              <a:chOff x="3182554" y="3904019"/>
              <a:chExt cx="5543625" cy="45719"/>
            </a:xfrm>
          </p:grpSpPr>
          <p:sp>
            <p:nvSpPr>
              <p:cNvPr id="42" name="PA_矩形 11"/>
              <p:cNvSpPr/>
              <p:nvPr>
                <p:custDataLst>
                  <p:tags r:id="rId2"/>
                </p:custDataLst>
              </p:nvPr>
            </p:nvSpPr>
            <p:spPr>
              <a:xfrm>
                <a:off x="5030429" y="3904019"/>
                <a:ext cx="1847875" cy="45719"/>
              </a:xfrm>
              <a:prstGeom prst="rect">
                <a:avLst/>
              </a:prstGeom>
              <a:solidFill>
                <a:srgbClr val="52CBC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PA_矩形 11"/>
              <p:cNvSpPr/>
              <p:nvPr>
                <p:custDataLst>
                  <p:tags r:id="rId3"/>
                </p:custDataLst>
              </p:nvPr>
            </p:nvSpPr>
            <p:spPr>
              <a:xfrm>
                <a:off x="6878304" y="3904019"/>
                <a:ext cx="1847875" cy="45719"/>
              </a:xfrm>
              <a:prstGeom prst="rect">
                <a:avLst/>
              </a:prstGeom>
              <a:solidFill>
                <a:srgbClr val="585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PA_矩形 11"/>
              <p:cNvSpPr/>
              <p:nvPr>
                <p:custDataLst>
                  <p:tags r:id="rId4"/>
                </p:custDataLst>
              </p:nvPr>
            </p:nvSpPr>
            <p:spPr>
              <a:xfrm>
                <a:off x="3182554" y="3904019"/>
                <a:ext cx="1847875" cy="45719"/>
              </a:xfrm>
              <a:prstGeom prst="rect">
                <a:avLst/>
              </a:prstGeom>
              <a:solidFill>
                <a:srgbClr val="00B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29" name="图片 28" descr="图片包含 就坐, 黑色, 建筑物, 户外&#10;&#10;已生成高可信度的说明"/>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flipH="1">
              <a:off x="9739942" y="1484784"/>
              <a:ext cx="2452057" cy="5373216"/>
            </a:xfrm>
            <a:prstGeom prst="rect">
              <a:avLst/>
            </a:prstGeom>
          </p:spPr>
        </p:pic>
      </p:grpSp>
      <p:sp>
        <p:nvSpPr>
          <p:cNvPr id="21" name="任意多边形 7"/>
          <p:cNvSpPr/>
          <p:nvPr/>
        </p:nvSpPr>
        <p:spPr>
          <a:xfrm>
            <a:off x="1559496" y="2596206"/>
            <a:ext cx="1371279" cy="157618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37BBED">
              <a:alpha val="60000"/>
            </a:srgb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lvl="0" algn="ctr" defTabSz="1600200">
              <a:lnSpc>
                <a:spcPct val="90000"/>
              </a:lnSpc>
              <a:spcBef>
                <a:spcPct val="0"/>
              </a:spcBef>
              <a:spcAft>
                <a:spcPct val="35000"/>
              </a:spcAft>
            </a:pPr>
            <a:endParaRPr lang="zh-CN" altLang="en-US" sz="3600" kern="1200">
              <a:solidFill>
                <a:schemeClr val="bg1"/>
              </a:solidFill>
              <a:cs typeface="+mn-ea"/>
              <a:sym typeface="+mn-lt"/>
            </a:endParaRPr>
          </a:p>
        </p:txBody>
      </p:sp>
      <p:sp>
        <p:nvSpPr>
          <p:cNvPr id="22" name="任意多边形 14"/>
          <p:cNvSpPr/>
          <p:nvPr/>
        </p:nvSpPr>
        <p:spPr>
          <a:xfrm>
            <a:off x="4093530" y="2708919"/>
            <a:ext cx="1371279" cy="157618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37BBED">
              <a:alpha val="60000"/>
            </a:srgb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lvl="0" algn="ctr" defTabSz="1600200">
              <a:lnSpc>
                <a:spcPct val="90000"/>
              </a:lnSpc>
              <a:spcBef>
                <a:spcPct val="0"/>
              </a:spcBef>
              <a:spcAft>
                <a:spcPct val="35000"/>
              </a:spcAft>
            </a:pPr>
            <a:endParaRPr lang="zh-CN" altLang="en-US" sz="3600" kern="1200">
              <a:solidFill>
                <a:schemeClr val="bg1"/>
              </a:solidFill>
              <a:cs typeface="+mn-ea"/>
              <a:sym typeface="+mn-lt"/>
            </a:endParaRPr>
          </a:p>
        </p:txBody>
      </p:sp>
      <p:sp>
        <p:nvSpPr>
          <p:cNvPr id="23" name="任意多边形 15"/>
          <p:cNvSpPr/>
          <p:nvPr/>
        </p:nvSpPr>
        <p:spPr>
          <a:xfrm>
            <a:off x="6627564" y="2708919"/>
            <a:ext cx="1371279" cy="157618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37BBED">
              <a:alpha val="60000"/>
            </a:srgb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lvl="0" algn="ctr" defTabSz="1600200">
              <a:lnSpc>
                <a:spcPct val="90000"/>
              </a:lnSpc>
              <a:spcBef>
                <a:spcPct val="0"/>
              </a:spcBef>
              <a:spcAft>
                <a:spcPct val="35000"/>
              </a:spcAft>
            </a:pPr>
            <a:endParaRPr lang="zh-CN" altLang="en-US" sz="3600" kern="1200">
              <a:solidFill>
                <a:schemeClr val="bg1"/>
              </a:solidFill>
              <a:cs typeface="+mn-ea"/>
              <a:sym typeface="+mn-lt"/>
            </a:endParaRPr>
          </a:p>
        </p:txBody>
      </p:sp>
      <p:sp>
        <p:nvSpPr>
          <p:cNvPr id="24" name="任意多边形 16"/>
          <p:cNvSpPr/>
          <p:nvPr/>
        </p:nvSpPr>
        <p:spPr>
          <a:xfrm>
            <a:off x="9161597" y="2708919"/>
            <a:ext cx="1371279" cy="157618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37BBED">
              <a:alpha val="60000"/>
            </a:srgb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lvl="0" algn="ctr" defTabSz="1600200">
              <a:lnSpc>
                <a:spcPct val="90000"/>
              </a:lnSpc>
              <a:spcBef>
                <a:spcPct val="0"/>
              </a:spcBef>
              <a:spcAft>
                <a:spcPct val="35000"/>
              </a:spcAft>
            </a:pPr>
            <a:endParaRPr lang="zh-CN" altLang="en-US" sz="3600" kern="1200" dirty="0">
              <a:solidFill>
                <a:schemeClr val="bg1"/>
              </a:solidFill>
              <a:cs typeface="+mn-ea"/>
              <a:sym typeface="+mn-lt"/>
            </a:endParaRPr>
          </a:p>
        </p:txBody>
      </p:sp>
      <p:sp>
        <p:nvSpPr>
          <p:cNvPr id="25" name="Freeform 456"/>
          <p:cNvSpPr>
            <a:spLocks/>
          </p:cNvSpPr>
          <p:nvPr/>
        </p:nvSpPr>
        <p:spPr bwMode="auto">
          <a:xfrm>
            <a:off x="3287688" y="3385575"/>
            <a:ext cx="353016" cy="302204"/>
          </a:xfrm>
          <a:custGeom>
            <a:avLst/>
            <a:gdLst>
              <a:gd name="T0" fmla="*/ 35 w 56"/>
              <a:gd name="T1" fmla="*/ 47 h 48"/>
              <a:gd name="T2" fmla="*/ 55 w 56"/>
              <a:gd name="T3" fmla="*/ 27 h 48"/>
              <a:gd name="T4" fmla="*/ 55 w 56"/>
              <a:gd name="T5" fmla="*/ 21 h 48"/>
              <a:gd name="T6" fmla="*/ 35 w 56"/>
              <a:gd name="T7" fmla="*/ 1 h 48"/>
              <a:gd name="T8" fmla="*/ 29 w 56"/>
              <a:gd name="T9" fmla="*/ 1 h 48"/>
              <a:gd name="T10" fmla="*/ 29 w 56"/>
              <a:gd name="T11" fmla="*/ 7 h 48"/>
              <a:gd name="T12" fmla="*/ 42 w 56"/>
              <a:gd name="T13" fmla="*/ 20 h 48"/>
              <a:gd name="T14" fmla="*/ 4 w 56"/>
              <a:gd name="T15" fmla="*/ 20 h 48"/>
              <a:gd name="T16" fmla="*/ 0 w 56"/>
              <a:gd name="T17" fmla="*/ 24 h 48"/>
              <a:gd name="T18" fmla="*/ 4 w 56"/>
              <a:gd name="T19" fmla="*/ 28 h 48"/>
              <a:gd name="T20" fmla="*/ 42 w 56"/>
              <a:gd name="T21" fmla="*/ 28 h 48"/>
              <a:gd name="T22" fmla="*/ 29 w 56"/>
              <a:gd name="T23" fmla="*/ 41 h 48"/>
              <a:gd name="T24" fmla="*/ 28 w 56"/>
              <a:gd name="T25" fmla="*/ 44 h 48"/>
              <a:gd name="T26" fmla="*/ 29 w 56"/>
              <a:gd name="T27" fmla="*/ 47 h 48"/>
              <a:gd name="T28" fmla="*/ 35 w 56"/>
              <a:gd name="T29"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48">
                <a:moveTo>
                  <a:pt x="35" y="47"/>
                </a:moveTo>
                <a:cubicBezTo>
                  <a:pt x="55" y="27"/>
                  <a:pt x="55" y="27"/>
                  <a:pt x="55" y="27"/>
                </a:cubicBezTo>
                <a:cubicBezTo>
                  <a:pt x="56" y="25"/>
                  <a:pt x="56" y="23"/>
                  <a:pt x="55" y="21"/>
                </a:cubicBezTo>
                <a:cubicBezTo>
                  <a:pt x="35" y="1"/>
                  <a:pt x="35" y="1"/>
                  <a:pt x="35" y="1"/>
                </a:cubicBezTo>
                <a:cubicBezTo>
                  <a:pt x="33" y="0"/>
                  <a:pt x="31" y="0"/>
                  <a:pt x="29" y="1"/>
                </a:cubicBezTo>
                <a:cubicBezTo>
                  <a:pt x="28" y="3"/>
                  <a:pt x="28" y="5"/>
                  <a:pt x="29" y="7"/>
                </a:cubicBezTo>
                <a:cubicBezTo>
                  <a:pt x="42" y="20"/>
                  <a:pt x="42" y="20"/>
                  <a:pt x="42" y="20"/>
                </a:cubicBezTo>
                <a:cubicBezTo>
                  <a:pt x="4" y="20"/>
                  <a:pt x="4" y="20"/>
                  <a:pt x="4" y="20"/>
                </a:cubicBezTo>
                <a:cubicBezTo>
                  <a:pt x="2" y="20"/>
                  <a:pt x="0" y="22"/>
                  <a:pt x="0" y="24"/>
                </a:cubicBezTo>
                <a:cubicBezTo>
                  <a:pt x="0" y="26"/>
                  <a:pt x="2" y="28"/>
                  <a:pt x="4" y="28"/>
                </a:cubicBezTo>
                <a:cubicBezTo>
                  <a:pt x="42" y="28"/>
                  <a:pt x="42" y="28"/>
                  <a:pt x="42" y="28"/>
                </a:cubicBezTo>
                <a:cubicBezTo>
                  <a:pt x="29" y="41"/>
                  <a:pt x="29" y="41"/>
                  <a:pt x="29" y="41"/>
                </a:cubicBezTo>
                <a:cubicBezTo>
                  <a:pt x="28" y="42"/>
                  <a:pt x="28" y="43"/>
                  <a:pt x="28" y="44"/>
                </a:cubicBezTo>
                <a:cubicBezTo>
                  <a:pt x="28" y="45"/>
                  <a:pt x="28" y="46"/>
                  <a:pt x="29" y="47"/>
                </a:cubicBezTo>
                <a:cubicBezTo>
                  <a:pt x="31" y="48"/>
                  <a:pt x="33" y="48"/>
                  <a:pt x="35" y="4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6" name="矩形 25"/>
          <p:cNvSpPr/>
          <p:nvPr/>
        </p:nvSpPr>
        <p:spPr>
          <a:xfrm>
            <a:off x="1343472" y="4589536"/>
            <a:ext cx="1890204" cy="830997"/>
          </a:xfrm>
          <a:prstGeom prst="rect">
            <a:avLst/>
          </a:prstGeom>
        </p:spPr>
        <p:txBody>
          <a:bodyPr wrap="square">
            <a:spAutoFit/>
          </a:bodyPr>
          <a:lstStyle/>
          <a:p>
            <a:pPr algn="ctr"/>
            <a:r>
              <a:rPr lang="zh-CN" altLang="en-US" sz="1200" dirty="0">
                <a:solidFill>
                  <a:schemeClr val="bg1"/>
                </a:solidFill>
                <a:cs typeface="+mn-ea"/>
                <a:sym typeface="+mn-lt"/>
              </a:rPr>
              <a:t>Elegant and concise, business style general work plan summary template.</a:t>
            </a:r>
          </a:p>
        </p:txBody>
      </p:sp>
      <p:sp>
        <p:nvSpPr>
          <p:cNvPr id="27" name="矩形 26"/>
          <p:cNvSpPr/>
          <p:nvPr/>
        </p:nvSpPr>
        <p:spPr>
          <a:xfrm>
            <a:off x="3816576" y="4589536"/>
            <a:ext cx="1944216" cy="830997"/>
          </a:xfrm>
          <a:prstGeom prst="rect">
            <a:avLst/>
          </a:prstGeom>
        </p:spPr>
        <p:txBody>
          <a:bodyPr wrap="square">
            <a:spAutoFit/>
          </a:bodyPr>
          <a:lstStyle/>
          <a:p>
            <a:pPr algn="ctr"/>
            <a:r>
              <a:rPr lang="zh-CN" altLang="en-US" sz="1200" dirty="0">
                <a:solidFill>
                  <a:schemeClr val="bg1"/>
                </a:solidFill>
                <a:cs typeface="+mn-ea"/>
                <a:sym typeface="+mn-lt"/>
              </a:rPr>
              <a:t>Elegant and concise, business style general work plan summary template.</a:t>
            </a:r>
          </a:p>
        </p:txBody>
      </p:sp>
      <p:sp>
        <p:nvSpPr>
          <p:cNvPr id="30" name="矩形 29"/>
          <p:cNvSpPr/>
          <p:nvPr/>
        </p:nvSpPr>
        <p:spPr>
          <a:xfrm>
            <a:off x="6343692" y="4589536"/>
            <a:ext cx="1927279" cy="830997"/>
          </a:xfrm>
          <a:prstGeom prst="rect">
            <a:avLst/>
          </a:prstGeom>
        </p:spPr>
        <p:txBody>
          <a:bodyPr wrap="square">
            <a:spAutoFit/>
          </a:bodyPr>
          <a:lstStyle/>
          <a:p>
            <a:pPr algn="ctr"/>
            <a:r>
              <a:rPr lang="zh-CN" altLang="en-US" sz="1200" dirty="0">
                <a:solidFill>
                  <a:schemeClr val="bg1"/>
                </a:solidFill>
                <a:cs typeface="+mn-ea"/>
                <a:sym typeface="+mn-lt"/>
              </a:rPr>
              <a:t>Elegant and concise, business style general work plan summary template.</a:t>
            </a:r>
          </a:p>
        </p:txBody>
      </p:sp>
      <p:sp>
        <p:nvSpPr>
          <p:cNvPr id="31" name="矩形 30"/>
          <p:cNvSpPr/>
          <p:nvPr/>
        </p:nvSpPr>
        <p:spPr>
          <a:xfrm>
            <a:off x="8853871" y="4589536"/>
            <a:ext cx="1944216" cy="830997"/>
          </a:xfrm>
          <a:prstGeom prst="rect">
            <a:avLst/>
          </a:prstGeom>
        </p:spPr>
        <p:txBody>
          <a:bodyPr wrap="square">
            <a:spAutoFit/>
          </a:bodyPr>
          <a:lstStyle/>
          <a:p>
            <a:pPr algn="ctr"/>
            <a:r>
              <a:rPr lang="zh-CN" altLang="en-US" sz="1200" dirty="0">
                <a:solidFill>
                  <a:schemeClr val="bg1"/>
                </a:solidFill>
                <a:cs typeface="+mn-ea"/>
                <a:sym typeface="+mn-lt"/>
              </a:rPr>
              <a:t>Elegant and concise, business style general work plan summary template.</a:t>
            </a:r>
          </a:p>
        </p:txBody>
      </p:sp>
      <p:sp>
        <p:nvSpPr>
          <p:cNvPr id="32" name="Freeform 456"/>
          <p:cNvSpPr>
            <a:spLocks/>
          </p:cNvSpPr>
          <p:nvPr/>
        </p:nvSpPr>
        <p:spPr bwMode="auto">
          <a:xfrm>
            <a:off x="5834974" y="3385575"/>
            <a:ext cx="353016" cy="302204"/>
          </a:xfrm>
          <a:custGeom>
            <a:avLst/>
            <a:gdLst>
              <a:gd name="T0" fmla="*/ 35 w 56"/>
              <a:gd name="T1" fmla="*/ 47 h 48"/>
              <a:gd name="T2" fmla="*/ 55 w 56"/>
              <a:gd name="T3" fmla="*/ 27 h 48"/>
              <a:gd name="T4" fmla="*/ 55 w 56"/>
              <a:gd name="T5" fmla="*/ 21 h 48"/>
              <a:gd name="T6" fmla="*/ 35 w 56"/>
              <a:gd name="T7" fmla="*/ 1 h 48"/>
              <a:gd name="T8" fmla="*/ 29 w 56"/>
              <a:gd name="T9" fmla="*/ 1 h 48"/>
              <a:gd name="T10" fmla="*/ 29 w 56"/>
              <a:gd name="T11" fmla="*/ 7 h 48"/>
              <a:gd name="T12" fmla="*/ 42 w 56"/>
              <a:gd name="T13" fmla="*/ 20 h 48"/>
              <a:gd name="T14" fmla="*/ 4 w 56"/>
              <a:gd name="T15" fmla="*/ 20 h 48"/>
              <a:gd name="T16" fmla="*/ 0 w 56"/>
              <a:gd name="T17" fmla="*/ 24 h 48"/>
              <a:gd name="T18" fmla="*/ 4 w 56"/>
              <a:gd name="T19" fmla="*/ 28 h 48"/>
              <a:gd name="T20" fmla="*/ 42 w 56"/>
              <a:gd name="T21" fmla="*/ 28 h 48"/>
              <a:gd name="T22" fmla="*/ 29 w 56"/>
              <a:gd name="T23" fmla="*/ 41 h 48"/>
              <a:gd name="T24" fmla="*/ 28 w 56"/>
              <a:gd name="T25" fmla="*/ 44 h 48"/>
              <a:gd name="T26" fmla="*/ 29 w 56"/>
              <a:gd name="T27" fmla="*/ 47 h 48"/>
              <a:gd name="T28" fmla="*/ 35 w 56"/>
              <a:gd name="T29"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48">
                <a:moveTo>
                  <a:pt x="35" y="47"/>
                </a:moveTo>
                <a:cubicBezTo>
                  <a:pt x="55" y="27"/>
                  <a:pt x="55" y="27"/>
                  <a:pt x="55" y="27"/>
                </a:cubicBezTo>
                <a:cubicBezTo>
                  <a:pt x="56" y="25"/>
                  <a:pt x="56" y="23"/>
                  <a:pt x="55" y="21"/>
                </a:cubicBezTo>
                <a:cubicBezTo>
                  <a:pt x="35" y="1"/>
                  <a:pt x="35" y="1"/>
                  <a:pt x="35" y="1"/>
                </a:cubicBezTo>
                <a:cubicBezTo>
                  <a:pt x="33" y="0"/>
                  <a:pt x="31" y="0"/>
                  <a:pt x="29" y="1"/>
                </a:cubicBezTo>
                <a:cubicBezTo>
                  <a:pt x="28" y="3"/>
                  <a:pt x="28" y="5"/>
                  <a:pt x="29" y="7"/>
                </a:cubicBezTo>
                <a:cubicBezTo>
                  <a:pt x="42" y="20"/>
                  <a:pt x="42" y="20"/>
                  <a:pt x="42" y="20"/>
                </a:cubicBezTo>
                <a:cubicBezTo>
                  <a:pt x="4" y="20"/>
                  <a:pt x="4" y="20"/>
                  <a:pt x="4" y="20"/>
                </a:cubicBezTo>
                <a:cubicBezTo>
                  <a:pt x="2" y="20"/>
                  <a:pt x="0" y="22"/>
                  <a:pt x="0" y="24"/>
                </a:cubicBezTo>
                <a:cubicBezTo>
                  <a:pt x="0" y="26"/>
                  <a:pt x="2" y="28"/>
                  <a:pt x="4" y="28"/>
                </a:cubicBezTo>
                <a:cubicBezTo>
                  <a:pt x="42" y="28"/>
                  <a:pt x="42" y="28"/>
                  <a:pt x="42" y="28"/>
                </a:cubicBezTo>
                <a:cubicBezTo>
                  <a:pt x="29" y="41"/>
                  <a:pt x="29" y="41"/>
                  <a:pt x="29" y="41"/>
                </a:cubicBezTo>
                <a:cubicBezTo>
                  <a:pt x="28" y="42"/>
                  <a:pt x="28" y="43"/>
                  <a:pt x="28" y="44"/>
                </a:cubicBezTo>
                <a:cubicBezTo>
                  <a:pt x="28" y="45"/>
                  <a:pt x="28" y="46"/>
                  <a:pt x="29" y="47"/>
                </a:cubicBezTo>
                <a:cubicBezTo>
                  <a:pt x="31" y="48"/>
                  <a:pt x="33" y="48"/>
                  <a:pt x="35" y="4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3" name="Freeform 456"/>
          <p:cNvSpPr>
            <a:spLocks/>
          </p:cNvSpPr>
          <p:nvPr/>
        </p:nvSpPr>
        <p:spPr bwMode="auto">
          <a:xfrm>
            <a:off x="8382260" y="3385575"/>
            <a:ext cx="353016" cy="302204"/>
          </a:xfrm>
          <a:custGeom>
            <a:avLst/>
            <a:gdLst>
              <a:gd name="T0" fmla="*/ 35 w 56"/>
              <a:gd name="T1" fmla="*/ 47 h 48"/>
              <a:gd name="T2" fmla="*/ 55 w 56"/>
              <a:gd name="T3" fmla="*/ 27 h 48"/>
              <a:gd name="T4" fmla="*/ 55 w 56"/>
              <a:gd name="T5" fmla="*/ 21 h 48"/>
              <a:gd name="T6" fmla="*/ 35 w 56"/>
              <a:gd name="T7" fmla="*/ 1 h 48"/>
              <a:gd name="T8" fmla="*/ 29 w 56"/>
              <a:gd name="T9" fmla="*/ 1 h 48"/>
              <a:gd name="T10" fmla="*/ 29 w 56"/>
              <a:gd name="T11" fmla="*/ 7 h 48"/>
              <a:gd name="T12" fmla="*/ 42 w 56"/>
              <a:gd name="T13" fmla="*/ 20 h 48"/>
              <a:gd name="T14" fmla="*/ 4 w 56"/>
              <a:gd name="T15" fmla="*/ 20 h 48"/>
              <a:gd name="T16" fmla="*/ 0 w 56"/>
              <a:gd name="T17" fmla="*/ 24 h 48"/>
              <a:gd name="T18" fmla="*/ 4 w 56"/>
              <a:gd name="T19" fmla="*/ 28 h 48"/>
              <a:gd name="T20" fmla="*/ 42 w 56"/>
              <a:gd name="T21" fmla="*/ 28 h 48"/>
              <a:gd name="T22" fmla="*/ 29 w 56"/>
              <a:gd name="T23" fmla="*/ 41 h 48"/>
              <a:gd name="T24" fmla="*/ 28 w 56"/>
              <a:gd name="T25" fmla="*/ 44 h 48"/>
              <a:gd name="T26" fmla="*/ 29 w 56"/>
              <a:gd name="T27" fmla="*/ 47 h 48"/>
              <a:gd name="T28" fmla="*/ 35 w 56"/>
              <a:gd name="T29"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48">
                <a:moveTo>
                  <a:pt x="35" y="47"/>
                </a:moveTo>
                <a:cubicBezTo>
                  <a:pt x="55" y="27"/>
                  <a:pt x="55" y="27"/>
                  <a:pt x="55" y="27"/>
                </a:cubicBezTo>
                <a:cubicBezTo>
                  <a:pt x="56" y="25"/>
                  <a:pt x="56" y="23"/>
                  <a:pt x="55" y="21"/>
                </a:cubicBezTo>
                <a:cubicBezTo>
                  <a:pt x="35" y="1"/>
                  <a:pt x="35" y="1"/>
                  <a:pt x="35" y="1"/>
                </a:cubicBezTo>
                <a:cubicBezTo>
                  <a:pt x="33" y="0"/>
                  <a:pt x="31" y="0"/>
                  <a:pt x="29" y="1"/>
                </a:cubicBezTo>
                <a:cubicBezTo>
                  <a:pt x="28" y="3"/>
                  <a:pt x="28" y="5"/>
                  <a:pt x="29" y="7"/>
                </a:cubicBezTo>
                <a:cubicBezTo>
                  <a:pt x="42" y="20"/>
                  <a:pt x="42" y="20"/>
                  <a:pt x="42" y="20"/>
                </a:cubicBezTo>
                <a:cubicBezTo>
                  <a:pt x="4" y="20"/>
                  <a:pt x="4" y="20"/>
                  <a:pt x="4" y="20"/>
                </a:cubicBezTo>
                <a:cubicBezTo>
                  <a:pt x="2" y="20"/>
                  <a:pt x="0" y="22"/>
                  <a:pt x="0" y="24"/>
                </a:cubicBezTo>
                <a:cubicBezTo>
                  <a:pt x="0" y="26"/>
                  <a:pt x="2" y="28"/>
                  <a:pt x="4" y="28"/>
                </a:cubicBezTo>
                <a:cubicBezTo>
                  <a:pt x="42" y="28"/>
                  <a:pt x="42" y="28"/>
                  <a:pt x="42" y="28"/>
                </a:cubicBezTo>
                <a:cubicBezTo>
                  <a:pt x="29" y="41"/>
                  <a:pt x="29" y="41"/>
                  <a:pt x="29" y="41"/>
                </a:cubicBezTo>
                <a:cubicBezTo>
                  <a:pt x="28" y="42"/>
                  <a:pt x="28" y="43"/>
                  <a:pt x="28" y="44"/>
                </a:cubicBezTo>
                <a:cubicBezTo>
                  <a:pt x="28" y="45"/>
                  <a:pt x="28" y="46"/>
                  <a:pt x="29" y="47"/>
                </a:cubicBezTo>
                <a:cubicBezTo>
                  <a:pt x="31" y="48"/>
                  <a:pt x="33" y="48"/>
                  <a:pt x="35" y="4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4" name="矩形 33"/>
          <p:cNvSpPr/>
          <p:nvPr/>
        </p:nvSpPr>
        <p:spPr>
          <a:xfrm>
            <a:off x="2733843" y="1942820"/>
            <a:ext cx="6908294" cy="646331"/>
          </a:xfrm>
          <a:prstGeom prst="rect">
            <a:avLst/>
          </a:prstGeom>
        </p:spPr>
        <p:txBody>
          <a:bodyPr wrap="square">
            <a:spAutoFit/>
          </a:bodyPr>
          <a:lstStyle/>
          <a:p>
            <a:r>
              <a:rPr lang="zh-CN" altLang="en-US" sz="1200" dirty="0">
                <a:solidFill>
                  <a:schemeClr val="bg1"/>
                </a:solidFill>
                <a:cs typeface="+mn-ea"/>
                <a:sym typeface="+mn-lt"/>
              </a:rPr>
              <a:t>Elegant and concise, business style general work plan summary template. The use of halo type light shadow design, creating a clean, simple, fresh, elegant, delicate visual temperament, to convey professional, rigorous</a:t>
            </a:r>
          </a:p>
        </p:txBody>
      </p:sp>
      <p:sp>
        <p:nvSpPr>
          <p:cNvPr id="35" name="Freeform 784"/>
          <p:cNvSpPr>
            <a:spLocks/>
          </p:cNvSpPr>
          <p:nvPr/>
        </p:nvSpPr>
        <p:spPr bwMode="auto">
          <a:xfrm>
            <a:off x="2125279" y="3377154"/>
            <a:ext cx="239713" cy="239713"/>
          </a:xfrm>
          <a:custGeom>
            <a:avLst/>
            <a:gdLst>
              <a:gd name="T0" fmla="*/ 63 w 64"/>
              <a:gd name="T1" fmla="*/ 29 h 64"/>
              <a:gd name="T2" fmla="*/ 35 w 64"/>
              <a:gd name="T3" fmla="*/ 1 h 64"/>
              <a:gd name="T4" fmla="*/ 29 w 64"/>
              <a:gd name="T5" fmla="*/ 1 h 64"/>
              <a:gd name="T6" fmla="*/ 23 w 64"/>
              <a:gd name="T7" fmla="*/ 8 h 64"/>
              <a:gd name="T8" fmla="*/ 27 w 64"/>
              <a:gd name="T9" fmla="*/ 13 h 64"/>
              <a:gd name="T10" fmla="*/ 30 w 64"/>
              <a:gd name="T11" fmla="*/ 12 h 64"/>
              <a:gd name="T12" fmla="*/ 36 w 64"/>
              <a:gd name="T13" fmla="*/ 18 h 64"/>
              <a:gd name="T14" fmla="*/ 35 w 64"/>
              <a:gd name="T15" fmla="*/ 21 h 64"/>
              <a:gd name="T16" fmla="*/ 43 w 64"/>
              <a:gd name="T17" fmla="*/ 29 h 64"/>
              <a:gd name="T18" fmla="*/ 46 w 64"/>
              <a:gd name="T19" fmla="*/ 28 h 64"/>
              <a:gd name="T20" fmla="*/ 52 w 64"/>
              <a:gd name="T21" fmla="*/ 34 h 64"/>
              <a:gd name="T22" fmla="*/ 46 w 64"/>
              <a:gd name="T23" fmla="*/ 40 h 64"/>
              <a:gd name="T24" fmla="*/ 40 w 64"/>
              <a:gd name="T25" fmla="*/ 34 h 64"/>
              <a:gd name="T26" fmla="*/ 41 w 64"/>
              <a:gd name="T27" fmla="*/ 31 h 64"/>
              <a:gd name="T28" fmla="*/ 33 w 64"/>
              <a:gd name="T29" fmla="*/ 23 h 64"/>
              <a:gd name="T30" fmla="*/ 32 w 64"/>
              <a:gd name="T31" fmla="*/ 24 h 64"/>
              <a:gd name="T32" fmla="*/ 32 w 64"/>
              <a:gd name="T33" fmla="*/ 40 h 64"/>
              <a:gd name="T34" fmla="*/ 36 w 64"/>
              <a:gd name="T35" fmla="*/ 46 h 64"/>
              <a:gd name="T36" fmla="*/ 30 w 64"/>
              <a:gd name="T37" fmla="*/ 52 h 64"/>
              <a:gd name="T38" fmla="*/ 24 w 64"/>
              <a:gd name="T39" fmla="*/ 46 h 64"/>
              <a:gd name="T40" fmla="*/ 28 w 64"/>
              <a:gd name="T41" fmla="*/ 40 h 64"/>
              <a:gd name="T42" fmla="*/ 28 w 64"/>
              <a:gd name="T43" fmla="*/ 24 h 64"/>
              <a:gd name="T44" fmla="*/ 24 w 64"/>
              <a:gd name="T45" fmla="*/ 18 h 64"/>
              <a:gd name="T46" fmla="*/ 25 w 64"/>
              <a:gd name="T47" fmla="*/ 15 h 64"/>
              <a:gd name="T48" fmla="*/ 20 w 64"/>
              <a:gd name="T49" fmla="*/ 11 h 64"/>
              <a:gd name="T50" fmla="*/ 1 w 64"/>
              <a:gd name="T51" fmla="*/ 29 h 64"/>
              <a:gd name="T52" fmla="*/ 1 w 64"/>
              <a:gd name="T53" fmla="*/ 35 h 64"/>
              <a:gd name="T54" fmla="*/ 29 w 64"/>
              <a:gd name="T55" fmla="*/ 63 h 64"/>
              <a:gd name="T56" fmla="*/ 35 w 64"/>
              <a:gd name="T57" fmla="*/ 63 h 64"/>
              <a:gd name="T58" fmla="*/ 63 w 64"/>
              <a:gd name="T59" fmla="*/ 35 h 64"/>
              <a:gd name="T60" fmla="*/ 63 w 64"/>
              <a:gd name="T61" fmla="*/ 2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4">
                <a:moveTo>
                  <a:pt x="63" y="29"/>
                </a:moveTo>
                <a:cubicBezTo>
                  <a:pt x="35" y="1"/>
                  <a:pt x="35" y="1"/>
                  <a:pt x="35" y="1"/>
                </a:cubicBezTo>
                <a:cubicBezTo>
                  <a:pt x="33" y="0"/>
                  <a:pt x="31" y="0"/>
                  <a:pt x="29" y="1"/>
                </a:cubicBezTo>
                <a:cubicBezTo>
                  <a:pt x="23" y="8"/>
                  <a:pt x="23" y="8"/>
                  <a:pt x="23" y="8"/>
                </a:cubicBezTo>
                <a:cubicBezTo>
                  <a:pt x="27" y="13"/>
                  <a:pt x="27" y="13"/>
                  <a:pt x="27" y="13"/>
                </a:cubicBezTo>
                <a:cubicBezTo>
                  <a:pt x="28" y="12"/>
                  <a:pt x="29" y="12"/>
                  <a:pt x="30" y="12"/>
                </a:cubicBezTo>
                <a:cubicBezTo>
                  <a:pt x="33" y="12"/>
                  <a:pt x="36" y="15"/>
                  <a:pt x="36" y="18"/>
                </a:cubicBezTo>
                <a:cubicBezTo>
                  <a:pt x="36" y="19"/>
                  <a:pt x="36" y="20"/>
                  <a:pt x="35" y="21"/>
                </a:cubicBezTo>
                <a:cubicBezTo>
                  <a:pt x="43" y="29"/>
                  <a:pt x="43" y="29"/>
                  <a:pt x="43" y="29"/>
                </a:cubicBezTo>
                <a:cubicBezTo>
                  <a:pt x="44" y="28"/>
                  <a:pt x="45" y="28"/>
                  <a:pt x="46" y="28"/>
                </a:cubicBezTo>
                <a:cubicBezTo>
                  <a:pt x="49" y="28"/>
                  <a:pt x="52" y="31"/>
                  <a:pt x="52" y="34"/>
                </a:cubicBezTo>
                <a:cubicBezTo>
                  <a:pt x="52" y="37"/>
                  <a:pt x="49" y="40"/>
                  <a:pt x="46" y="40"/>
                </a:cubicBezTo>
                <a:cubicBezTo>
                  <a:pt x="43" y="40"/>
                  <a:pt x="40" y="37"/>
                  <a:pt x="40" y="34"/>
                </a:cubicBezTo>
                <a:cubicBezTo>
                  <a:pt x="40" y="33"/>
                  <a:pt x="40" y="32"/>
                  <a:pt x="41" y="31"/>
                </a:cubicBezTo>
                <a:cubicBezTo>
                  <a:pt x="33" y="23"/>
                  <a:pt x="33" y="23"/>
                  <a:pt x="33" y="23"/>
                </a:cubicBezTo>
                <a:cubicBezTo>
                  <a:pt x="32" y="24"/>
                  <a:pt x="32" y="24"/>
                  <a:pt x="32" y="24"/>
                </a:cubicBezTo>
                <a:cubicBezTo>
                  <a:pt x="32" y="40"/>
                  <a:pt x="32" y="40"/>
                  <a:pt x="32" y="40"/>
                </a:cubicBezTo>
                <a:cubicBezTo>
                  <a:pt x="34" y="41"/>
                  <a:pt x="36" y="43"/>
                  <a:pt x="36" y="46"/>
                </a:cubicBezTo>
                <a:cubicBezTo>
                  <a:pt x="36" y="49"/>
                  <a:pt x="33" y="52"/>
                  <a:pt x="30" y="52"/>
                </a:cubicBezTo>
                <a:cubicBezTo>
                  <a:pt x="27" y="52"/>
                  <a:pt x="24" y="49"/>
                  <a:pt x="24" y="46"/>
                </a:cubicBezTo>
                <a:cubicBezTo>
                  <a:pt x="24" y="43"/>
                  <a:pt x="26" y="41"/>
                  <a:pt x="28" y="40"/>
                </a:cubicBezTo>
                <a:cubicBezTo>
                  <a:pt x="28" y="24"/>
                  <a:pt x="28" y="24"/>
                  <a:pt x="28" y="24"/>
                </a:cubicBezTo>
                <a:cubicBezTo>
                  <a:pt x="26" y="23"/>
                  <a:pt x="24" y="21"/>
                  <a:pt x="24" y="18"/>
                </a:cubicBezTo>
                <a:cubicBezTo>
                  <a:pt x="24" y="17"/>
                  <a:pt x="24" y="16"/>
                  <a:pt x="25" y="15"/>
                </a:cubicBezTo>
                <a:cubicBezTo>
                  <a:pt x="20" y="11"/>
                  <a:pt x="20" y="11"/>
                  <a:pt x="20" y="11"/>
                </a:cubicBezTo>
                <a:cubicBezTo>
                  <a:pt x="1" y="29"/>
                  <a:pt x="1" y="29"/>
                  <a:pt x="1" y="29"/>
                </a:cubicBezTo>
                <a:cubicBezTo>
                  <a:pt x="0" y="31"/>
                  <a:pt x="0" y="33"/>
                  <a:pt x="1" y="35"/>
                </a:cubicBezTo>
                <a:cubicBezTo>
                  <a:pt x="29" y="63"/>
                  <a:pt x="29" y="63"/>
                  <a:pt x="29" y="63"/>
                </a:cubicBezTo>
                <a:cubicBezTo>
                  <a:pt x="31" y="64"/>
                  <a:pt x="33" y="64"/>
                  <a:pt x="35" y="63"/>
                </a:cubicBezTo>
                <a:cubicBezTo>
                  <a:pt x="63" y="35"/>
                  <a:pt x="63" y="35"/>
                  <a:pt x="63" y="35"/>
                </a:cubicBezTo>
                <a:cubicBezTo>
                  <a:pt x="64" y="33"/>
                  <a:pt x="64" y="31"/>
                  <a:pt x="63" y="2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7" name="Freeform 785"/>
          <p:cNvSpPr>
            <a:spLocks noEditPoints="1"/>
          </p:cNvSpPr>
          <p:nvPr/>
        </p:nvSpPr>
        <p:spPr bwMode="auto">
          <a:xfrm>
            <a:off x="4666457" y="3384298"/>
            <a:ext cx="225425" cy="225425"/>
          </a:xfrm>
          <a:custGeom>
            <a:avLst/>
            <a:gdLst>
              <a:gd name="T0" fmla="*/ 59 w 60"/>
              <a:gd name="T1" fmla="*/ 19 h 60"/>
              <a:gd name="T2" fmla="*/ 31 w 60"/>
              <a:gd name="T3" fmla="*/ 0 h 60"/>
              <a:gd name="T4" fmla="*/ 29 w 60"/>
              <a:gd name="T5" fmla="*/ 0 h 60"/>
              <a:gd name="T6" fmla="*/ 1 w 60"/>
              <a:gd name="T7" fmla="*/ 19 h 60"/>
              <a:gd name="T8" fmla="*/ 0 w 60"/>
              <a:gd name="T9" fmla="*/ 21 h 60"/>
              <a:gd name="T10" fmla="*/ 0 w 60"/>
              <a:gd name="T11" fmla="*/ 39 h 60"/>
              <a:gd name="T12" fmla="*/ 1 w 60"/>
              <a:gd name="T13" fmla="*/ 41 h 60"/>
              <a:gd name="T14" fmla="*/ 29 w 60"/>
              <a:gd name="T15" fmla="*/ 60 h 60"/>
              <a:gd name="T16" fmla="*/ 30 w 60"/>
              <a:gd name="T17" fmla="*/ 60 h 60"/>
              <a:gd name="T18" fmla="*/ 31 w 60"/>
              <a:gd name="T19" fmla="*/ 60 h 60"/>
              <a:gd name="T20" fmla="*/ 59 w 60"/>
              <a:gd name="T21" fmla="*/ 41 h 60"/>
              <a:gd name="T22" fmla="*/ 60 w 60"/>
              <a:gd name="T23" fmla="*/ 39 h 60"/>
              <a:gd name="T24" fmla="*/ 60 w 60"/>
              <a:gd name="T25" fmla="*/ 21 h 60"/>
              <a:gd name="T26" fmla="*/ 59 w 60"/>
              <a:gd name="T27" fmla="*/ 19 h 60"/>
              <a:gd name="T28" fmla="*/ 30 w 60"/>
              <a:gd name="T29" fmla="*/ 37 h 60"/>
              <a:gd name="T30" fmla="*/ 20 w 60"/>
              <a:gd name="T31" fmla="*/ 30 h 60"/>
              <a:gd name="T32" fmla="*/ 30 w 60"/>
              <a:gd name="T33" fmla="*/ 23 h 60"/>
              <a:gd name="T34" fmla="*/ 40 w 60"/>
              <a:gd name="T35" fmla="*/ 30 h 60"/>
              <a:gd name="T36" fmla="*/ 30 w 60"/>
              <a:gd name="T37" fmla="*/ 37 h 60"/>
              <a:gd name="T38" fmla="*/ 32 w 60"/>
              <a:gd name="T39" fmla="*/ 20 h 60"/>
              <a:gd name="T40" fmla="*/ 32 w 60"/>
              <a:gd name="T41" fmla="*/ 6 h 60"/>
              <a:gd name="T42" fmla="*/ 54 w 60"/>
              <a:gd name="T43" fmla="*/ 21 h 60"/>
              <a:gd name="T44" fmla="*/ 44 w 60"/>
              <a:gd name="T45" fmla="*/ 28 h 60"/>
              <a:gd name="T46" fmla="*/ 32 w 60"/>
              <a:gd name="T47" fmla="*/ 20 h 60"/>
              <a:gd name="T48" fmla="*/ 28 w 60"/>
              <a:gd name="T49" fmla="*/ 20 h 60"/>
              <a:gd name="T50" fmla="*/ 16 w 60"/>
              <a:gd name="T51" fmla="*/ 28 h 60"/>
              <a:gd name="T52" fmla="*/ 6 w 60"/>
              <a:gd name="T53" fmla="*/ 21 h 60"/>
              <a:gd name="T54" fmla="*/ 28 w 60"/>
              <a:gd name="T55" fmla="*/ 6 h 60"/>
              <a:gd name="T56" fmla="*/ 28 w 60"/>
              <a:gd name="T57" fmla="*/ 20 h 60"/>
              <a:gd name="T58" fmla="*/ 12 w 60"/>
              <a:gd name="T59" fmla="*/ 30 h 60"/>
              <a:gd name="T60" fmla="*/ 4 w 60"/>
              <a:gd name="T61" fmla="*/ 36 h 60"/>
              <a:gd name="T62" fmla="*/ 4 w 60"/>
              <a:gd name="T63" fmla="*/ 24 h 60"/>
              <a:gd name="T64" fmla="*/ 12 w 60"/>
              <a:gd name="T65" fmla="*/ 30 h 60"/>
              <a:gd name="T66" fmla="*/ 16 w 60"/>
              <a:gd name="T67" fmla="*/ 32 h 60"/>
              <a:gd name="T68" fmla="*/ 28 w 60"/>
              <a:gd name="T69" fmla="*/ 40 h 60"/>
              <a:gd name="T70" fmla="*/ 28 w 60"/>
              <a:gd name="T71" fmla="*/ 54 h 60"/>
              <a:gd name="T72" fmla="*/ 6 w 60"/>
              <a:gd name="T73" fmla="*/ 39 h 60"/>
              <a:gd name="T74" fmla="*/ 16 w 60"/>
              <a:gd name="T75" fmla="*/ 32 h 60"/>
              <a:gd name="T76" fmla="*/ 32 w 60"/>
              <a:gd name="T77" fmla="*/ 40 h 60"/>
              <a:gd name="T78" fmla="*/ 44 w 60"/>
              <a:gd name="T79" fmla="*/ 32 h 60"/>
              <a:gd name="T80" fmla="*/ 54 w 60"/>
              <a:gd name="T81" fmla="*/ 39 h 60"/>
              <a:gd name="T82" fmla="*/ 32 w 60"/>
              <a:gd name="T83" fmla="*/ 54 h 60"/>
              <a:gd name="T84" fmla="*/ 32 w 60"/>
              <a:gd name="T85" fmla="*/ 40 h 60"/>
              <a:gd name="T86" fmla="*/ 48 w 60"/>
              <a:gd name="T87" fmla="*/ 30 h 60"/>
              <a:gd name="T88" fmla="*/ 56 w 60"/>
              <a:gd name="T89" fmla="*/ 24 h 60"/>
              <a:gd name="T90" fmla="*/ 56 w 60"/>
              <a:gd name="T91" fmla="*/ 36 h 60"/>
              <a:gd name="T92" fmla="*/ 48 w 60"/>
              <a:gd name="T93"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 h="60">
                <a:moveTo>
                  <a:pt x="59" y="19"/>
                </a:moveTo>
                <a:cubicBezTo>
                  <a:pt x="31" y="0"/>
                  <a:pt x="31" y="0"/>
                  <a:pt x="31" y="0"/>
                </a:cubicBezTo>
                <a:cubicBezTo>
                  <a:pt x="30" y="0"/>
                  <a:pt x="30" y="0"/>
                  <a:pt x="29" y="0"/>
                </a:cubicBezTo>
                <a:cubicBezTo>
                  <a:pt x="1" y="19"/>
                  <a:pt x="1" y="19"/>
                  <a:pt x="1" y="19"/>
                </a:cubicBezTo>
                <a:cubicBezTo>
                  <a:pt x="0" y="19"/>
                  <a:pt x="0" y="20"/>
                  <a:pt x="0" y="21"/>
                </a:cubicBezTo>
                <a:cubicBezTo>
                  <a:pt x="0" y="39"/>
                  <a:pt x="0" y="39"/>
                  <a:pt x="0" y="39"/>
                </a:cubicBezTo>
                <a:cubicBezTo>
                  <a:pt x="0" y="40"/>
                  <a:pt x="0" y="41"/>
                  <a:pt x="1" y="41"/>
                </a:cubicBezTo>
                <a:cubicBezTo>
                  <a:pt x="29" y="60"/>
                  <a:pt x="29" y="60"/>
                  <a:pt x="29" y="60"/>
                </a:cubicBezTo>
                <a:cubicBezTo>
                  <a:pt x="29" y="60"/>
                  <a:pt x="30" y="60"/>
                  <a:pt x="30" y="60"/>
                </a:cubicBezTo>
                <a:cubicBezTo>
                  <a:pt x="30" y="60"/>
                  <a:pt x="31" y="60"/>
                  <a:pt x="31" y="60"/>
                </a:cubicBezTo>
                <a:cubicBezTo>
                  <a:pt x="59" y="41"/>
                  <a:pt x="59" y="41"/>
                  <a:pt x="59" y="41"/>
                </a:cubicBezTo>
                <a:cubicBezTo>
                  <a:pt x="60" y="41"/>
                  <a:pt x="60" y="40"/>
                  <a:pt x="60" y="39"/>
                </a:cubicBezTo>
                <a:cubicBezTo>
                  <a:pt x="60" y="21"/>
                  <a:pt x="60" y="21"/>
                  <a:pt x="60" y="21"/>
                </a:cubicBezTo>
                <a:cubicBezTo>
                  <a:pt x="60" y="20"/>
                  <a:pt x="60" y="19"/>
                  <a:pt x="59" y="19"/>
                </a:cubicBezTo>
                <a:close/>
                <a:moveTo>
                  <a:pt x="30" y="37"/>
                </a:moveTo>
                <a:cubicBezTo>
                  <a:pt x="20" y="30"/>
                  <a:pt x="20" y="30"/>
                  <a:pt x="20" y="30"/>
                </a:cubicBezTo>
                <a:cubicBezTo>
                  <a:pt x="30" y="23"/>
                  <a:pt x="30" y="23"/>
                  <a:pt x="30" y="23"/>
                </a:cubicBezTo>
                <a:cubicBezTo>
                  <a:pt x="40" y="30"/>
                  <a:pt x="40" y="30"/>
                  <a:pt x="40" y="30"/>
                </a:cubicBezTo>
                <a:lnTo>
                  <a:pt x="30" y="37"/>
                </a:lnTo>
                <a:close/>
                <a:moveTo>
                  <a:pt x="32" y="20"/>
                </a:moveTo>
                <a:cubicBezTo>
                  <a:pt x="32" y="6"/>
                  <a:pt x="32" y="6"/>
                  <a:pt x="32" y="6"/>
                </a:cubicBezTo>
                <a:cubicBezTo>
                  <a:pt x="54" y="21"/>
                  <a:pt x="54" y="21"/>
                  <a:pt x="54" y="21"/>
                </a:cubicBezTo>
                <a:cubicBezTo>
                  <a:pt x="44" y="28"/>
                  <a:pt x="44" y="28"/>
                  <a:pt x="44" y="28"/>
                </a:cubicBezTo>
                <a:cubicBezTo>
                  <a:pt x="32" y="20"/>
                  <a:pt x="32" y="20"/>
                  <a:pt x="32" y="20"/>
                </a:cubicBezTo>
                <a:close/>
                <a:moveTo>
                  <a:pt x="28" y="20"/>
                </a:moveTo>
                <a:cubicBezTo>
                  <a:pt x="16" y="28"/>
                  <a:pt x="16" y="28"/>
                  <a:pt x="16" y="28"/>
                </a:cubicBezTo>
                <a:cubicBezTo>
                  <a:pt x="6" y="21"/>
                  <a:pt x="6" y="21"/>
                  <a:pt x="6" y="21"/>
                </a:cubicBezTo>
                <a:cubicBezTo>
                  <a:pt x="28" y="6"/>
                  <a:pt x="28" y="6"/>
                  <a:pt x="28" y="6"/>
                </a:cubicBezTo>
                <a:cubicBezTo>
                  <a:pt x="28" y="20"/>
                  <a:pt x="28" y="20"/>
                  <a:pt x="28" y="20"/>
                </a:cubicBezTo>
                <a:close/>
                <a:moveTo>
                  <a:pt x="12" y="30"/>
                </a:moveTo>
                <a:cubicBezTo>
                  <a:pt x="4" y="36"/>
                  <a:pt x="4" y="36"/>
                  <a:pt x="4" y="36"/>
                </a:cubicBezTo>
                <a:cubicBezTo>
                  <a:pt x="4" y="24"/>
                  <a:pt x="4" y="24"/>
                  <a:pt x="4" y="24"/>
                </a:cubicBezTo>
                <a:lnTo>
                  <a:pt x="12" y="30"/>
                </a:lnTo>
                <a:close/>
                <a:moveTo>
                  <a:pt x="16" y="32"/>
                </a:moveTo>
                <a:cubicBezTo>
                  <a:pt x="28" y="40"/>
                  <a:pt x="28" y="40"/>
                  <a:pt x="28" y="40"/>
                </a:cubicBezTo>
                <a:cubicBezTo>
                  <a:pt x="28" y="54"/>
                  <a:pt x="28" y="54"/>
                  <a:pt x="28" y="54"/>
                </a:cubicBezTo>
                <a:cubicBezTo>
                  <a:pt x="6" y="39"/>
                  <a:pt x="6" y="39"/>
                  <a:pt x="6" y="39"/>
                </a:cubicBezTo>
                <a:cubicBezTo>
                  <a:pt x="16" y="32"/>
                  <a:pt x="16" y="32"/>
                  <a:pt x="16" y="32"/>
                </a:cubicBezTo>
                <a:close/>
                <a:moveTo>
                  <a:pt x="32" y="40"/>
                </a:moveTo>
                <a:cubicBezTo>
                  <a:pt x="44" y="32"/>
                  <a:pt x="44" y="32"/>
                  <a:pt x="44" y="32"/>
                </a:cubicBezTo>
                <a:cubicBezTo>
                  <a:pt x="54" y="39"/>
                  <a:pt x="54" y="39"/>
                  <a:pt x="54" y="39"/>
                </a:cubicBezTo>
                <a:cubicBezTo>
                  <a:pt x="32" y="54"/>
                  <a:pt x="32" y="54"/>
                  <a:pt x="32" y="54"/>
                </a:cubicBezTo>
                <a:cubicBezTo>
                  <a:pt x="32" y="40"/>
                  <a:pt x="32" y="40"/>
                  <a:pt x="32" y="40"/>
                </a:cubicBezTo>
                <a:close/>
                <a:moveTo>
                  <a:pt x="48" y="30"/>
                </a:moveTo>
                <a:cubicBezTo>
                  <a:pt x="56" y="24"/>
                  <a:pt x="56" y="24"/>
                  <a:pt x="56" y="24"/>
                </a:cubicBezTo>
                <a:cubicBezTo>
                  <a:pt x="56" y="36"/>
                  <a:pt x="56" y="36"/>
                  <a:pt x="56" y="36"/>
                </a:cubicBezTo>
                <a:lnTo>
                  <a:pt x="48" y="3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9" name="Freeform 786"/>
          <p:cNvSpPr>
            <a:spLocks/>
          </p:cNvSpPr>
          <p:nvPr/>
        </p:nvSpPr>
        <p:spPr bwMode="auto">
          <a:xfrm>
            <a:off x="9726586" y="3377154"/>
            <a:ext cx="241300" cy="239713"/>
          </a:xfrm>
          <a:custGeom>
            <a:avLst/>
            <a:gdLst>
              <a:gd name="T0" fmla="*/ 58 w 64"/>
              <a:gd name="T1" fmla="*/ 26 h 64"/>
              <a:gd name="T2" fmla="*/ 54 w 64"/>
              <a:gd name="T3" fmla="*/ 28 h 64"/>
              <a:gd name="T4" fmla="*/ 42 w 64"/>
              <a:gd name="T5" fmla="*/ 28 h 64"/>
              <a:gd name="T6" fmla="*/ 50 w 64"/>
              <a:gd name="T7" fmla="*/ 20 h 64"/>
              <a:gd name="T8" fmla="*/ 55 w 64"/>
              <a:gd name="T9" fmla="*/ 18 h 64"/>
              <a:gd name="T10" fmla="*/ 55 w 64"/>
              <a:gd name="T11" fmla="*/ 9 h 64"/>
              <a:gd name="T12" fmla="*/ 46 w 64"/>
              <a:gd name="T13" fmla="*/ 9 h 64"/>
              <a:gd name="T14" fmla="*/ 44 w 64"/>
              <a:gd name="T15" fmla="*/ 14 h 64"/>
              <a:gd name="T16" fmla="*/ 36 w 64"/>
              <a:gd name="T17" fmla="*/ 22 h 64"/>
              <a:gd name="T18" fmla="*/ 36 w 64"/>
              <a:gd name="T19" fmla="*/ 10 h 64"/>
              <a:gd name="T20" fmla="*/ 38 w 64"/>
              <a:gd name="T21" fmla="*/ 6 h 64"/>
              <a:gd name="T22" fmla="*/ 32 w 64"/>
              <a:gd name="T23" fmla="*/ 0 h 64"/>
              <a:gd name="T24" fmla="*/ 26 w 64"/>
              <a:gd name="T25" fmla="*/ 6 h 64"/>
              <a:gd name="T26" fmla="*/ 28 w 64"/>
              <a:gd name="T27" fmla="*/ 10 h 64"/>
              <a:gd name="T28" fmla="*/ 28 w 64"/>
              <a:gd name="T29" fmla="*/ 22 h 64"/>
              <a:gd name="T30" fmla="*/ 20 w 64"/>
              <a:gd name="T31" fmla="*/ 14 h 64"/>
              <a:gd name="T32" fmla="*/ 18 w 64"/>
              <a:gd name="T33" fmla="*/ 9 h 64"/>
              <a:gd name="T34" fmla="*/ 9 w 64"/>
              <a:gd name="T35" fmla="*/ 9 h 64"/>
              <a:gd name="T36" fmla="*/ 9 w 64"/>
              <a:gd name="T37" fmla="*/ 18 h 64"/>
              <a:gd name="T38" fmla="*/ 14 w 64"/>
              <a:gd name="T39" fmla="*/ 20 h 64"/>
              <a:gd name="T40" fmla="*/ 22 w 64"/>
              <a:gd name="T41" fmla="*/ 28 h 64"/>
              <a:gd name="T42" fmla="*/ 10 w 64"/>
              <a:gd name="T43" fmla="*/ 28 h 64"/>
              <a:gd name="T44" fmla="*/ 6 w 64"/>
              <a:gd name="T45" fmla="*/ 26 h 64"/>
              <a:gd name="T46" fmla="*/ 0 w 64"/>
              <a:gd name="T47" fmla="*/ 32 h 64"/>
              <a:gd name="T48" fmla="*/ 6 w 64"/>
              <a:gd name="T49" fmla="*/ 38 h 64"/>
              <a:gd name="T50" fmla="*/ 10 w 64"/>
              <a:gd name="T51" fmla="*/ 36 h 64"/>
              <a:gd name="T52" fmla="*/ 22 w 64"/>
              <a:gd name="T53" fmla="*/ 36 h 64"/>
              <a:gd name="T54" fmla="*/ 14 w 64"/>
              <a:gd name="T55" fmla="*/ 44 h 64"/>
              <a:gd name="T56" fmla="*/ 9 w 64"/>
              <a:gd name="T57" fmla="*/ 46 h 64"/>
              <a:gd name="T58" fmla="*/ 9 w 64"/>
              <a:gd name="T59" fmla="*/ 55 h 64"/>
              <a:gd name="T60" fmla="*/ 18 w 64"/>
              <a:gd name="T61" fmla="*/ 55 h 64"/>
              <a:gd name="T62" fmla="*/ 20 w 64"/>
              <a:gd name="T63" fmla="*/ 50 h 64"/>
              <a:gd name="T64" fmla="*/ 28 w 64"/>
              <a:gd name="T65" fmla="*/ 42 h 64"/>
              <a:gd name="T66" fmla="*/ 28 w 64"/>
              <a:gd name="T67" fmla="*/ 54 h 64"/>
              <a:gd name="T68" fmla="*/ 26 w 64"/>
              <a:gd name="T69" fmla="*/ 58 h 64"/>
              <a:gd name="T70" fmla="*/ 32 w 64"/>
              <a:gd name="T71" fmla="*/ 64 h 64"/>
              <a:gd name="T72" fmla="*/ 38 w 64"/>
              <a:gd name="T73" fmla="*/ 58 h 64"/>
              <a:gd name="T74" fmla="*/ 36 w 64"/>
              <a:gd name="T75" fmla="*/ 54 h 64"/>
              <a:gd name="T76" fmla="*/ 36 w 64"/>
              <a:gd name="T77" fmla="*/ 42 h 64"/>
              <a:gd name="T78" fmla="*/ 44 w 64"/>
              <a:gd name="T79" fmla="*/ 50 h 64"/>
              <a:gd name="T80" fmla="*/ 46 w 64"/>
              <a:gd name="T81" fmla="*/ 55 h 64"/>
              <a:gd name="T82" fmla="*/ 55 w 64"/>
              <a:gd name="T83" fmla="*/ 55 h 64"/>
              <a:gd name="T84" fmla="*/ 55 w 64"/>
              <a:gd name="T85" fmla="*/ 46 h 64"/>
              <a:gd name="T86" fmla="*/ 50 w 64"/>
              <a:gd name="T87" fmla="*/ 44 h 64"/>
              <a:gd name="T88" fmla="*/ 42 w 64"/>
              <a:gd name="T89" fmla="*/ 36 h 64"/>
              <a:gd name="T90" fmla="*/ 54 w 64"/>
              <a:gd name="T91" fmla="*/ 36 h 64"/>
              <a:gd name="T92" fmla="*/ 58 w 64"/>
              <a:gd name="T93" fmla="*/ 38 h 64"/>
              <a:gd name="T94" fmla="*/ 64 w 64"/>
              <a:gd name="T95" fmla="*/ 32 h 64"/>
              <a:gd name="T96" fmla="*/ 58 w 64"/>
              <a:gd name="T97" fmla="*/ 2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64">
                <a:moveTo>
                  <a:pt x="58" y="26"/>
                </a:moveTo>
                <a:cubicBezTo>
                  <a:pt x="56" y="26"/>
                  <a:pt x="55" y="27"/>
                  <a:pt x="54" y="28"/>
                </a:cubicBezTo>
                <a:cubicBezTo>
                  <a:pt x="42" y="28"/>
                  <a:pt x="42" y="28"/>
                  <a:pt x="42" y="28"/>
                </a:cubicBezTo>
                <a:cubicBezTo>
                  <a:pt x="50" y="20"/>
                  <a:pt x="50" y="20"/>
                  <a:pt x="50" y="20"/>
                </a:cubicBezTo>
                <a:cubicBezTo>
                  <a:pt x="52" y="20"/>
                  <a:pt x="53" y="19"/>
                  <a:pt x="55" y="18"/>
                </a:cubicBezTo>
                <a:cubicBezTo>
                  <a:pt x="57" y="16"/>
                  <a:pt x="57" y="12"/>
                  <a:pt x="55" y="9"/>
                </a:cubicBezTo>
                <a:cubicBezTo>
                  <a:pt x="52" y="7"/>
                  <a:pt x="48" y="7"/>
                  <a:pt x="46" y="9"/>
                </a:cubicBezTo>
                <a:cubicBezTo>
                  <a:pt x="45" y="11"/>
                  <a:pt x="44" y="12"/>
                  <a:pt x="44" y="14"/>
                </a:cubicBezTo>
                <a:cubicBezTo>
                  <a:pt x="36" y="22"/>
                  <a:pt x="36" y="22"/>
                  <a:pt x="36" y="22"/>
                </a:cubicBezTo>
                <a:cubicBezTo>
                  <a:pt x="36" y="10"/>
                  <a:pt x="36" y="10"/>
                  <a:pt x="36" y="10"/>
                </a:cubicBezTo>
                <a:cubicBezTo>
                  <a:pt x="37" y="9"/>
                  <a:pt x="38" y="8"/>
                  <a:pt x="38" y="6"/>
                </a:cubicBezTo>
                <a:cubicBezTo>
                  <a:pt x="38" y="3"/>
                  <a:pt x="35" y="0"/>
                  <a:pt x="32" y="0"/>
                </a:cubicBezTo>
                <a:cubicBezTo>
                  <a:pt x="29" y="0"/>
                  <a:pt x="26" y="3"/>
                  <a:pt x="26" y="6"/>
                </a:cubicBezTo>
                <a:cubicBezTo>
                  <a:pt x="26" y="8"/>
                  <a:pt x="27" y="9"/>
                  <a:pt x="28" y="10"/>
                </a:cubicBezTo>
                <a:cubicBezTo>
                  <a:pt x="28" y="22"/>
                  <a:pt x="28" y="22"/>
                  <a:pt x="28" y="22"/>
                </a:cubicBezTo>
                <a:cubicBezTo>
                  <a:pt x="20" y="14"/>
                  <a:pt x="20" y="14"/>
                  <a:pt x="20" y="14"/>
                </a:cubicBezTo>
                <a:cubicBezTo>
                  <a:pt x="20" y="12"/>
                  <a:pt x="19" y="11"/>
                  <a:pt x="18" y="9"/>
                </a:cubicBezTo>
                <a:cubicBezTo>
                  <a:pt x="16" y="7"/>
                  <a:pt x="12" y="7"/>
                  <a:pt x="9" y="9"/>
                </a:cubicBezTo>
                <a:cubicBezTo>
                  <a:pt x="7" y="12"/>
                  <a:pt x="7" y="16"/>
                  <a:pt x="9" y="18"/>
                </a:cubicBezTo>
                <a:cubicBezTo>
                  <a:pt x="11" y="19"/>
                  <a:pt x="12" y="20"/>
                  <a:pt x="14" y="20"/>
                </a:cubicBezTo>
                <a:cubicBezTo>
                  <a:pt x="22" y="28"/>
                  <a:pt x="22" y="28"/>
                  <a:pt x="22" y="28"/>
                </a:cubicBezTo>
                <a:cubicBezTo>
                  <a:pt x="10" y="28"/>
                  <a:pt x="10" y="28"/>
                  <a:pt x="10" y="28"/>
                </a:cubicBezTo>
                <a:cubicBezTo>
                  <a:pt x="9" y="27"/>
                  <a:pt x="8" y="26"/>
                  <a:pt x="6" y="26"/>
                </a:cubicBezTo>
                <a:cubicBezTo>
                  <a:pt x="3" y="26"/>
                  <a:pt x="0" y="29"/>
                  <a:pt x="0" y="32"/>
                </a:cubicBezTo>
                <a:cubicBezTo>
                  <a:pt x="0" y="35"/>
                  <a:pt x="3" y="38"/>
                  <a:pt x="6" y="38"/>
                </a:cubicBezTo>
                <a:cubicBezTo>
                  <a:pt x="8" y="38"/>
                  <a:pt x="9" y="37"/>
                  <a:pt x="10" y="36"/>
                </a:cubicBezTo>
                <a:cubicBezTo>
                  <a:pt x="22" y="36"/>
                  <a:pt x="22" y="36"/>
                  <a:pt x="22" y="36"/>
                </a:cubicBezTo>
                <a:cubicBezTo>
                  <a:pt x="14" y="44"/>
                  <a:pt x="14" y="44"/>
                  <a:pt x="14" y="44"/>
                </a:cubicBezTo>
                <a:cubicBezTo>
                  <a:pt x="12" y="44"/>
                  <a:pt x="11" y="45"/>
                  <a:pt x="9" y="46"/>
                </a:cubicBezTo>
                <a:cubicBezTo>
                  <a:pt x="7" y="48"/>
                  <a:pt x="7" y="52"/>
                  <a:pt x="9" y="55"/>
                </a:cubicBezTo>
                <a:cubicBezTo>
                  <a:pt x="12" y="57"/>
                  <a:pt x="16" y="57"/>
                  <a:pt x="18" y="55"/>
                </a:cubicBezTo>
                <a:cubicBezTo>
                  <a:pt x="19" y="53"/>
                  <a:pt x="20" y="52"/>
                  <a:pt x="20" y="50"/>
                </a:cubicBezTo>
                <a:cubicBezTo>
                  <a:pt x="28" y="42"/>
                  <a:pt x="28" y="42"/>
                  <a:pt x="28" y="42"/>
                </a:cubicBezTo>
                <a:cubicBezTo>
                  <a:pt x="28" y="54"/>
                  <a:pt x="28" y="54"/>
                  <a:pt x="28" y="54"/>
                </a:cubicBezTo>
                <a:cubicBezTo>
                  <a:pt x="27" y="55"/>
                  <a:pt x="26" y="56"/>
                  <a:pt x="26" y="58"/>
                </a:cubicBezTo>
                <a:cubicBezTo>
                  <a:pt x="26" y="61"/>
                  <a:pt x="29" y="64"/>
                  <a:pt x="32" y="64"/>
                </a:cubicBezTo>
                <a:cubicBezTo>
                  <a:pt x="35" y="64"/>
                  <a:pt x="38" y="61"/>
                  <a:pt x="38" y="58"/>
                </a:cubicBezTo>
                <a:cubicBezTo>
                  <a:pt x="38" y="56"/>
                  <a:pt x="37" y="55"/>
                  <a:pt x="36" y="54"/>
                </a:cubicBezTo>
                <a:cubicBezTo>
                  <a:pt x="36" y="42"/>
                  <a:pt x="36" y="42"/>
                  <a:pt x="36" y="42"/>
                </a:cubicBezTo>
                <a:cubicBezTo>
                  <a:pt x="44" y="50"/>
                  <a:pt x="44" y="50"/>
                  <a:pt x="44" y="50"/>
                </a:cubicBezTo>
                <a:cubicBezTo>
                  <a:pt x="44" y="52"/>
                  <a:pt x="45" y="53"/>
                  <a:pt x="46" y="55"/>
                </a:cubicBezTo>
                <a:cubicBezTo>
                  <a:pt x="48" y="57"/>
                  <a:pt x="52" y="57"/>
                  <a:pt x="55" y="55"/>
                </a:cubicBezTo>
                <a:cubicBezTo>
                  <a:pt x="57" y="52"/>
                  <a:pt x="57" y="48"/>
                  <a:pt x="55" y="46"/>
                </a:cubicBezTo>
                <a:cubicBezTo>
                  <a:pt x="53" y="45"/>
                  <a:pt x="52" y="44"/>
                  <a:pt x="50" y="44"/>
                </a:cubicBezTo>
                <a:cubicBezTo>
                  <a:pt x="42" y="36"/>
                  <a:pt x="42" y="36"/>
                  <a:pt x="42" y="36"/>
                </a:cubicBezTo>
                <a:cubicBezTo>
                  <a:pt x="54" y="36"/>
                  <a:pt x="54" y="36"/>
                  <a:pt x="54" y="36"/>
                </a:cubicBezTo>
                <a:cubicBezTo>
                  <a:pt x="55" y="37"/>
                  <a:pt x="56" y="38"/>
                  <a:pt x="58" y="38"/>
                </a:cubicBezTo>
                <a:cubicBezTo>
                  <a:pt x="61" y="38"/>
                  <a:pt x="64" y="35"/>
                  <a:pt x="64" y="32"/>
                </a:cubicBezTo>
                <a:cubicBezTo>
                  <a:pt x="64" y="29"/>
                  <a:pt x="61" y="26"/>
                  <a:pt x="58" y="2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5" name="Freeform 787"/>
          <p:cNvSpPr>
            <a:spLocks noEditPoints="1"/>
          </p:cNvSpPr>
          <p:nvPr/>
        </p:nvSpPr>
        <p:spPr bwMode="auto">
          <a:xfrm>
            <a:off x="7193347" y="3377154"/>
            <a:ext cx="239713" cy="239713"/>
          </a:xfrm>
          <a:custGeom>
            <a:avLst/>
            <a:gdLst>
              <a:gd name="T0" fmla="*/ 16 w 64"/>
              <a:gd name="T1" fmla="*/ 32 h 64"/>
              <a:gd name="T2" fmla="*/ 24 w 64"/>
              <a:gd name="T3" fmla="*/ 25 h 64"/>
              <a:gd name="T4" fmla="*/ 31 w 64"/>
              <a:gd name="T5" fmla="*/ 32 h 64"/>
              <a:gd name="T6" fmla="*/ 24 w 64"/>
              <a:gd name="T7" fmla="*/ 39 h 64"/>
              <a:gd name="T8" fmla="*/ 16 w 64"/>
              <a:gd name="T9" fmla="*/ 32 h 64"/>
              <a:gd name="T10" fmla="*/ 32 w 64"/>
              <a:gd name="T11" fmla="*/ 0 h 64"/>
              <a:gd name="T12" fmla="*/ 0 w 64"/>
              <a:gd name="T13" fmla="*/ 32 h 64"/>
              <a:gd name="T14" fmla="*/ 32 w 64"/>
              <a:gd name="T15" fmla="*/ 64 h 64"/>
              <a:gd name="T16" fmla="*/ 64 w 64"/>
              <a:gd name="T17" fmla="*/ 32 h 64"/>
              <a:gd name="T18" fmla="*/ 32 w 64"/>
              <a:gd name="T19" fmla="*/ 0 h 64"/>
              <a:gd name="T20" fmla="*/ 24 w 64"/>
              <a:gd name="T21" fmla="*/ 60 h 64"/>
              <a:gd name="T22" fmla="*/ 8 w 64"/>
              <a:gd name="T23" fmla="*/ 32 h 64"/>
              <a:gd name="T24" fmla="*/ 24 w 64"/>
              <a:gd name="T25" fmla="*/ 4 h 64"/>
              <a:gd name="T26" fmla="*/ 40 w 64"/>
              <a:gd name="T27" fmla="*/ 32 h 64"/>
              <a:gd name="T28" fmla="*/ 24 w 64"/>
              <a:gd name="T2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64">
                <a:moveTo>
                  <a:pt x="16" y="32"/>
                </a:moveTo>
                <a:cubicBezTo>
                  <a:pt x="16" y="28"/>
                  <a:pt x="20" y="25"/>
                  <a:pt x="24" y="25"/>
                </a:cubicBezTo>
                <a:cubicBezTo>
                  <a:pt x="28" y="25"/>
                  <a:pt x="31" y="28"/>
                  <a:pt x="31" y="32"/>
                </a:cubicBezTo>
                <a:cubicBezTo>
                  <a:pt x="31" y="36"/>
                  <a:pt x="28" y="39"/>
                  <a:pt x="24" y="39"/>
                </a:cubicBezTo>
                <a:cubicBezTo>
                  <a:pt x="20" y="39"/>
                  <a:pt x="16" y="36"/>
                  <a:pt x="16" y="32"/>
                </a:cubicBezTo>
                <a:close/>
                <a:moveTo>
                  <a:pt x="32" y="0"/>
                </a:moveTo>
                <a:cubicBezTo>
                  <a:pt x="14" y="0"/>
                  <a:pt x="0" y="14"/>
                  <a:pt x="0" y="32"/>
                </a:cubicBezTo>
                <a:cubicBezTo>
                  <a:pt x="0" y="50"/>
                  <a:pt x="14" y="64"/>
                  <a:pt x="32" y="64"/>
                </a:cubicBezTo>
                <a:cubicBezTo>
                  <a:pt x="50" y="64"/>
                  <a:pt x="64" y="50"/>
                  <a:pt x="64" y="32"/>
                </a:cubicBezTo>
                <a:cubicBezTo>
                  <a:pt x="64" y="14"/>
                  <a:pt x="50" y="0"/>
                  <a:pt x="32" y="0"/>
                </a:cubicBezTo>
                <a:close/>
                <a:moveTo>
                  <a:pt x="24" y="60"/>
                </a:moveTo>
                <a:cubicBezTo>
                  <a:pt x="14" y="54"/>
                  <a:pt x="8" y="44"/>
                  <a:pt x="8" y="32"/>
                </a:cubicBezTo>
                <a:cubicBezTo>
                  <a:pt x="8" y="20"/>
                  <a:pt x="14" y="10"/>
                  <a:pt x="24" y="4"/>
                </a:cubicBezTo>
                <a:cubicBezTo>
                  <a:pt x="33" y="10"/>
                  <a:pt x="40" y="20"/>
                  <a:pt x="40" y="32"/>
                </a:cubicBezTo>
                <a:cubicBezTo>
                  <a:pt x="40" y="44"/>
                  <a:pt x="33" y="54"/>
                  <a:pt x="24" y="6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Tree>
    <p:custDataLst>
      <p:tags r:id="rId1"/>
    </p:custDataLst>
    <p:extLst>
      <p:ext uri="{BB962C8B-B14F-4D97-AF65-F5344CB8AC3E}">
        <p14:creationId xmlns:p14="http://schemas.microsoft.com/office/powerpoint/2010/main" val="3681453212"/>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additive="base">
                                        <p:cTn id="14" dur="500" fill="hold"/>
                                        <p:tgtEl>
                                          <p:spTgt spid="21"/>
                                        </p:tgtEl>
                                        <p:attrNameLst>
                                          <p:attrName>ppt_x</p:attrName>
                                        </p:attrNameLst>
                                      </p:cBhvr>
                                      <p:tavLst>
                                        <p:tav tm="0">
                                          <p:val>
                                            <p:strVal val="0-#ppt_w/2"/>
                                          </p:val>
                                        </p:tav>
                                        <p:tav tm="100000">
                                          <p:val>
                                            <p:strVal val="#ppt_x"/>
                                          </p:val>
                                        </p:tav>
                                      </p:tavLst>
                                    </p:anim>
                                    <p:anim calcmode="lin" valueType="num">
                                      <p:cBhvr additive="base">
                                        <p:cTn id="15" dur="500" fill="hold"/>
                                        <p:tgtEl>
                                          <p:spTgt spid="21"/>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 calcmode="lin" valueType="num">
                                      <p:cBhvr additive="base">
                                        <p:cTn id="18" dur="500" fill="hold"/>
                                        <p:tgtEl>
                                          <p:spTgt spid="35"/>
                                        </p:tgtEl>
                                        <p:attrNameLst>
                                          <p:attrName>ppt_x</p:attrName>
                                        </p:attrNameLst>
                                      </p:cBhvr>
                                      <p:tavLst>
                                        <p:tav tm="0">
                                          <p:val>
                                            <p:strVal val="0-#ppt_w/2"/>
                                          </p:val>
                                        </p:tav>
                                        <p:tav tm="100000">
                                          <p:val>
                                            <p:strVal val="#ppt_x"/>
                                          </p:val>
                                        </p:tav>
                                      </p:tavLst>
                                    </p:anim>
                                    <p:anim calcmode="lin" valueType="num">
                                      <p:cBhvr additive="base">
                                        <p:cTn id="19"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500" fill="hold"/>
                                        <p:tgtEl>
                                          <p:spTgt spid="25"/>
                                        </p:tgtEl>
                                        <p:attrNameLst>
                                          <p:attrName>ppt_x</p:attrName>
                                        </p:attrNameLst>
                                      </p:cBhvr>
                                      <p:tavLst>
                                        <p:tav tm="0">
                                          <p:val>
                                            <p:strVal val="0-#ppt_w/2"/>
                                          </p:val>
                                        </p:tav>
                                        <p:tav tm="100000">
                                          <p:val>
                                            <p:strVal val="#ppt_x"/>
                                          </p:val>
                                        </p:tav>
                                      </p:tavLst>
                                    </p:anim>
                                    <p:anim calcmode="lin" valueType="num">
                                      <p:cBhvr additive="base">
                                        <p:cTn id="25"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0-#ppt_w/2"/>
                                          </p:val>
                                        </p:tav>
                                        <p:tav tm="100000">
                                          <p:val>
                                            <p:strVal val="#ppt_x"/>
                                          </p:val>
                                        </p:tav>
                                      </p:tavLst>
                                    </p:anim>
                                    <p:anim calcmode="lin" valueType="num">
                                      <p:cBhvr additive="base">
                                        <p:cTn id="31" dur="500" fill="hold"/>
                                        <p:tgtEl>
                                          <p:spTgt spid="22"/>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37"/>
                                        </p:tgtEl>
                                        <p:attrNameLst>
                                          <p:attrName>style.visibility</p:attrName>
                                        </p:attrNameLst>
                                      </p:cBhvr>
                                      <p:to>
                                        <p:strVal val="visible"/>
                                      </p:to>
                                    </p:set>
                                    <p:anim calcmode="lin" valueType="num">
                                      <p:cBhvr additive="base">
                                        <p:cTn id="34" dur="500" fill="hold"/>
                                        <p:tgtEl>
                                          <p:spTgt spid="37"/>
                                        </p:tgtEl>
                                        <p:attrNameLst>
                                          <p:attrName>ppt_x</p:attrName>
                                        </p:attrNameLst>
                                      </p:cBhvr>
                                      <p:tavLst>
                                        <p:tav tm="0">
                                          <p:val>
                                            <p:strVal val="0-#ppt_w/2"/>
                                          </p:val>
                                        </p:tav>
                                        <p:tav tm="100000">
                                          <p:val>
                                            <p:strVal val="#ppt_x"/>
                                          </p:val>
                                        </p:tav>
                                      </p:tavLst>
                                    </p:anim>
                                    <p:anim calcmode="lin" valueType="num">
                                      <p:cBhvr additive="base">
                                        <p:cTn id="35"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32"/>
                                        </p:tgtEl>
                                        <p:attrNameLst>
                                          <p:attrName>style.visibility</p:attrName>
                                        </p:attrNameLst>
                                      </p:cBhvr>
                                      <p:to>
                                        <p:strVal val="visible"/>
                                      </p:to>
                                    </p:set>
                                    <p:anim calcmode="lin" valueType="num">
                                      <p:cBhvr additive="base">
                                        <p:cTn id="40" dur="500" fill="hold"/>
                                        <p:tgtEl>
                                          <p:spTgt spid="32"/>
                                        </p:tgtEl>
                                        <p:attrNameLst>
                                          <p:attrName>ppt_x</p:attrName>
                                        </p:attrNameLst>
                                      </p:cBhvr>
                                      <p:tavLst>
                                        <p:tav tm="0">
                                          <p:val>
                                            <p:strVal val="0-#ppt_w/2"/>
                                          </p:val>
                                        </p:tav>
                                        <p:tav tm="100000">
                                          <p:val>
                                            <p:strVal val="#ppt_x"/>
                                          </p:val>
                                        </p:tav>
                                      </p:tavLst>
                                    </p:anim>
                                    <p:anim calcmode="lin" valueType="num">
                                      <p:cBhvr additive="base">
                                        <p:cTn id="41"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additive="base">
                                        <p:cTn id="46" dur="500" fill="hold"/>
                                        <p:tgtEl>
                                          <p:spTgt spid="23"/>
                                        </p:tgtEl>
                                        <p:attrNameLst>
                                          <p:attrName>ppt_x</p:attrName>
                                        </p:attrNameLst>
                                      </p:cBhvr>
                                      <p:tavLst>
                                        <p:tav tm="0">
                                          <p:val>
                                            <p:strVal val="0-#ppt_w/2"/>
                                          </p:val>
                                        </p:tav>
                                        <p:tav tm="100000">
                                          <p:val>
                                            <p:strVal val="#ppt_x"/>
                                          </p:val>
                                        </p:tav>
                                      </p:tavLst>
                                    </p:anim>
                                    <p:anim calcmode="lin" valueType="num">
                                      <p:cBhvr additive="base">
                                        <p:cTn id="47" dur="500" fill="hold"/>
                                        <p:tgtEl>
                                          <p:spTgt spid="23"/>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45"/>
                                        </p:tgtEl>
                                        <p:attrNameLst>
                                          <p:attrName>style.visibility</p:attrName>
                                        </p:attrNameLst>
                                      </p:cBhvr>
                                      <p:to>
                                        <p:strVal val="visible"/>
                                      </p:to>
                                    </p:set>
                                    <p:anim calcmode="lin" valueType="num">
                                      <p:cBhvr additive="base">
                                        <p:cTn id="50" dur="500" fill="hold"/>
                                        <p:tgtEl>
                                          <p:spTgt spid="45"/>
                                        </p:tgtEl>
                                        <p:attrNameLst>
                                          <p:attrName>ppt_x</p:attrName>
                                        </p:attrNameLst>
                                      </p:cBhvr>
                                      <p:tavLst>
                                        <p:tav tm="0">
                                          <p:val>
                                            <p:strVal val="0-#ppt_w/2"/>
                                          </p:val>
                                        </p:tav>
                                        <p:tav tm="100000">
                                          <p:val>
                                            <p:strVal val="#ppt_x"/>
                                          </p:val>
                                        </p:tav>
                                      </p:tavLst>
                                    </p:anim>
                                    <p:anim calcmode="lin" valueType="num">
                                      <p:cBhvr additive="base">
                                        <p:cTn id="51"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33"/>
                                        </p:tgtEl>
                                        <p:attrNameLst>
                                          <p:attrName>style.visibility</p:attrName>
                                        </p:attrNameLst>
                                      </p:cBhvr>
                                      <p:to>
                                        <p:strVal val="visible"/>
                                      </p:to>
                                    </p:set>
                                    <p:anim calcmode="lin" valueType="num">
                                      <p:cBhvr additive="base">
                                        <p:cTn id="56" dur="500" fill="hold"/>
                                        <p:tgtEl>
                                          <p:spTgt spid="33"/>
                                        </p:tgtEl>
                                        <p:attrNameLst>
                                          <p:attrName>ppt_x</p:attrName>
                                        </p:attrNameLst>
                                      </p:cBhvr>
                                      <p:tavLst>
                                        <p:tav tm="0">
                                          <p:val>
                                            <p:strVal val="0-#ppt_w/2"/>
                                          </p:val>
                                        </p:tav>
                                        <p:tav tm="100000">
                                          <p:val>
                                            <p:strVal val="#ppt_x"/>
                                          </p:val>
                                        </p:tav>
                                      </p:tavLst>
                                    </p:anim>
                                    <p:anim calcmode="lin" valueType="num">
                                      <p:cBhvr additive="base">
                                        <p:cTn id="57"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24"/>
                                        </p:tgtEl>
                                        <p:attrNameLst>
                                          <p:attrName>style.visibility</p:attrName>
                                        </p:attrNameLst>
                                      </p:cBhvr>
                                      <p:to>
                                        <p:strVal val="visible"/>
                                      </p:to>
                                    </p:set>
                                    <p:anim calcmode="lin" valueType="num">
                                      <p:cBhvr additive="base">
                                        <p:cTn id="62" dur="500" fill="hold"/>
                                        <p:tgtEl>
                                          <p:spTgt spid="24"/>
                                        </p:tgtEl>
                                        <p:attrNameLst>
                                          <p:attrName>ppt_x</p:attrName>
                                        </p:attrNameLst>
                                      </p:cBhvr>
                                      <p:tavLst>
                                        <p:tav tm="0">
                                          <p:val>
                                            <p:strVal val="0-#ppt_w/2"/>
                                          </p:val>
                                        </p:tav>
                                        <p:tav tm="100000">
                                          <p:val>
                                            <p:strVal val="#ppt_x"/>
                                          </p:val>
                                        </p:tav>
                                      </p:tavLst>
                                    </p:anim>
                                    <p:anim calcmode="lin" valueType="num">
                                      <p:cBhvr additive="base">
                                        <p:cTn id="63" dur="500" fill="hold"/>
                                        <p:tgtEl>
                                          <p:spTgt spid="24"/>
                                        </p:tgtEl>
                                        <p:attrNameLst>
                                          <p:attrName>ppt_y</p:attrName>
                                        </p:attrNameLst>
                                      </p:cBhvr>
                                      <p:tavLst>
                                        <p:tav tm="0">
                                          <p:val>
                                            <p:strVal val="#ppt_y"/>
                                          </p:val>
                                        </p:tav>
                                        <p:tav tm="100000">
                                          <p:val>
                                            <p:strVal val="#ppt_y"/>
                                          </p:val>
                                        </p:tav>
                                      </p:tavLst>
                                    </p:anim>
                                  </p:childTnLst>
                                </p:cTn>
                              </p:par>
                              <p:par>
                                <p:cTn id="64" presetID="2" presetClass="entr" presetSubtype="8"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 calcmode="lin" valueType="num">
                                      <p:cBhvr additive="base">
                                        <p:cTn id="66" dur="500" fill="hold"/>
                                        <p:tgtEl>
                                          <p:spTgt spid="39"/>
                                        </p:tgtEl>
                                        <p:attrNameLst>
                                          <p:attrName>ppt_x</p:attrName>
                                        </p:attrNameLst>
                                      </p:cBhvr>
                                      <p:tavLst>
                                        <p:tav tm="0">
                                          <p:val>
                                            <p:strVal val="0-#ppt_w/2"/>
                                          </p:val>
                                        </p:tav>
                                        <p:tav tm="100000">
                                          <p:val>
                                            <p:strVal val="#ppt_x"/>
                                          </p:val>
                                        </p:tav>
                                      </p:tavLst>
                                    </p:anim>
                                    <p:anim calcmode="lin" valueType="num">
                                      <p:cBhvr additive="base">
                                        <p:cTn id="67"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1000"/>
                                        <p:tgtEl>
                                          <p:spTgt spid="26"/>
                                        </p:tgtEl>
                                      </p:cBhvr>
                                    </p:animEffect>
                                    <p:anim calcmode="lin" valueType="num">
                                      <p:cBhvr>
                                        <p:cTn id="73" dur="1000" fill="hold"/>
                                        <p:tgtEl>
                                          <p:spTgt spid="26"/>
                                        </p:tgtEl>
                                        <p:attrNameLst>
                                          <p:attrName>ppt_x</p:attrName>
                                        </p:attrNameLst>
                                      </p:cBhvr>
                                      <p:tavLst>
                                        <p:tav tm="0">
                                          <p:val>
                                            <p:strVal val="#ppt_x"/>
                                          </p:val>
                                        </p:tav>
                                        <p:tav tm="100000">
                                          <p:val>
                                            <p:strVal val="#ppt_x"/>
                                          </p:val>
                                        </p:tav>
                                      </p:tavLst>
                                    </p:anim>
                                    <p:anim calcmode="lin" valueType="num">
                                      <p:cBhvr>
                                        <p:cTn id="74" dur="1000" fill="hold"/>
                                        <p:tgtEl>
                                          <p:spTgt spid="26"/>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1000"/>
                                        <p:tgtEl>
                                          <p:spTgt spid="27"/>
                                        </p:tgtEl>
                                      </p:cBhvr>
                                    </p:animEffect>
                                    <p:anim calcmode="lin" valueType="num">
                                      <p:cBhvr>
                                        <p:cTn id="78" dur="1000" fill="hold"/>
                                        <p:tgtEl>
                                          <p:spTgt spid="27"/>
                                        </p:tgtEl>
                                        <p:attrNameLst>
                                          <p:attrName>ppt_x</p:attrName>
                                        </p:attrNameLst>
                                      </p:cBhvr>
                                      <p:tavLst>
                                        <p:tav tm="0">
                                          <p:val>
                                            <p:strVal val="#ppt_x"/>
                                          </p:val>
                                        </p:tav>
                                        <p:tav tm="100000">
                                          <p:val>
                                            <p:strVal val="#ppt_x"/>
                                          </p:val>
                                        </p:tav>
                                      </p:tavLst>
                                    </p:anim>
                                    <p:anim calcmode="lin" valueType="num">
                                      <p:cBhvr>
                                        <p:cTn id="79" dur="1000" fill="hold"/>
                                        <p:tgtEl>
                                          <p:spTgt spid="27"/>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fade">
                                      <p:cBhvr>
                                        <p:cTn id="82" dur="1000"/>
                                        <p:tgtEl>
                                          <p:spTgt spid="30"/>
                                        </p:tgtEl>
                                      </p:cBhvr>
                                    </p:animEffect>
                                    <p:anim calcmode="lin" valueType="num">
                                      <p:cBhvr>
                                        <p:cTn id="83" dur="1000" fill="hold"/>
                                        <p:tgtEl>
                                          <p:spTgt spid="30"/>
                                        </p:tgtEl>
                                        <p:attrNameLst>
                                          <p:attrName>ppt_x</p:attrName>
                                        </p:attrNameLst>
                                      </p:cBhvr>
                                      <p:tavLst>
                                        <p:tav tm="0">
                                          <p:val>
                                            <p:strVal val="#ppt_x"/>
                                          </p:val>
                                        </p:tav>
                                        <p:tav tm="100000">
                                          <p:val>
                                            <p:strVal val="#ppt_x"/>
                                          </p:val>
                                        </p:tav>
                                      </p:tavLst>
                                    </p:anim>
                                    <p:anim calcmode="lin" valueType="num">
                                      <p:cBhvr>
                                        <p:cTn id="84" dur="1000" fill="hold"/>
                                        <p:tgtEl>
                                          <p:spTgt spid="30"/>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fade">
                                      <p:cBhvr>
                                        <p:cTn id="87" dur="1000"/>
                                        <p:tgtEl>
                                          <p:spTgt spid="31"/>
                                        </p:tgtEl>
                                      </p:cBhvr>
                                    </p:animEffect>
                                    <p:anim calcmode="lin" valueType="num">
                                      <p:cBhvr>
                                        <p:cTn id="88" dur="1000" fill="hold"/>
                                        <p:tgtEl>
                                          <p:spTgt spid="31"/>
                                        </p:tgtEl>
                                        <p:attrNameLst>
                                          <p:attrName>ppt_x</p:attrName>
                                        </p:attrNameLst>
                                      </p:cBhvr>
                                      <p:tavLst>
                                        <p:tav tm="0">
                                          <p:val>
                                            <p:strVal val="#ppt_x"/>
                                          </p:val>
                                        </p:tav>
                                        <p:tav tm="100000">
                                          <p:val>
                                            <p:strVal val="#ppt_x"/>
                                          </p:val>
                                        </p:tav>
                                      </p:tavLst>
                                    </p:anim>
                                    <p:anim calcmode="lin" valueType="num">
                                      <p:cBhvr>
                                        <p:cTn id="8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p:bldP spid="27" grpId="0"/>
      <p:bldP spid="30" grpId="0"/>
      <p:bldP spid="31" grpId="0"/>
      <p:bldP spid="32" grpId="0" animBg="1"/>
      <p:bldP spid="33" grpId="0" animBg="1"/>
      <p:bldP spid="34" grpId="0"/>
      <p:bldP spid="35" grpId="0" animBg="1"/>
      <p:bldP spid="37" grpId="0" animBg="1"/>
      <p:bldP spid="39" grpId="0" animBg="1"/>
      <p:bldP spid="45"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263352" y="-315635"/>
            <a:ext cx="11928647" cy="7173635"/>
            <a:chOff x="263352" y="-315635"/>
            <a:chExt cx="11928647" cy="7173635"/>
          </a:xfrm>
        </p:grpSpPr>
        <p:pic>
          <p:nvPicPr>
            <p:cNvPr id="28" name="图片 27" descr="图片包含 就坐, 黑色, 建筑物, 户外&#10;&#10;已生成高可信度的说明"/>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rot="15300000">
              <a:off x="392931" y="-390354"/>
              <a:ext cx="1819802" cy="1969240"/>
            </a:xfrm>
            <a:prstGeom prst="rect">
              <a:avLst/>
            </a:prstGeom>
          </p:spPr>
        </p:pic>
        <p:sp>
          <p:nvSpPr>
            <p:cNvPr id="3" name="文本框 2"/>
            <p:cNvSpPr txBox="1"/>
            <p:nvPr/>
          </p:nvSpPr>
          <p:spPr>
            <a:xfrm>
              <a:off x="476332" y="332656"/>
              <a:ext cx="1980029" cy="523220"/>
            </a:xfrm>
            <a:prstGeom prst="rect">
              <a:avLst/>
            </a:prstGeom>
            <a:noFill/>
          </p:spPr>
          <p:txBody>
            <a:bodyPr wrap="none" rtlCol="0">
              <a:spAutoFit/>
            </a:bodyPr>
            <a:lstStyle/>
            <a:p>
              <a:pPr algn="ctr"/>
              <a:r>
                <a:rPr lang="zh-CN" altLang="en-US" sz="2800" dirty="0">
                  <a:solidFill>
                    <a:schemeClr val="bg1">
                      <a:lumMod val="85000"/>
                    </a:schemeClr>
                  </a:solidFill>
                  <a:cs typeface="+mn-ea"/>
                  <a:sym typeface="+mn-lt"/>
                </a:rPr>
                <a:t>输入小标题</a:t>
              </a:r>
            </a:p>
          </p:txBody>
        </p:sp>
        <p:grpSp>
          <p:nvGrpSpPr>
            <p:cNvPr id="41" name="组合 40"/>
            <p:cNvGrpSpPr/>
            <p:nvPr/>
          </p:nvGrpSpPr>
          <p:grpSpPr>
            <a:xfrm rot="10800000" flipV="1">
              <a:off x="263352" y="984158"/>
              <a:ext cx="11745783" cy="45719"/>
              <a:chOff x="3182554" y="3904019"/>
              <a:chExt cx="5543625" cy="45719"/>
            </a:xfrm>
          </p:grpSpPr>
          <p:sp>
            <p:nvSpPr>
              <p:cNvPr id="42" name="PA_矩形 11"/>
              <p:cNvSpPr/>
              <p:nvPr>
                <p:custDataLst>
                  <p:tags r:id="rId2"/>
                </p:custDataLst>
              </p:nvPr>
            </p:nvSpPr>
            <p:spPr>
              <a:xfrm>
                <a:off x="5030429" y="3904019"/>
                <a:ext cx="1847875" cy="45719"/>
              </a:xfrm>
              <a:prstGeom prst="rect">
                <a:avLst/>
              </a:prstGeom>
              <a:solidFill>
                <a:srgbClr val="52CBC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PA_矩形 11"/>
              <p:cNvSpPr/>
              <p:nvPr>
                <p:custDataLst>
                  <p:tags r:id="rId3"/>
                </p:custDataLst>
              </p:nvPr>
            </p:nvSpPr>
            <p:spPr>
              <a:xfrm>
                <a:off x="6878304" y="3904019"/>
                <a:ext cx="1847875" cy="45719"/>
              </a:xfrm>
              <a:prstGeom prst="rect">
                <a:avLst/>
              </a:prstGeom>
              <a:solidFill>
                <a:srgbClr val="585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PA_矩形 11"/>
              <p:cNvSpPr/>
              <p:nvPr>
                <p:custDataLst>
                  <p:tags r:id="rId4"/>
                </p:custDataLst>
              </p:nvPr>
            </p:nvSpPr>
            <p:spPr>
              <a:xfrm>
                <a:off x="3182554" y="3904019"/>
                <a:ext cx="1847875" cy="45719"/>
              </a:xfrm>
              <a:prstGeom prst="rect">
                <a:avLst/>
              </a:prstGeom>
              <a:solidFill>
                <a:srgbClr val="00B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29" name="图片 28" descr="图片包含 就坐, 黑色, 建筑物, 户外&#10;&#10;已生成高可信度的说明"/>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flipH="1">
              <a:off x="9739942" y="1484784"/>
              <a:ext cx="2452057" cy="5373216"/>
            </a:xfrm>
            <a:prstGeom prst="rect">
              <a:avLst/>
            </a:prstGeom>
          </p:spPr>
        </p:pic>
      </p:grpSp>
      <p:pic>
        <p:nvPicPr>
          <p:cNvPr id="36" name="图片 35"/>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574005" y="2467575"/>
            <a:ext cx="2880000" cy="1920000"/>
          </a:xfrm>
          <a:prstGeom prst="rect">
            <a:avLst/>
          </a:prstGeom>
          <a:blipFill>
            <a:blip r:embed="rId10" cstate="screen">
              <a:extLst>
                <a:ext uri="{28A0092B-C50C-407E-A947-70E740481C1C}">
                  <a14:useLocalDpi xmlns:a14="http://schemas.microsoft.com/office/drawing/2010/main"/>
                </a:ext>
              </a:extLst>
            </a:blip>
            <a:stretch>
              <a:fillRect/>
            </a:stretch>
          </a:blipFill>
        </p:spPr>
      </p:pic>
      <p:pic>
        <p:nvPicPr>
          <p:cNvPr id="38" name="图片 37"/>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854995" y="2467575"/>
            <a:ext cx="2880000" cy="1978254"/>
          </a:xfrm>
          <a:prstGeom prst="rect">
            <a:avLst/>
          </a:prstGeom>
          <a:blipFill>
            <a:blip r:embed="rId12" cstate="screen">
              <a:extLst>
                <a:ext uri="{28A0092B-C50C-407E-A947-70E740481C1C}">
                  <a14:useLocalDpi xmlns:a14="http://schemas.microsoft.com/office/drawing/2010/main"/>
                </a:ext>
              </a:extLst>
            </a:blip>
            <a:stretch>
              <a:fillRect/>
            </a:stretch>
          </a:blipFill>
        </p:spPr>
      </p:pic>
      <p:sp>
        <p:nvSpPr>
          <p:cNvPr id="40" name="矩形 39"/>
          <p:cNvSpPr/>
          <p:nvPr/>
        </p:nvSpPr>
        <p:spPr>
          <a:xfrm>
            <a:off x="2068903" y="5146034"/>
            <a:ext cx="1890204" cy="830997"/>
          </a:xfrm>
          <a:prstGeom prst="rect">
            <a:avLst/>
          </a:prstGeom>
        </p:spPr>
        <p:txBody>
          <a:bodyPr wrap="square">
            <a:spAutoFit/>
          </a:bodyPr>
          <a:lstStyle/>
          <a:p>
            <a:pPr algn="ctr"/>
            <a:r>
              <a:rPr lang="zh-CN" altLang="en-US" sz="1200" dirty="0">
                <a:solidFill>
                  <a:schemeClr val="bg1"/>
                </a:solidFill>
                <a:cs typeface="+mn-ea"/>
                <a:sym typeface="+mn-lt"/>
              </a:rPr>
              <a:t>Elegant and concise, business style general work plan summary template.</a:t>
            </a:r>
          </a:p>
        </p:txBody>
      </p:sp>
      <p:sp>
        <p:nvSpPr>
          <p:cNvPr id="46" name="矩形 45"/>
          <p:cNvSpPr/>
          <p:nvPr/>
        </p:nvSpPr>
        <p:spPr>
          <a:xfrm>
            <a:off x="5182392" y="5144881"/>
            <a:ext cx="1944216" cy="830997"/>
          </a:xfrm>
          <a:prstGeom prst="rect">
            <a:avLst/>
          </a:prstGeom>
        </p:spPr>
        <p:txBody>
          <a:bodyPr wrap="square">
            <a:spAutoFit/>
          </a:bodyPr>
          <a:lstStyle/>
          <a:p>
            <a:pPr algn="ctr"/>
            <a:r>
              <a:rPr lang="zh-CN" altLang="en-US" sz="1200" dirty="0">
                <a:solidFill>
                  <a:schemeClr val="bg1"/>
                </a:solidFill>
                <a:cs typeface="+mn-ea"/>
                <a:sym typeface="+mn-lt"/>
              </a:rPr>
              <a:t>Elegant and concise, business style general work plan summary template.</a:t>
            </a:r>
          </a:p>
        </p:txBody>
      </p:sp>
      <p:sp>
        <p:nvSpPr>
          <p:cNvPr id="47" name="矩形 46"/>
          <p:cNvSpPr/>
          <p:nvPr/>
        </p:nvSpPr>
        <p:spPr>
          <a:xfrm>
            <a:off x="8272856" y="5144881"/>
            <a:ext cx="1927279" cy="830997"/>
          </a:xfrm>
          <a:prstGeom prst="rect">
            <a:avLst/>
          </a:prstGeom>
        </p:spPr>
        <p:txBody>
          <a:bodyPr wrap="square">
            <a:spAutoFit/>
          </a:bodyPr>
          <a:lstStyle/>
          <a:p>
            <a:pPr algn="ctr"/>
            <a:r>
              <a:rPr lang="zh-CN" altLang="en-US" sz="1200" dirty="0">
                <a:solidFill>
                  <a:schemeClr val="bg1"/>
                </a:solidFill>
                <a:cs typeface="+mn-ea"/>
                <a:sym typeface="+mn-lt"/>
              </a:rPr>
              <a:t>Elegant and concise, business style general work plan summary template.</a:t>
            </a:r>
          </a:p>
        </p:txBody>
      </p:sp>
      <p:sp>
        <p:nvSpPr>
          <p:cNvPr id="48" name="矩形 47"/>
          <p:cNvSpPr/>
          <p:nvPr/>
        </p:nvSpPr>
        <p:spPr>
          <a:xfrm>
            <a:off x="1574005" y="4149080"/>
            <a:ext cx="2880000" cy="718495"/>
          </a:xfrm>
          <a:prstGeom prst="rect">
            <a:avLst/>
          </a:prstGeom>
          <a:solidFill>
            <a:srgbClr val="37BBED">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9" name="矩形 48"/>
          <p:cNvSpPr/>
          <p:nvPr/>
        </p:nvSpPr>
        <p:spPr>
          <a:xfrm>
            <a:off x="4714500" y="4149079"/>
            <a:ext cx="2880000" cy="718495"/>
          </a:xfrm>
          <a:prstGeom prst="rect">
            <a:avLst/>
          </a:prstGeom>
          <a:solidFill>
            <a:srgbClr val="37BBED">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50" name="矩形 49"/>
          <p:cNvSpPr/>
          <p:nvPr/>
        </p:nvSpPr>
        <p:spPr>
          <a:xfrm>
            <a:off x="7854995" y="4149078"/>
            <a:ext cx="2880000" cy="718495"/>
          </a:xfrm>
          <a:prstGeom prst="rect">
            <a:avLst/>
          </a:prstGeom>
          <a:solidFill>
            <a:srgbClr val="37BBED">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51" name="矩形 50"/>
          <p:cNvSpPr/>
          <p:nvPr/>
        </p:nvSpPr>
        <p:spPr>
          <a:xfrm>
            <a:off x="2161059" y="4149078"/>
            <a:ext cx="1918816" cy="954107"/>
          </a:xfrm>
          <a:prstGeom prst="rect">
            <a:avLst/>
          </a:prstGeom>
        </p:spPr>
        <p:txBody>
          <a:bodyPr wrap="square">
            <a:spAutoFit/>
          </a:bodyPr>
          <a:lstStyle/>
          <a:p>
            <a:r>
              <a:rPr lang="zh-CN" altLang="en-US" sz="1400" b="1" dirty="0">
                <a:solidFill>
                  <a:schemeClr val="bg1"/>
                </a:solidFill>
                <a:cs typeface="+mn-ea"/>
                <a:sym typeface="+mn-lt"/>
              </a:rPr>
              <a:t>business style general work plan summary template.</a:t>
            </a:r>
          </a:p>
        </p:txBody>
      </p:sp>
      <p:sp>
        <p:nvSpPr>
          <p:cNvPr id="52" name="矩形 51"/>
          <p:cNvSpPr/>
          <p:nvPr/>
        </p:nvSpPr>
        <p:spPr>
          <a:xfrm>
            <a:off x="5293024" y="4138993"/>
            <a:ext cx="1918816" cy="954107"/>
          </a:xfrm>
          <a:prstGeom prst="rect">
            <a:avLst/>
          </a:prstGeom>
        </p:spPr>
        <p:txBody>
          <a:bodyPr wrap="square">
            <a:spAutoFit/>
          </a:bodyPr>
          <a:lstStyle/>
          <a:p>
            <a:r>
              <a:rPr lang="zh-CN" altLang="en-US" sz="1400" b="1" dirty="0">
                <a:solidFill>
                  <a:schemeClr val="bg1"/>
                </a:solidFill>
                <a:cs typeface="+mn-ea"/>
                <a:sym typeface="+mn-lt"/>
              </a:rPr>
              <a:t>business style general work plan summary template.</a:t>
            </a:r>
          </a:p>
        </p:txBody>
      </p:sp>
      <p:sp>
        <p:nvSpPr>
          <p:cNvPr id="53" name="矩形 52"/>
          <p:cNvSpPr/>
          <p:nvPr/>
        </p:nvSpPr>
        <p:spPr>
          <a:xfrm>
            <a:off x="8488343" y="4128909"/>
            <a:ext cx="1918816" cy="954107"/>
          </a:xfrm>
          <a:prstGeom prst="rect">
            <a:avLst/>
          </a:prstGeom>
        </p:spPr>
        <p:txBody>
          <a:bodyPr wrap="square">
            <a:spAutoFit/>
          </a:bodyPr>
          <a:lstStyle/>
          <a:p>
            <a:r>
              <a:rPr lang="zh-CN" altLang="en-US" sz="1400" b="1" dirty="0">
                <a:solidFill>
                  <a:schemeClr val="bg1"/>
                </a:solidFill>
                <a:cs typeface="+mn-ea"/>
                <a:sym typeface="+mn-lt"/>
              </a:rPr>
              <a:t>business style general work plan summary template.</a:t>
            </a:r>
          </a:p>
        </p:txBody>
      </p:sp>
      <p:pic>
        <p:nvPicPr>
          <p:cNvPr id="54" name="图片 53"/>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4714500" y="2467575"/>
            <a:ext cx="2880000" cy="1920000"/>
          </a:xfrm>
          <a:prstGeom prst="rect">
            <a:avLst/>
          </a:prstGeom>
          <a:blipFill>
            <a:blip r:embed="rId14" cstate="screen">
              <a:extLst>
                <a:ext uri="{28A0092B-C50C-407E-A947-70E740481C1C}">
                  <a14:useLocalDpi xmlns:a14="http://schemas.microsoft.com/office/drawing/2010/main"/>
                </a:ext>
              </a:extLst>
            </a:blip>
            <a:stretch>
              <a:fillRect/>
            </a:stretch>
          </a:blipFill>
        </p:spPr>
      </p:pic>
    </p:spTree>
    <p:custDataLst>
      <p:tags r:id="rId1"/>
    </p:custDataLst>
    <p:extLst>
      <p:ext uri="{BB962C8B-B14F-4D97-AF65-F5344CB8AC3E}">
        <p14:creationId xmlns:p14="http://schemas.microsoft.com/office/powerpoint/2010/main" val="4004409217"/>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1000"/>
                                        <p:tgtEl>
                                          <p:spTgt spid="40"/>
                                        </p:tgtEl>
                                      </p:cBhvr>
                                    </p:animEffect>
                                    <p:anim calcmode="lin" valueType="num">
                                      <p:cBhvr>
                                        <p:cTn id="13" dur="1000" fill="hold"/>
                                        <p:tgtEl>
                                          <p:spTgt spid="40"/>
                                        </p:tgtEl>
                                        <p:attrNameLst>
                                          <p:attrName>ppt_x</p:attrName>
                                        </p:attrNameLst>
                                      </p:cBhvr>
                                      <p:tavLst>
                                        <p:tav tm="0">
                                          <p:val>
                                            <p:strVal val="#ppt_x"/>
                                          </p:val>
                                        </p:tav>
                                        <p:tav tm="100000">
                                          <p:val>
                                            <p:strVal val="#ppt_x"/>
                                          </p:val>
                                        </p:tav>
                                      </p:tavLst>
                                    </p:anim>
                                    <p:anim calcmode="lin" valueType="num">
                                      <p:cBhvr>
                                        <p:cTn id="14" dur="1000" fill="hold"/>
                                        <p:tgtEl>
                                          <p:spTgt spid="4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1000"/>
                                        <p:tgtEl>
                                          <p:spTgt spid="48"/>
                                        </p:tgtEl>
                                      </p:cBhvr>
                                    </p:animEffect>
                                    <p:anim calcmode="lin" valueType="num">
                                      <p:cBhvr>
                                        <p:cTn id="18" dur="1000" fill="hold"/>
                                        <p:tgtEl>
                                          <p:spTgt spid="48"/>
                                        </p:tgtEl>
                                        <p:attrNameLst>
                                          <p:attrName>ppt_x</p:attrName>
                                        </p:attrNameLst>
                                      </p:cBhvr>
                                      <p:tavLst>
                                        <p:tav tm="0">
                                          <p:val>
                                            <p:strVal val="#ppt_x"/>
                                          </p:val>
                                        </p:tav>
                                        <p:tav tm="100000">
                                          <p:val>
                                            <p:strVal val="#ppt_x"/>
                                          </p:val>
                                        </p:tav>
                                      </p:tavLst>
                                    </p:anim>
                                    <p:anim calcmode="lin" valueType="num">
                                      <p:cBhvr>
                                        <p:cTn id="19" dur="1000" fill="hold"/>
                                        <p:tgtEl>
                                          <p:spTgt spid="4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1000"/>
                                        <p:tgtEl>
                                          <p:spTgt spid="51"/>
                                        </p:tgtEl>
                                      </p:cBhvr>
                                    </p:animEffect>
                                    <p:anim calcmode="lin" valueType="num">
                                      <p:cBhvr>
                                        <p:cTn id="23" dur="1000" fill="hold"/>
                                        <p:tgtEl>
                                          <p:spTgt spid="51"/>
                                        </p:tgtEl>
                                        <p:attrNameLst>
                                          <p:attrName>ppt_x</p:attrName>
                                        </p:attrNameLst>
                                      </p:cBhvr>
                                      <p:tavLst>
                                        <p:tav tm="0">
                                          <p:val>
                                            <p:strVal val="#ppt_x"/>
                                          </p:val>
                                        </p:tav>
                                        <p:tav tm="100000">
                                          <p:val>
                                            <p:strVal val="#ppt_x"/>
                                          </p:val>
                                        </p:tav>
                                      </p:tavLst>
                                    </p:anim>
                                    <p:anim calcmode="lin" valueType="num">
                                      <p:cBhvr>
                                        <p:cTn id="24"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1000"/>
                                        <p:tgtEl>
                                          <p:spTgt spid="46"/>
                                        </p:tgtEl>
                                      </p:cBhvr>
                                    </p:animEffect>
                                    <p:anim calcmode="lin" valueType="num">
                                      <p:cBhvr>
                                        <p:cTn id="30" dur="1000" fill="hold"/>
                                        <p:tgtEl>
                                          <p:spTgt spid="46"/>
                                        </p:tgtEl>
                                        <p:attrNameLst>
                                          <p:attrName>ppt_x</p:attrName>
                                        </p:attrNameLst>
                                      </p:cBhvr>
                                      <p:tavLst>
                                        <p:tav tm="0">
                                          <p:val>
                                            <p:strVal val="#ppt_x"/>
                                          </p:val>
                                        </p:tav>
                                        <p:tav tm="100000">
                                          <p:val>
                                            <p:strVal val="#ppt_x"/>
                                          </p:val>
                                        </p:tav>
                                      </p:tavLst>
                                    </p:anim>
                                    <p:anim calcmode="lin" valueType="num">
                                      <p:cBhvr>
                                        <p:cTn id="31" dur="1000" fill="hold"/>
                                        <p:tgtEl>
                                          <p:spTgt spid="4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1000"/>
                                        <p:tgtEl>
                                          <p:spTgt spid="49"/>
                                        </p:tgtEl>
                                      </p:cBhvr>
                                    </p:animEffect>
                                    <p:anim calcmode="lin" valueType="num">
                                      <p:cBhvr>
                                        <p:cTn id="35" dur="1000" fill="hold"/>
                                        <p:tgtEl>
                                          <p:spTgt spid="49"/>
                                        </p:tgtEl>
                                        <p:attrNameLst>
                                          <p:attrName>ppt_x</p:attrName>
                                        </p:attrNameLst>
                                      </p:cBhvr>
                                      <p:tavLst>
                                        <p:tav tm="0">
                                          <p:val>
                                            <p:strVal val="#ppt_x"/>
                                          </p:val>
                                        </p:tav>
                                        <p:tav tm="100000">
                                          <p:val>
                                            <p:strVal val="#ppt_x"/>
                                          </p:val>
                                        </p:tav>
                                      </p:tavLst>
                                    </p:anim>
                                    <p:anim calcmode="lin" valueType="num">
                                      <p:cBhvr>
                                        <p:cTn id="36" dur="1000" fill="hold"/>
                                        <p:tgtEl>
                                          <p:spTgt spid="4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1000"/>
                                        <p:tgtEl>
                                          <p:spTgt spid="52"/>
                                        </p:tgtEl>
                                      </p:cBhvr>
                                    </p:animEffect>
                                    <p:anim calcmode="lin" valueType="num">
                                      <p:cBhvr>
                                        <p:cTn id="40" dur="1000" fill="hold"/>
                                        <p:tgtEl>
                                          <p:spTgt spid="52"/>
                                        </p:tgtEl>
                                        <p:attrNameLst>
                                          <p:attrName>ppt_x</p:attrName>
                                        </p:attrNameLst>
                                      </p:cBhvr>
                                      <p:tavLst>
                                        <p:tav tm="0">
                                          <p:val>
                                            <p:strVal val="#ppt_x"/>
                                          </p:val>
                                        </p:tav>
                                        <p:tav tm="100000">
                                          <p:val>
                                            <p:strVal val="#ppt_x"/>
                                          </p:val>
                                        </p:tav>
                                      </p:tavLst>
                                    </p:anim>
                                    <p:anim calcmode="lin" valueType="num">
                                      <p:cBhvr>
                                        <p:cTn id="41" dur="1000" fill="hold"/>
                                        <p:tgtEl>
                                          <p:spTgt spid="52"/>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fade">
                                      <p:cBhvr>
                                        <p:cTn id="44" dur="1000"/>
                                        <p:tgtEl>
                                          <p:spTgt spid="54"/>
                                        </p:tgtEl>
                                      </p:cBhvr>
                                    </p:animEffect>
                                    <p:anim calcmode="lin" valueType="num">
                                      <p:cBhvr>
                                        <p:cTn id="45" dur="1000" fill="hold"/>
                                        <p:tgtEl>
                                          <p:spTgt spid="54"/>
                                        </p:tgtEl>
                                        <p:attrNameLst>
                                          <p:attrName>ppt_x</p:attrName>
                                        </p:attrNameLst>
                                      </p:cBhvr>
                                      <p:tavLst>
                                        <p:tav tm="0">
                                          <p:val>
                                            <p:strVal val="#ppt_x"/>
                                          </p:val>
                                        </p:tav>
                                        <p:tav tm="100000">
                                          <p:val>
                                            <p:strVal val="#ppt_x"/>
                                          </p:val>
                                        </p:tav>
                                      </p:tavLst>
                                    </p:anim>
                                    <p:anim calcmode="lin" valueType="num">
                                      <p:cBhvr>
                                        <p:cTn id="46"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1000"/>
                                        <p:tgtEl>
                                          <p:spTgt spid="38"/>
                                        </p:tgtEl>
                                      </p:cBhvr>
                                    </p:animEffect>
                                    <p:anim calcmode="lin" valueType="num">
                                      <p:cBhvr>
                                        <p:cTn id="52" dur="1000" fill="hold"/>
                                        <p:tgtEl>
                                          <p:spTgt spid="38"/>
                                        </p:tgtEl>
                                        <p:attrNameLst>
                                          <p:attrName>ppt_x</p:attrName>
                                        </p:attrNameLst>
                                      </p:cBhvr>
                                      <p:tavLst>
                                        <p:tav tm="0">
                                          <p:val>
                                            <p:strVal val="#ppt_x"/>
                                          </p:val>
                                        </p:tav>
                                        <p:tav tm="100000">
                                          <p:val>
                                            <p:strVal val="#ppt_x"/>
                                          </p:val>
                                        </p:tav>
                                      </p:tavLst>
                                    </p:anim>
                                    <p:anim calcmode="lin" valueType="num">
                                      <p:cBhvr>
                                        <p:cTn id="53" dur="1000" fill="hold"/>
                                        <p:tgtEl>
                                          <p:spTgt spid="38"/>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fade">
                                      <p:cBhvr>
                                        <p:cTn id="56" dur="1000"/>
                                        <p:tgtEl>
                                          <p:spTgt spid="47"/>
                                        </p:tgtEl>
                                      </p:cBhvr>
                                    </p:animEffect>
                                    <p:anim calcmode="lin" valueType="num">
                                      <p:cBhvr>
                                        <p:cTn id="57" dur="1000" fill="hold"/>
                                        <p:tgtEl>
                                          <p:spTgt spid="47"/>
                                        </p:tgtEl>
                                        <p:attrNameLst>
                                          <p:attrName>ppt_x</p:attrName>
                                        </p:attrNameLst>
                                      </p:cBhvr>
                                      <p:tavLst>
                                        <p:tav tm="0">
                                          <p:val>
                                            <p:strVal val="#ppt_x"/>
                                          </p:val>
                                        </p:tav>
                                        <p:tav tm="100000">
                                          <p:val>
                                            <p:strVal val="#ppt_x"/>
                                          </p:val>
                                        </p:tav>
                                      </p:tavLst>
                                    </p:anim>
                                    <p:anim calcmode="lin" valueType="num">
                                      <p:cBhvr>
                                        <p:cTn id="58" dur="1000" fill="hold"/>
                                        <p:tgtEl>
                                          <p:spTgt spid="47"/>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50"/>
                                        </p:tgtEl>
                                        <p:attrNameLst>
                                          <p:attrName>style.visibility</p:attrName>
                                        </p:attrNameLst>
                                      </p:cBhvr>
                                      <p:to>
                                        <p:strVal val="visible"/>
                                      </p:to>
                                    </p:set>
                                    <p:animEffect transition="in" filter="fade">
                                      <p:cBhvr>
                                        <p:cTn id="61" dur="1000"/>
                                        <p:tgtEl>
                                          <p:spTgt spid="50"/>
                                        </p:tgtEl>
                                      </p:cBhvr>
                                    </p:animEffect>
                                    <p:anim calcmode="lin" valueType="num">
                                      <p:cBhvr>
                                        <p:cTn id="62" dur="1000" fill="hold"/>
                                        <p:tgtEl>
                                          <p:spTgt spid="50"/>
                                        </p:tgtEl>
                                        <p:attrNameLst>
                                          <p:attrName>ppt_x</p:attrName>
                                        </p:attrNameLst>
                                      </p:cBhvr>
                                      <p:tavLst>
                                        <p:tav tm="0">
                                          <p:val>
                                            <p:strVal val="#ppt_x"/>
                                          </p:val>
                                        </p:tav>
                                        <p:tav tm="100000">
                                          <p:val>
                                            <p:strVal val="#ppt_x"/>
                                          </p:val>
                                        </p:tav>
                                      </p:tavLst>
                                    </p:anim>
                                    <p:anim calcmode="lin" valueType="num">
                                      <p:cBhvr>
                                        <p:cTn id="63" dur="1000" fill="hold"/>
                                        <p:tgtEl>
                                          <p:spTgt spid="50"/>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53"/>
                                        </p:tgtEl>
                                        <p:attrNameLst>
                                          <p:attrName>style.visibility</p:attrName>
                                        </p:attrNameLst>
                                      </p:cBhvr>
                                      <p:to>
                                        <p:strVal val="visible"/>
                                      </p:to>
                                    </p:set>
                                    <p:animEffect transition="in" filter="fade">
                                      <p:cBhvr>
                                        <p:cTn id="66" dur="1000"/>
                                        <p:tgtEl>
                                          <p:spTgt spid="53"/>
                                        </p:tgtEl>
                                      </p:cBhvr>
                                    </p:animEffect>
                                    <p:anim calcmode="lin" valueType="num">
                                      <p:cBhvr>
                                        <p:cTn id="67" dur="1000" fill="hold"/>
                                        <p:tgtEl>
                                          <p:spTgt spid="53"/>
                                        </p:tgtEl>
                                        <p:attrNameLst>
                                          <p:attrName>ppt_x</p:attrName>
                                        </p:attrNameLst>
                                      </p:cBhvr>
                                      <p:tavLst>
                                        <p:tav tm="0">
                                          <p:val>
                                            <p:strVal val="#ppt_x"/>
                                          </p:val>
                                        </p:tav>
                                        <p:tav tm="100000">
                                          <p:val>
                                            <p:strVal val="#ppt_x"/>
                                          </p:val>
                                        </p:tav>
                                      </p:tavLst>
                                    </p:anim>
                                    <p:anim calcmode="lin" valueType="num">
                                      <p:cBhvr>
                                        <p:cTn id="68"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6" grpId="0"/>
      <p:bldP spid="47" grpId="0"/>
      <p:bldP spid="48" grpId="0" animBg="1"/>
      <p:bldP spid="49" grpId="0" animBg="1"/>
      <p:bldP spid="50" grpId="0" animBg="1"/>
      <p:bldP spid="51" grpId="0"/>
      <p:bldP spid="52" grpId="0"/>
      <p:bldP spid="53"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263352" y="-315635"/>
            <a:ext cx="11928647" cy="7173635"/>
            <a:chOff x="263352" y="-315635"/>
            <a:chExt cx="11928647" cy="7173635"/>
          </a:xfrm>
        </p:grpSpPr>
        <p:pic>
          <p:nvPicPr>
            <p:cNvPr id="28" name="图片 27" descr="图片包含 就坐, 黑色, 建筑物, 户外&#10;&#10;已生成高可信度的说明"/>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rot="15300000">
              <a:off x="392931" y="-390354"/>
              <a:ext cx="1819802" cy="1969240"/>
            </a:xfrm>
            <a:prstGeom prst="rect">
              <a:avLst/>
            </a:prstGeom>
          </p:spPr>
        </p:pic>
        <p:sp>
          <p:nvSpPr>
            <p:cNvPr id="3" name="文本框 2"/>
            <p:cNvSpPr txBox="1"/>
            <p:nvPr/>
          </p:nvSpPr>
          <p:spPr>
            <a:xfrm>
              <a:off x="476332" y="332656"/>
              <a:ext cx="1980029" cy="523220"/>
            </a:xfrm>
            <a:prstGeom prst="rect">
              <a:avLst/>
            </a:prstGeom>
            <a:noFill/>
          </p:spPr>
          <p:txBody>
            <a:bodyPr wrap="none" rtlCol="0">
              <a:spAutoFit/>
            </a:bodyPr>
            <a:lstStyle/>
            <a:p>
              <a:pPr algn="ctr"/>
              <a:r>
                <a:rPr lang="zh-CN" altLang="en-US" sz="2800" dirty="0">
                  <a:solidFill>
                    <a:schemeClr val="bg1">
                      <a:lumMod val="85000"/>
                    </a:schemeClr>
                  </a:solidFill>
                  <a:cs typeface="+mn-ea"/>
                  <a:sym typeface="+mn-lt"/>
                </a:rPr>
                <a:t>输入小标题</a:t>
              </a:r>
            </a:p>
          </p:txBody>
        </p:sp>
        <p:grpSp>
          <p:nvGrpSpPr>
            <p:cNvPr id="41" name="组合 40"/>
            <p:cNvGrpSpPr/>
            <p:nvPr/>
          </p:nvGrpSpPr>
          <p:grpSpPr>
            <a:xfrm rot="10800000" flipV="1">
              <a:off x="263352" y="984158"/>
              <a:ext cx="11745783" cy="45719"/>
              <a:chOff x="3182554" y="3904019"/>
              <a:chExt cx="5543625" cy="45719"/>
            </a:xfrm>
          </p:grpSpPr>
          <p:sp>
            <p:nvSpPr>
              <p:cNvPr id="42" name="PA_矩形 11"/>
              <p:cNvSpPr/>
              <p:nvPr>
                <p:custDataLst>
                  <p:tags r:id="rId2"/>
                </p:custDataLst>
              </p:nvPr>
            </p:nvSpPr>
            <p:spPr>
              <a:xfrm>
                <a:off x="5030429" y="3904019"/>
                <a:ext cx="1847875" cy="45719"/>
              </a:xfrm>
              <a:prstGeom prst="rect">
                <a:avLst/>
              </a:prstGeom>
              <a:solidFill>
                <a:srgbClr val="52CBC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PA_矩形 11"/>
              <p:cNvSpPr/>
              <p:nvPr>
                <p:custDataLst>
                  <p:tags r:id="rId3"/>
                </p:custDataLst>
              </p:nvPr>
            </p:nvSpPr>
            <p:spPr>
              <a:xfrm>
                <a:off x="6878304" y="3904019"/>
                <a:ext cx="1847875" cy="45719"/>
              </a:xfrm>
              <a:prstGeom prst="rect">
                <a:avLst/>
              </a:prstGeom>
              <a:solidFill>
                <a:srgbClr val="585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PA_矩形 11"/>
              <p:cNvSpPr/>
              <p:nvPr>
                <p:custDataLst>
                  <p:tags r:id="rId4"/>
                </p:custDataLst>
              </p:nvPr>
            </p:nvSpPr>
            <p:spPr>
              <a:xfrm>
                <a:off x="3182554" y="3904019"/>
                <a:ext cx="1847875" cy="45719"/>
              </a:xfrm>
              <a:prstGeom prst="rect">
                <a:avLst/>
              </a:prstGeom>
              <a:solidFill>
                <a:srgbClr val="00B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29" name="图片 28" descr="图片包含 就坐, 黑色, 建筑物, 户外&#10;&#10;已生成高可信度的说明"/>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flipH="1">
              <a:off x="9739942" y="1484784"/>
              <a:ext cx="2452057" cy="5373216"/>
            </a:xfrm>
            <a:prstGeom prst="rect">
              <a:avLst/>
            </a:prstGeom>
          </p:spPr>
        </p:pic>
      </p:grpSp>
      <p:graphicFrame>
        <p:nvGraphicFramePr>
          <p:cNvPr id="22" name="图表 21"/>
          <p:cNvGraphicFramePr/>
          <p:nvPr>
            <p:extLst>
              <p:ext uri="{D42A27DB-BD31-4B8C-83A1-F6EECF244321}">
                <p14:modId xmlns:p14="http://schemas.microsoft.com/office/powerpoint/2010/main" val="3539176391"/>
              </p:ext>
            </p:extLst>
          </p:nvPr>
        </p:nvGraphicFramePr>
        <p:xfrm>
          <a:off x="3359697" y="1916832"/>
          <a:ext cx="5472608" cy="3717445"/>
        </p:xfrm>
        <a:graphic>
          <a:graphicData uri="http://schemas.openxmlformats.org/drawingml/2006/chart">
            <c:chart xmlns:c="http://schemas.openxmlformats.org/drawingml/2006/chart" xmlns:r="http://schemas.openxmlformats.org/officeDocument/2006/relationships" r:id="rId9"/>
          </a:graphicData>
        </a:graphic>
      </p:graphicFrame>
      <p:sp>
        <p:nvSpPr>
          <p:cNvPr id="23" name="矩形 22"/>
          <p:cNvSpPr/>
          <p:nvPr/>
        </p:nvSpPr>
        <p:spPr>
          <a:xfrm>
            <a:off x="1415480" y="2554918"/>
            <a:ext cx="1944216" cy="830997"/>
          </a:xfrm>
          <a:prstGeom prst="rect">
            <a:avLst/>
          </a:prstGeom>
        </p:spPr>
        <p:txBody>
          <a:bodyPr wrap="square">
            <a:spAutoFit/>
          </a:bodyPr>
          <a:lstStyle/>
          <a:p>
            <a:pPr algn="ctr"/>
            <a:r>
              <a:rPr lang="zh-CN" altLang="en-US" sz="1200" dirty="0">
                <a:solidFill>
                  <a:schemeClr val="bg1">
                    <a:lumMod val="85000"/>
                  </a:schemeClr>
                </a:solidFill>
                <a:cs typeface="+mn-ea"/>
                <a:sym typeface="+mn-lt"/>
              </a:rPr>
              <a:t>Elegant and concise, business style general work plan summary template.</a:t>
            </a:r>
          </a:p>
        </p:txBody>
      </p:sp>
      <p:sp>
        <p:nvSpPr>
          <p:cNvPr id="24" name="矩形 23"/>
          <p:cNvSpPr/>
          <p:nvPr/>
        </p:nvSpPr>
        <p:spPr>
          <a:xfrm>
            <a:off x="1271464" y="4581525"/>
            <a:ext cx="1944216" cy="830997"/>
          </a:xfrm>
          <a:prstGeom prst="rect">
            <a:avLst/>
          </a:prstGeom>
        </p:spPr>
        <p:txBody>
          <a:bodyPr wrap="square">
            <a:spAutoFit/>
          </a:bodyPr>
          <a:lstStyle/>
          <a:p>
            <a:pPr algn="ctr"/>
            <a:r>
              <a:rPr lang="zh-CN" altLang="en-US" sz="1200" dirty="0">
                <a:solidFill>
                  <a:schemeClr val="bg1">
                    <a:lumMod val="85000"/>
                  </a:schemeClr>
                </a:solidFill>
                <a:cs typeface="+mn-ea"/>
                <a:sym typeface="+mn-lt"/>
              </a:rPr>
              <a:t>Elegant and concise, business style general work plan summary template.</a:t>
            </a:r>
          </a:p>
        </p:txBody>
      </p:sp>
      <p:sp>
        <p:nvSpPr>
          <p:cNvPr id="25" name="矩形 24"/>
          <p:cNvSpPr/>
          <p:nvPr/>
        </p:nvSpPr>
        <p:spPr>
          <a:xfrm>
            <a:off x="8904312" y="4581525"/>
            <a:ext cx="1944216" cy="830997"/>
          </a:xfrm>
          <a:prstGeom prst="rect">
            <a:avLst/>
          </a:prstGeom>
        </p:spPr>
        <p:txBody>
          <a:bodyPr wrap="square">
            <a:spAutoFit/>
          </a:bodyPr>
          <a:lstStyle/>
          <a:p>
            <a:pPr algn="ctr"/>
            <a:r>
              <a:rPr lang="zh-CN" altLang="en-US" sz="1200" dirty="0">
                <a:solidFill>
                  <a:schemeClr val="bg1">
                    <a:lumMod val="85000"/>
                  </a:schemeClr>
                </a:solidFill>
                <a:cs typeface="+mn-ea"/>
                <a:sym typeface="+mn-lt"/>
              </a:rPr>
              <a:t>Elegant and concise, business style general work plan summary template.</a:t>
            </a:r>
          </a:p>
        </p:txBody>
      </p:sp>
      <p:sp>
        <p:nvSpPr>
          <p:cNvPr id="26" name="矩形 25"/>
          <p:cNvSpPr/>
          <p:nvPr/>
        </p:nvSpPr>
        <p:spPr>
          <a:xfrm>
            <a:off x="8904312" y="2554918"/>
            <a:ext cx="1944216" cy="830997"/>
          </a:xfrm>
          <a:prstGeom prst="rect">
            <a:avLst/>
          </a:prstGeom>
        </p:spPr>
        <p:txBody>
          <a:bodyPr wrap="square">
            <a:spAutoFit/>
          </a:bodyPr>
          <a:lstStyle/>
          <a:p>
            <a:pPr algn="ctr"/>
            <a:r>
              <a:rPr lang="zh-CN" altLang="en-US" sz="1200" dirty="0">
                <a:solidFill>
                  <a:schemeClr val="bg1">
                    <a:lumMod val="85000"/>
                  </a:schemeClr>
                </a:solidFill>
                <a:cs typeface="+mn-ea"/>
                <a:sym typeface="+mn-lt"/>
              </a:rPr>
              <a:t>Elegant and concise, business style general work plan summary template.</a:t>
            </a:r>
          </a:p>
        </p:txBody>
      </p:sp>
      <p:sp>
        <p:nvSpPr>
          <p:cNvPr id="27" name="矩形 26"/>
          <p:cNvSpPr/>
          <p:nvPr/>
        </p:nvSpPr>
        <p:spPr>
          <a:xfrm>
            <a:off x="1271464" y="3568221"/>
            <a:ext cx="1944216" cy="830997"/>
          </a:xfrm>
          <a:prstGeom prst="rect">
            <a:avLst/>
          </a:prstGeom>
        </p:spPr>
        <p:txBody>
          <a:bodyPr wrap="square">
            <a:spAutoFit/>
          </a:bodyPr>
          <a:lstStyle/>
          <a:p>
            <a:pPr algn="ctr"/>
            <a:r>
              <a:rPr lang="zh-CN" altLang="en-US" sz="1200" dirty="0">
                <a:solidFill>
                  <a:schemeClr val="bg1">
                    <a:lumMod val="85000"/>
                  </a:schemeClr>
                </a:solidFill>
                <a:cs typeface="+mn-ea"/>
                <a:sym typeface="+mn-lt"/>
              </a:rPr>
              <a:t>Elegant and concise, business style general work plan summary template.</a:t>
            </a:r>
          </a:p>
        </p:txBody>
      </p:sp>
      <p:sp>
        <p:nvSpPr>
          <p:cNvPr id="30" name="矩形 29"/>
          <p:cNvSpPr/>
          <p:nvPr/>
        </p:nvSpPr>
        <p:spPr>
          <a:xfrm>
            <a:off x="8904312" y="3568221"/>
            <a:ext cx="1944216" cy="830997"/>
          </a:xfrm>
          <a:prstGeom prst="rect">
            <a:avLst/>
          </a:prstGeom>
        </p:spPr>
        <p:txBody>
          <a:bodyPr wrap="square">
            <a:spAutoFit/>
          </a:bodyPr>
          <a:lstStyle/>
          <a:p>
            <a:pPr algn="ctr"/>
            <a:r>
              <a:rPr lang="zh-CN" altLang="en-US" sz="1200" dirty="0">
                <a:solidFill>
                  <a:schemeClr val="bg1">
                    <a:lumMod val="85000"/>
                  </a:schemeClr>
                </a:solidFill>
                <a:cs typeface="+mn-ea"/>
                <a:sym typeface="+mn-lt"/>
              </a:rPr>
              <a:t>Elegant and concise, business style general work plan summary template.</a:t>
            </a:r>
          </a:p>
        </p:txBody>
      </p:sp>
    </p:spTree>
    <p:custDataLst>
      <p:tags r:id="rId1"/>
    </p:custDataLst>
    <p:extLst>
      <p:ext uri="{BB962C8B-B14F-4D97-AF65-F5344CB8AC3E}">
        <p14:creationId xmlns:p14="http://schemas.microsoft.com/office/powerpoint/2010/main" val="2998788434"/>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ppt_x"/>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0">
        <p:bldAsOne/>
      </p:bldGraphic>
      <p:bldP spid="23" grpId="0"/>
      <p:bldP spid="24" grpId="0"/>
      <p:bldP spid="25" grpId="0"/>
      <p:bldP spid="26" grpId="0"/>
      <p:bldP spid="27" grpId="0"/>
      <p:bldP spid="30"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PA_文本框 8"/>
          <p:cNvSpPr txBox="1"/>
          <p:nvPr>
            <p:custDataLst>
              <p:tags r:id="rId2"/>
            </p:custDataLst>
          </p:nvPr>
        </p:nvSpPr>
        <p:spPr>
          <a:xfrm>
            <a:off x="5331264" y="2672332"/>
            <a:ext cx="3262432" cy="1015663"/>
          </a:xfrm>
          <a:prstGeom prst="rect">
            <a:avLst/>
          </a:prstGeom>
          <a:noFill/>
        </p:spPr>
        <p:txBody>
          <a:bodyPr wrap="none" rtlCol="0">
            <a:spAutoFit/>
          </a:bodyPr>
          <a:lstStyle/>
          <a:p>
            <a:pPr algn="ctr"/>
            <a:r>
              <a:rPr lang="zh-CN" altLang="en-US" sz="6000" dirty="0">
                <a:solidFill>
                  <a:schemeClr val="bg1">
                    <a:lumMod val="85000"/>
                  </a:schemeClr>
                </a:solidFill>
                <a:effectLst>
                  <a:outerShdw blurRad="38100" dist="38100" dir="2700000" algn="tl">
                    <a:srgbClr val="000000">
                      <a:alpha val="43137"/>
                    </a:srgbClr>
                  </a:outerShdw>
                </a:effectLst>
                <a:cs typeface="+mn-ea"/>
                <a:sym typeface="+mn-lt"/>
              </a:rPr>
              <a:t>谢谢观赏</a:t>
            </a:r>
          </a:p>
        </p:txBody>
      </p:sp>
      <p:sp>
        <p:nvSpPr>
          <p:cNvPr id="30" name="PA_矩形 12"/>
          <p:cNvSpPr/>
          <p:nvPr>
            <p:custDataLst>
              <p:tags r:id="rId3"/>
            </p:custDataLst>
          </p:nvPr>
        </p:nvSpPr>
        <p:spPr>
          <a:xfrm>
            <a:off x="4108267" y="4100298"/>
            <a:ext cx="5708422" cy="307777"/>
          </a:xfrm>
          <a:prstGeom prst="rect">
            <a:avLst/>
          </a:prstGeom>
        </p:spPr>
        <p:txBody>
          <a:bodyPr wrap="none">
            <a:spAutoFit/>
          </a:bodyPr>
          <a:lstStyle/>
          <a:p>
            <a:pPr algn="ctr"/>
            <a:r>
              <a:rPr lang="zh-CN" altLang="en-US" sz="1400" dirty="0">
                <a:solidFill>
                  <a:schemeClr val="bg1">
                    <a:lumMod val="85000"/>
                  </a:schemeClr>
                </a:solidFill>
                <a:cs typeface="+mn-ea"/>
                <a:sym typeface="+mn-lt"/>
              </a:rPr>
              <a:t>The work report by the year-end summary, </a:t>
            </a:r>
            <a:r>
              <a:rPr lang="en-US" altLang="zh-CN" sz="1400" dirty="0">
                <a:solidFill>
                  <a:schemeClr val="bg1">
                    <a:lumMod val="85000"/>
                  </a:schemeClr>
                </a:solidFill>
                <a:cs typeface="+mn-ea"/>
                <a:sym typeface="+mn-lt"/>
              </a:rPr>
              <a:t>PowerPoint</a:t>
            </a:r>
            <a:r>
              <a:rPr lang="zh-CN" altLang="en-US" sz="1400" dirty="0">
                <a:solidFill>
                  <a:schemeClr val="bg1">
                    <a:lumMod val="85000"/>
                  </a:schemeClr>
                </a:solidFill>
                <a:cs typeface="+mn-ea"/>
                <a:sym typeface="+mn-lt"/>
              </a:rPr>
              <a:t> template</a:t>
            </a:r>
          </a:p>
        </p:txBody>
      </p:sp>
      <p:sp>
        <p:nvSpPr>
          <p:cNvPr id="32" name="PA_矩形 13"/>
          <p:cNvSpPr/>
          <p:nvPr>
            <p:custDataLst>
              <p:tags r:id="rId4"/>
            </p:custDataLst>
          </p:nvPr>
        </p:nvSpPr>
        <p:spPr>
          <a:xfrm>
            <a:off x="6218524" y="4417367"/>
            <a:ext cx="1601400" cy="307777"/>
          </a:xfrm>
          <a:prstGeom prst="rect">
            <a:avLst/>
          </a:prstGeom>
          <a:noFill/>
        </p:spPr>
        <p:txBody>
          <a:bodyPr wrap="none">
            <a:spAutoFit/>
          </a:bodyPr>
          <a:lstStyle/>
          <a:p>
            <a:r>
              <a:rPr lang="en-US" altLang="zh-CN" sz="1400" dirty="0">
                <a:solidFill>
                  <a:schemeClr val="bg1">
                    <a:lumMod val="85000"/>
                  </a:schemeClr>
                </a:solidFill>
                <a:cs typeface="+mn-ea"/>
                <a:sym typeface="+mn-lt"/>
              </a:rPr>
              <a:t>Morning for PPT</a:t>
            </a:r>
          </a:p>
        </p:txBody>
      </p:sp>
      <p:grpSp>
        <p:nvGrpSpPr>
          <p:cNvPr id="33" name="组合 32"/>
          <p:cNvGrpSpPr/>
          <p:nvPr/>
        </p:nvGrpSpPr>
        <p:grpSpPr>
          <a:xfrm>
            <a:off x="4190666" y="3904019"/>
            <a:ext cx="5543625" cy="45719"/>
            <a:chOff x="3182554" y="3904019"/>
            <a:chExt cx="5543625" cy="45719"/>
          </a:xfrm>
        </p:grpSpPr>
        <p:sp>
          <p:nvSpPr>
            <p:cNvPr id="34" name="PA_矩形 11"/>
            <p:cNvSpPr/>
            <p:nvPr>
              <p:custDataLst>
                <p:tags r:id="rId5"/>
              </p:custDataLst>
            </p:nvPr>
          </p:nvSpPr>
          <p:spPr>
            <a:xfrm>
              <a:off x="5030429" y="3904019"/>
              <a:ext cx="1847875" cy="45719"/>
            </a:xfrm>
            <a:prstGeom prst="rect">
              <a:avLst/>
            </a:prstGeom>
            <a:solidFill>
              <a:srgbClr val="52CBC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5" name="PA_矩形 11"/>
            <p:cNvSpPr/>
            <p:nvPr>
              <p:custDataLst>
                <p:tags r:id="rId6"/>
              </p:custDataLst>
            </p:nvPr>
          </p:nvSpPr>
          <p:spPr>
            <a:xfrm>
              <a:off x="6878304" y="3904019"/>
              <a:ext cx="1847875" cy="45719"/>
            </a:xfrm>
            <a:prstGeom prst="rect">
              <a:avLst/>
            </a:prstGeom>
            <a:solidFill>
              <a:srgbClr val="585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6" name="PA_矩形 11"/>
            <p:cNvSpPr/>
            <p:nvPr>
              <p:custDataLst>
                <p:tags r:id="rId7"/>
              </p:custDataLst>
            </p:nvPr>
          </p:nvSpPr>
          <p:spPr>
            <a:xfrm>
              <a:off x="3182554" y="3904019"/>
              <a:ext cx="1847875" cy="45719"/>
            </a:xfrm>
            <a:prstGeom prst="rect">
              <a:avLst/>
            </a:prstGeom>
            <a:solidFill>
              <a:srgbClr val="00B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6" name="图片 5" descr="图片包含 就坐, 黑色, 建筑物, 户外&#10;&#10;已生成高可信度的说明"/>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a:off x="0" y="188640"/>
            <a:ext cx="5974513" cy="6465124"/>
          </a:xfrm>
          <a:prstGeom prst="rect">
            <a:avLst/>
          </a:prstGeom>
        </p:spPr>
      </p:pic>
    </p:spTree>
    <p:custDataLst>
      <p:tags r:id="rId1"/>
    </p:custDataLst>
    <p:extLst>
      <p:ext uri="{BB962C8B-B14F-4D97-AF65-F5344CB8AC3E}">
        <p14:creationId xmlns:p14="http://schemas.microsoft.com/office/powerpoint/2010/main" val="3929271003"/>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1500"/>
                                  </p:stCondLst>
                                  <p:iterate type="lt">
                                    <p:tmPct val="10000"/>
                                  </p:iterate>
                                  <p:childTnLst>
                                    <p:set>
                                      <p:cBhvr>
                                        <p:cTn id="6" dur="1" fill="hold">
                                          <p:stCondLst>
                                            <p:cond delay="0"/>
                                          </p:stCondLst>
                                        </p:cTn>
                                        <p:tgtEl>
                                          <p:spTgt spid="29">
                                            <p:txEl>
                                              <p:pRg st="0" end="0"/>
                                            </p:txEl>
                                          </p:spTgt>
                                        </p:tgtEl>
                                        <p:attrNameLst>
                                          <p:attrName>style.visibility</p:attrName>
                                        </p:attrNameLst>
                                      </p:cBhvr>
                                      <p:to>
                                        <p:strVal val="visible"/>
                                      </p:to>
                                    </p:set>
                                    <p:anim calcmode="lin" valueType="num">
                                      <p:cBhvr additive="base">
                                        <p:cTn id="7" dur="10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2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000"/>
                                  </p:stCondLst>
                                  <p:iterate type="lt">
                                    <p:tmPct val="10000"/>
                                  </p:iterate>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1+#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3000"/>
                                  </p:stCondLst>
                                  <p:iterate type="lt">
                                    <p:tmPct val="10000"/>
                                  </p:iterate>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1+#ppt_w/2"/>
                                          </p:val>
                                        </p:tav>
                                        <p:tav tm="100000">
                                          <p:val>
                                            <p:strVal val="#ppt_x"/>
                                          </p:val>
                                        </p:tav>
                                      </p:tavLst>
                                    </p:anim>
                                    <p:anim calcmode="lin" valueType="num">
                                      <p:cBhvr additive="base">
                                        <p:cTn id="16"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P spid="30" grpId="0"/>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个人学习、研究。</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网络转</a:t>
            </a:r>
            <a:r>
              <a:rPr lang="zh-CN" altLang="en-US" sz="1200" kern="0">
                <a:solidFill>
                  <a:prstClr val="white"/>
                </a:solidFill>
                <a:latin typeface="微软雅黑" pitchFamily="34" charset="-122"/>
                <a:ea typeface="微软雅黑" pitchFamily="34" charset="-122"/>
              </a:rPr>
              <a:t>载、线上线下传</a:t>
            </a:r>
            <a:r>
              <a:rPr lang="zh-CN" altLang="en-US" sz="1200" kern="0" dirty="0">
                <a:solidFill>
                  <a:prstClr val="white"/>
                </a:solidFill>
                <a:latin typeface="微软雅黑" pitchFamily="34" charset="-122"/>
                <a:ea typeface="微软雅黑" pitchFamily="34" charset="-122"/>
              </a:rPr>
              <a:t>播。</a:t>
            </a:r>
            <a:endParaRPr lang="zh-CN" altLang="en-GB" sz="1200" kern="0" dirty="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69" y="356247"/>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7335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图片 13" descr="图片包含 就坐, 黑色, 建筑物, 户外&#10;&#10;已生成高可信度的说明"/>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5300000">
            <a:off x="1598933" y="-439982"/>
            <a:ext cx="6416674" cy="6943596"/>
          </a:xfrm>
          <a:prstGeom prst="rect">
            <a:avLst/>
          </a:prstGeom>
        </p:spPr>
      </p:pic>
      <p:sp>
        <p:nvSpPr>
          <p:cNvPr id="10" name="文本框 9"/>
          <p:cNvSpPr txBox="1"/>
          <p:nvPr/>
        </p:nvSpPr>
        <p:spPr>
          <a:xfrm>
            <a:off x="4479880" y="3280070"/>
            <a:ext cx="3416320" cy="646331"/>
          </a:xfrm>
          <a:prstGeom prst="rect">
            <a:avLst/>
          </a:prstGeom>
          <a:noFill/>
        </p:spPr>
        <p:txBody>
          <a:bodyPr wrap="none" rtlCol="0">
            <a:spAutoFit/>
          </a:bodyPr>
          <a:lstStyle/>
          <a:p>
            <a:r>
              <a:rPr lang="zh-CN" altLang="en-US" sz="3600" b="1" dirty="0">
                <a:solidFill>
                  <a:schemeClr val="bg1">
                    <a:lumMod val="85000"/>
                  </a:schemeClr>
                </a:solidFill>
                <a:cs typeface="+mn-ea"/>
                <a:sym typeface="+mn-lt"/>
              </a:rPr>
              <a:t>请输入标题内容</a:t>
            </a:r>
          </a:p>
        </p:txBody>
      </p:sp>
      <p:sp>
        <p:nvSpPr>
          <p:cNvPr id="11" name="矩形 10"/>
          <p:cNvSpPr/>
          <p:nvPr/>
        </p:nvSpPr>
        <p:spPr>
          <a:xfrm>
            <a:off x="4959339" y="3995772"/>
            <a:ext cx="2457404" cy="369332"/>
          </a:xfrm>
          <a:prstGeom prst="rect">
            <a:avLst/>
          </a:prstGeom>
        </p:spPr>
        <p:txBody>
          <a:bodyPr wrap="none">
            <a:spAutoFit/>
          </a:bodyPr>
          <a:lstStyle/>
          <a:p>
            <a:pPr algn="ctr"/>
            <a:r>
              <a:rPr lang="zh-CN" altLang="en-US" dirty="0">
                <a:solidFill>
                  <a:schemeClr val="bg1">
                    <a:lumMod val="85000"/>
                  </a:schemeClr>
                </a:solidFill>
                <a:cs typeface="+mn-ea"/>
                <a:sym typeface="+mn-lt"/>
              </a:rPr>
              <a:t>Please enter the title</a:t>
            </a:r>
          </a:p>
        </p:txBody>
      </p:sp>
      <p:sp>
        <p:nvSpPr>
          <p:cNvPr id="12" name="文本框 11"/>
          <p:cNvSpPr txBox="1"/>
          <p:nvPr/>
        </p:nvSpPr>
        <p:spPr>
          <a:xfrm>
            <a:off x="3215680" y="1418022"/>
            <a:ext cx="6083717" cy="1862048"/>
          </a:xfrm>
          <a:prstGeom prst="rect">
            <a:avLst/>
          </a:prstGeom>
          <a:noFill/>
        </p:spPr>
        <p:txBody>
          <a:bodyPr wrap="none" rtlCol="0">
            <a:spAutoFit/>
          </a:bodyPr>
          <a:lstStyle/>
          <a:p>
            <a:r>
              <a:rPr lang="zh-CN" altLang="en-US" sz="11500" dirty="0">
                <a:solidFill>
                  <a:schemeClr val="bg1">
                    <a:lumMod val="85000"/>
                  </a:schemeClr>
                </a:solidFill>
                <a:cs typeface="+mn-ea"/>
                <a:sym typeface="+mn-lt"/>
              </a:rPr>
              <a:t>行业背景</a:t>
            </a:r>
          </a:p>
        </p:txBody>
      </p:sp>
    </p:spTree>
    <p:custDataLst>
      <p:tags r:id="rId1"/>
    </p:custDataLst>
    <p:extLst>
      <p:ext uri="{BB962C8B-B14F-4D97-AF65-F5344CB8AC3E}">
        <p14:creationId xmlns:p14="http://schemas.microsoft.com/office/powerpoint/2010/main" val="4024889948"/>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263352" y="-315635"/>
            <a:ext cx="11928647" cy="7173635"/>
            <a:chOff x="263352" y="-315635"/>
            <a:chExt cx="11928647" cy="7173635"/>
          </a:xfrm>
        </p:grpSpPr>
        <p:pic>
          <p:nvPicPr>
            <p:cNvPr id="28" name="图片 27" descr="图片包含 就坐, 黑色, 建筑物, 户外&#10;&#10;已生成高可信度的说明"/>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rot="15300000">
              <a:off x="392931" y="-390354"/>
              <a:ext cx="1819802" cy="1969240"/>
            </a:xfrm>
            <a:prstGeom prst="rect">
              <a:avLst/>
            </a:prstGeom>
          </p:spPr>
        </p:pic>
        <p:sp>
          <p:nvSpPr>
            <p:cNvPr id="3" name="文本框 2"/>
            <p:cNvSpPr txBox="1"/>
            <p:nvPr/>
          </p:nvSpPr>
          <p:spPr>
            <a:xfrm>
              <a:off x="476332" y="332656"/>
              <a:ext cx="1980029" cy="523220"/>
            </a:xfrm>
            <a:prstGeom prst="rect">
              <a:avLst/>
            </a:prstGeom>
            <a:noFill/>
          </p:spPr>
          <p:txBody>
            <a:bodyPr wrap="none" rtlCol="0">
              <a:spAutoFit/>
            </a:bodyPr>
            <a:lstStyle/>
            <a:p>
              <a:pPr algn="ctr"/>
              <a:r>
                <a:rPr lang="zh-CN" altLang="en-US" sz="2800" dirty="0">
                  <a:solidFill>
                    <a:schemeClr val="bg1">
                      <a:lumMod val="85000"/>
                    </a:schemeClr>
                  </a:solidFill>
                  <a:cs typeface="+mn-ea"/>
                  <a:sym typeface="+mn-lt"/>
                </a:rPr>
                <a:t>输入小标题</a:t>
              </a:r>
            </a:p>
          </p:txBody>
        </p:sp>
        <p:grpSp>
          <p:nvGrpSpPr>
            <p:cNvPr id="41" name="组合 40"/>
            <p:cNvGrpSpPr/>
            <p:nvPr/>
          </p:nvGrpSpPr>
          <p:grpSpPr>
            <a:xfrm rot="10800000" flipV="1">
              <a:off x="263352" y="984158"/>
              <a:ext cx="11745783" cy="45719"/>
              <a:chOff x="3182554" y="3904019"/>
              <a:chExt cx="5543625" cy="45719"/>
            </a:xfrm>
          </p:grpSpPr>
          <p:sp>
            <p:nvSpPr>
              <p:cNvPr id="42" name="PA_矩形 11"/>
              <p:cNvSpPr/>
              <p:nvPr>
                <p:custDataLst>
                  <p:tags r:id="rId2"/>
                </p:custDataLst>
              </p:nvPr>
            </p:nvSpPr>
            <p:spPr>
              <a:xfrm>
                <a:off x="5030429" y="3904019"/>
                <a:ext cx="1847875" cy="45719"/>
              </a:xfrm>
              <a:prstGeom prst="rect">
                <a:avLst/>
              </a:prstGeom>
              <a:solidFill>
                <a:srgbClr val="52CBC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PA_矩形 11"/>
              <p:cNvSpPr/>
              <p:nvPr>
                <p:custDataLst>
                  <p:tags r:id="rId3"/>
                </p:custDataLst>
              </p:nvPr>
            </p:nvSpPr>
            <p:spPr>
              <a:xfrm>
                <a:off x="6878304" y="3904019"/>
                <a:ext cx="1847875" cy="45719"/>
              </a:xfrm>
              <a:prstGeom prst="rect">
                <a:avLst/>
              </a:prstGeom>
              <a:solidFill>
                <a:srgbClr val="585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PA_矩形 11"/>
              <p:cNvSpPr/>
              <p:nvPr>
                <p:custDataLst>
                  <p:tags r:id="rId4"/>
                </p:custDataLst>
              </p:nvPr>
            </p:nvSpPr>
            <p:spPr>
              <a:xfrm>
                <a:off x="3182554" y="3904019"/>
                <a:ext cx="1847875" cy="45719"/>
              </a:xfrm>
              <a:prstGeom prst="rect">
                <a:avLst/>
              </a:prstGeom>
              <a:solidFill>
                <a:srgbClr val="00B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29" name="图片 28" descr="图片包含 就坐, 黑色, 建筑物, 户外&#10;&#10;已生成高可信度的说明"/>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flipH="1">
              <a:off x="9739942" y="1484784"/>
              <a:ext cx="2452057" cy="5373216"/>
            </a:xfrm>
            <a:prstGeom prst="rect">
              <a:avLst/>
            </a:prstGeom>
          </p:spPr>
        </p:pic>
      </p:grpSp>
      <p:grpSp>
        <p:nvGrpSpPr>
          <p:cNvPr id="27" name="Group 1"/>
          <p:cNvGrpSpPr/>
          <p:nvPr/>
        </p:nvGrpSpPr>
        <p:grpSpPr>
          <a:xfrm>
            <a:off x="839416" y="2001997"/>
            <a:ext cx="2269165" cy="3275714"/>
            <a:chOff x="1066291" y="2029940"/>
            <a:chExt cx="2269165" cy="3275714"/>
          </a:xfrm>
        </p:grpSpPr>
        <p:sp>
          <p:nvSpPr>
            <p:cNvPr id="30" name="Rounded Rectangle 3"/>
            <p:cNvSpPr/>
            <p:nvPr/>
          </p:nvSpPr>
          <p:spPr>
            <a:xfrm>
              <a:off x="1066291" y="2029940"/>
              <a:ext cx="2269165" cy="3275714"/>
            </a:xfrm>
            <a:prstGeom prst="roundRect">
              <a:avLst>
                <a:gd name="adj" fmla="val 4016"/>
              </a:avLst>
            </a:prstGeom>
            <a:noFill/>
            <a:ln w="3175">
              <a:solidFill>
                <a:srgbClr val="37BBED"/>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31" name="Rectangle 11"/>
            <p:cNvSpPr/>
            <p:nvPr/>
          </p:nvSpPr>
          <p:spPr>
            <a:xfrm>
              <a:off x="1066291" y="4412519"/>
              <a:ext cx="2269165" cy="457200"/>
            </a:xfrm>
            <a:prstGeom prst="rect">
              <a:avLst/>
            </a:prstGeom>
            <a:solidFill>
              <a:srgbClr val="37B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32" name="TextBox 4"/>
            <p:cNvSpPr txBox="1"/>
            <p:nvPr/>
          </p:nvSpPr>
          <p:spPr>
            <a:xfrm>
              <a:off x="1715004" y="2195103"/>
              <a:ext cx="971741" cy="369332"/>
            </a:xfrm>
            <a:prstGeom prst="rect">
              <a:avLst/>
            </a:prstGeom>
            <a:noFill/>
          </p:spPr>
          <p:txBody>
            <a:bodyPr wrap="none" rtlCol="0">
              <a:spAutoFit/>
            </a:bodyPr>
            <a:lstStyle/>
            <a:p>
              <a:pPr algn="ctr"/>
              <a:r>
                <a:rPr lang="en-US" sz="900" dirty="0">
                  <a:solidFill>
                    <a:schemeClr val="bg1">
                      <a:lumMod val="85000"/>
                    </a:schemeClr>
                  </a:solidFill>
                  <a:cs typeface="+mn-ea"/>
                  <a:sym typeface="+mn-lt"/>
                </a:rPr>
                <a:t>Filter:</a:t>
              </a:r>
            </a:p>
            <a:p>
              <a:pPr algn="ctr"/>
              <a:r>
                <a:rPr lang="en-US" sz="900" b="1" dirty="0">
                  <a:solidFill>
                    <a:schemeClr val="bg1">
                      <a:lumMod val="85000"/>
                    </a:schemeClr>
                  </a:solidFill>
                  <a:cs typeface="+mn-ea"/>
                  <a:sym typeface="+mn-lt"/>
                </a:rPr>
                <a:t>CONSULTING</a:t>
              </a:r>
            </a:p>
          </p:txBody>
        </p:sp>
        <p:sp>
          <p:nvSpPr>
            <p:cNvPr id="33" name="Rectangle 19"/>
            <p:cNvSpPr/>
            <p:nvPr/>
          </p:nvSpPr>
          <p:spPr>
            <a:xfrm>
              <a:off x="1393877" y="3641654"/>
              <a:ext cx="1613992" cy="507831"/>
            </a:xfrm>
            <a:prstGeom prst="rect">
              <a:avLst/>
            </a:prstGeom>
          </p:spPr>
          <p:txBody>
            <a:bodyPr wrap="square">
              <a:spAutoFit/>
            </a:bodyPr>
            <a:lstStyle/>
            <a:p>
              <a:pPr algn="ctr"/>
              <a:r>
                <a:rPr lang="en-US" sz="900" dirty="0">
                  <a:solidFill>
                    <a:schemeClr val="bg1">
                      <a:lumMod val="85000"/>
                    </a:schemeClr>
                  </a:solidFill>
                  <a:cs typeface="+mn-ea"/>
                  <a:sym typeface="+mn-lt"/>
                </a:rPr>
                <a:t>Conveniently iterate top-line alignments for wireless metrics. </a:t>
              </a:r>
            </a:p>
          </p:txBody>
        </p:sp>
        <p:sp>
          <p:nvSpPr>
            <p:cNvPr id="34" name="TextBox 7"/>
            <p:cNvSpPr txBox="1"/>
            <p:nvPr/>
          </p:nvSpPr>
          <p:spPr>
            <a:xfrm>
              <a:off x="1662103" y="4525703"/>
              <a:ext cx="1077539" cy="230832"/>
            </a:xfrm>
            <a:prstGeom prst="rect">
              <a:avLst/>
            </a:prstGeom>
            <a:noFill/>
          </p:spPr>
          <p:txBody>
            <a:bodyPr wrap="none" rtlCol="0">
              <a:spAutoFit/>
            </a:bodyPr>
            <a:lstStyle/>
            <a:p>
              <a:pPr algn="ctr"/>
              <a:r>
                <a:rPr lang="en-US" sz="900">
                  <a:solidFill>
                    <a:schemeClr val="bg1"/>
                  </a:solidFill>
                  <a:cs typeface="+mn-ea"/>
                  <a:sym typeface="+mn-lt"/>
                </a:rPr>
                <a:t>BUSINESS PLAN</a:t>
              </a:r>
            </a:p>
          </p:txBody>
        </p:sp>
        <p:sp>
          <p:nvSpPr>
            <p:cNvPr id="35" name="Freeform 44"/>
            <p:cNvSpPr/>
            <p:nvPr/>
          </p:nvSpPr>
          <p:spPr>
            <a:xfrm>
              <a:off x="1839250" y="2761602"/>
              <a:ext cx="723246" cy="716984"/>
            </a:xfrm>
            <a:custGeom>
              <a:avLst/>
              <a:gdLst/>
              <a:ahLst/>
              <a:cxnLst/>
              <a:rect l="l" t="t" r="r" b="b"/>
              <a:pathLst>
                <a:path w="206276" h="204490">
                  <a:moveTo>
                    <a:pt x="97334" y="133052"/>
                  </a:moveTo>
                  <a:lnTo>
                    <a:pt x="119212" y="133052"/>
                  </a:lnTo>
                  <a:cubicBezTo>
                    <a:pt x="121593" y="133052"/>
                    <a:pt x="122783" y="134094"/>
                    <a:pt x="122783" y="136178"/>
                  </a:cubicBezTo>
                  <a:cubicBezTo>
                    <a:pt x="122783" y="138559"/>
                    <a:pt x="121593" y="139750"/>
                    <a:pt x="119212" y="139750"/>
                  </a:cubicBezTo>
                  <a:lnTo>
                    <a:pt x="97334" y="139750"/>
                  </a:lnTo>
                  <a:cubicBezTo>
                    <a:pt x="95250" y="139750"/>
                    <a:pt x="94208" y="138559"/>
                    <a:pt x="94208" y="136178"/>
                  </a:cubicBezTo>
                  <a:cubicBezTo>
                    <a:pt x="94208" y="134094"/>
                    <a:pt x="95250" y="133052"/>
                    <a:pt x="97334" y="133052"/>
                  </a:cubicBezTo>
                  <a:close/>
                  <a:moveTo>
                    <a:pt x="71884" y="133052"/>
                  </a:moveTo>
                  <a:lnTo>
                    <a:pt x="84386" y="133052"/>
                  </a:lnTo>
                  <a:cubicBezTo>
                    <a:pt x="86469" y="133052"/>
                    <a:pt x="87511" y="134094"/>
                    <a:pt x="87511" y="136178"/>
                  </a:cubicBezTo>
                  <a:cubicBezTo>
                    <a:pt x="87511" y="138559"/>
                    <a:pt x="86469" y="139750"/>
                    <a:pt x="84386" y="139750"/>
                  </a:cubicBezTo>
                  <a:lnTo>
                    <a:pt x="71884" y="139750"/>
                  </a:lnTo>
                  <a:cubicBezTo>
                    <a:pt x="69801" y="139750"/>
                    <a:pt x="68759" y="138559"/>
                    <a:pt x="68759" y="136178"/>
                  </a:cubicBezTo>
                  <a:cubicBezTo>
                    <a:pt x="68759" y="134094"/>
                    <a:pt x="69801" y="133052"/>
                    <a:pt x="71884" y="133052"/>
                  </a:cubicBezTo>
                  <a:close/>
                  <a:moveTo>
                    <a:pt x="160735" y="117426"/>
                  </a:moveTo>
                  <a:lnTo>
                    <a:pt x="166985" y="117426"/>
                  </a:lnTo>
                  <a:cubicBezTo>
                    <a:pt x="169069" y="117426"/>
                    <a:pt x="170111" y="118467"/>
                    <a:pt x="170111" y="120551"/>
                  </a:cubicBezTo>
                  <a:cubicBezTo>
                    <a:pt x="170111" y="122634"/>
                    <a:pt x="169069" y="123676"/>
                    <a:pt x="166985" y="123676"/>
                  </a:cubicBezTo>
                  <a:lnTo>
                    <a:pt x="160735" y="123676"/>
                  </a:lnTo>
                  <a:cubicBezTo>
                    <a:pt x="158651" y="123676"/>
                    <a:pt x="157609" y="122634"/>
                    <a:pt x="157609" y="120551"/>
                  </a:cubicBezTo>
                  <a:cubicBezTo>
                    <a:pt x="157609" y="118467"/>
                    <a:pt x="158651" y="117426"/>
                    <a:pt x="160735" y="117426"/>
                  </a:cubicBezTo>
                  <a:close/>
                  <a:moveTo>
                    <a:pt x="116086" y="117426"/>
                  </a:moveTo>
                  <a:lnTo>
                    <a:pt x="147787" y="117426"/>
                  </a:lnTo>
                  <a:cubicBezTo>
                    <a:pt x="150168" y="117426"/>
                    <a:pt x="151358" y="118467"/>
                    <a:pt x="151358" y="120551"/>
                  </a:cubicBezTo>
                  <a:cubicBezTo>
                    <a:pt x="151358" y="122634"/>
                    <a:pt x="150168" y="123676"/>
                    <a:pt x="147787" y="123676"/>
                  </a:cubicBezTo>
                  <a:lnTo>
                    <a:pt x="116086" y="123676"/>
                  </a:lnTo>
                  <a:cubicBezTo>
                    <a:pt x="114003" y="123676"/>
                    <a:pt x="112961" y="122634"/>
                    <a:pt x="112961" y="120551"/>
                  </a:cubicBezTo>
                  <a:cubicBezTo>
                    <a:pt x="112961" y="118467"/>
                    <a:pt x="114003" y="117426"/>
                    <a:pt x="116086" y="117426"/>
                  </a:cubicBezTo>
                  <a:close/>
                  <a:moveTo>
                    <a:pt x="71884" y="117426"/>
                  </a:moveTo>
                  <a:lnTo>
                    <a:pt x="103585" y="117426"/>
                  </a:lnTo>
                  <a:cubicBezTo>
                    <a:pt x="105668" y="117426"/>
                    <a:pt x="106710" y="118467"/>
                    <a:pt x="106710" y="120551"/>
                  </a:cubicBezTo>
                  <a:cubicBezTo>
                    <a:pt x="106710" y="122634"/>
                    <a:pt x="105668" y="123676"/>
                    <a:pt x="103585" y="123676"/>
                  </a:cubicBezTo>
                  <a:lnTo>
                    <a:pt x="71884" y="123676"/>
                  </a:lnTo>
                  <a:cubicBezTo>
                    <a:pt x="69801" y="123676"/>
                    <a:pt x="68759" y="122634"/>
                    <a:pt x="68759" y="120551"/>
                  </a:cubicBezTo>
                  <a:cubicBezTo>
                    <a:pt x="68759" y="118467"/>
                    <a:pt x="69801" y="117426"/>
                    <a:pt x="71884" y="117426"/>
                  </a:cubicBezTo>
                  <a:close/>
                  <a:moveTo>
                    <a:pt x="135285" y="98227"/>
                  </a:moveTo>
                  <a:lnTo>
                    <a:pt x="166985" y="98227"/>
                  </a:lnTo>
                  <a:cubicBezTo>
                    <a:pt x="169069" y="98227"/>
                    <a:pt x="170111" y="99268"/>
                    <a:pt x="170111" y="101352"/>
                  </a:cubicBezTo>
                  <a:cubicBezTo>
                    <a:pt x="170111" y="103436"/>
                    <a:pt x="169069" y="104477"/>
                    <a:pt x="166985" y="104477"/>
                  </a:cubicBezTo>
                  <a:lnTo>
                    <a:pt x="135285" y="104477"/>
                  </a:lnTo>
                  <a:cubicBezTo>
                    <a:pt x="133201" y="104477"/>
                    <a:pt x="132160" y="103436"/>
                    <a:pt x="132160" y="101352"/>
                  </a:cubicBezTo>
                  <a:cubicBezTo>
                    <a:pt x="132160" y="99268"/>
                    <a:pt x="133201" y="98227"/>
                    <a:pt x="135285" y="98227"/>
                  </a:cubicBezTo>
                  <a:close/>
                  <a:moveTo>
                    <a:pt x="97334" y="98227"/>
                  </a:moveTo>
                  <a:lnTo>
                    <a:pt x="122783" y="98227"/>
                  </a:lnTo>
                  <a:cubicBezTo>
                    <a:pt x="124867" y="98227"/>
                    <a:pt x="125909" y="99268"/>
                    <a:pt x="125909" y="101352"/>
                  </a:cubicBezTo>
                  <a:cubicBezTo>
                    <a:pt x="125909" y="103436"/>
                    <a:pt x="124867" y="104477"/>
                    <a:pt x="122783" y="104477"/>
                  </a:cubicBezTo>
                  <a:lnTo>
                    <a:pt x="97334" y="104477"/>
                  </a:lnTo>
                  <a:cubicBezTo>
                    <a:pt x="95250" y="104477"/>
                    <a:pt x="94208" y="103436"/>
                    <a:pt x="94208" y="101352"/>
                  </a:cubicBezTo>
                  <a:cubicBezTo>
                    <a:pt x="94208" y="99268"/>
                    <a:pt x="95250" y="98227"/>
                    <a:pt x="97334" y="98227"/>
                  </a:cubicBezTo>
                  <a:close/>
                  <a:moveTo>
                    <a:pt x="71884" y="98227"/>
                  </a:moveTo>
                  <a:lnTo>
                    <a:pt x="84386" y="98227"/>
                  </a:lnTo>
                  <a:cubicBezTo>
                    <a:pt x="86469" y="98227"/>
                    <a:pt x="87511" y="99268"/>
                    <a:pt x="87511" y="101352"/>
                  </a:cubicBezTo>
                  <a:cubicBezTo>
                    <a:pt x="87511" y="103436"/>
                    <a:pt x="86469" y="104477"/>
                    <a:pt x="84386" y="104477"/>
                  </a:cubicBezTo>
                  <a:lnTo>
                    <a:pt x="71884" y="104477"/>
                  </a:lnTo>
                  <a:cubicBezTo>
                    <a:pt x="69801" y="104477"/>
                    <a:pt x="68759" y="103436"/>
                    <a:pt x="68759" y="101352"/>
                  </a:cubicBezTo>
                  <a:cubicBezTo>
                    <a:pt x="68759" y="99268"/>
                    <a:pt x="69801" y="98227"/>
                    <a:pt x="71884" y="98227"/>
                  </a:cubicBezTo>
                  <a:close/>
                  <a:moveTo>
                    <a:pt x="154484" y="82600"/>
                  </a:moveTo>
                  <a:lnTo>
                    <a:pt x="166985" y="82600"/>
                  </a:lnTo>
                  <a:cubicBezTo>
                    <a:pt x="169069" y="82600"/>
                    <a:pt x="170111" y="83642"/>
                    <a:pt x="170111" y="85725"/>
                  </a:cubicBezTo>
                  <a:cubicBezTo>
                    <a:pt x="170111" y="87809"/>
                    <a:pt x="169069" y="88851"/>
                    <a:pt x="166985" y="88851"/>
                  </a:cubicBezTo>
                  <a:lnTo>
                    <a:pt x="154484" y="88851"/>
                  </a:lnTo>
                  <a:cubicBezTo>
                    <a:pt x="152400" y="88851"/>
                    <a:pt x="151358" y="87809"/>
                    <a:pt x="151358" y="85725"/>
                  </a:cubicBezTo>
                  <a:cubicBezTo>
                    <a:pt x="151358" y="83642"/>
                    <a:pt x="152400" y="82600"/>
                    <a:pt x="154484" y="82600"/>
                  </a:cubicBezTo>
                  <a:close/>
                  <a:moveTo>
                    <a:pt x="109835" y="82600"/>
                  </a:moveTo>
                  <a:lnTo>
                    <a:pt x="141536" y="82600"/>
                  </a:lnTo>
                  <a:cubicBezTo>
                    <a:pt x="143619" y="82600"/>
                    <a:pt x="144661" y="83642"/>
                    <a:pt x="144661" y="85725"/>
                  </a:cubicBezTo>
                  <a:cubicBezTo>
                    <a:pt x="144661" y="87809"/>
                    <a:pt x="143619" y="88851"/>
                    <a:pt x="141536" y="88851"/>
                  </a:cubicBezTo>
                  <a:lnTo>
                    <a:pt x="109835" y="88851"/>
                  </a:lnTo>
                  <a:cubicBezTo>
                    <a:pt x="107752" y="88851"/>
                    <a:pt x="106710" y="87809"/>
                    <a:pt x="106710" y="85725"/>
                  </a:cubicBezTo>
                  <a:cubicBezTo>
                    <a:pt x="106710" y="83642"/>
                    <a:pt x="107752" y="82600"/>
                    <a:pt x="109835" y="82600"/>
                  </a:cubicBezTo>
                  <a:close/>
                  <a:moveTo>
                    <a:pt x="71884" y="82600"/>
                  </a:moveTo>
                  <a:lnTo>
                    <a:pt x="97334" y="82600"/>
                  </a:lnTo>
                  <a:cubicBezTo>
                    <a:pt x="99417" y="82600"/>
                    <a:pt x="100459" y="83642"/>
                    <a:pt x="100459" y="85725"/>
                  </a:cubicBezTo>
                  <a:cubicBezTo>
                    <a:pt x="100459" y="87809"/>
                    <a:pt x="99417" y="88851"/>
                    <a:pt x="97334" y="88851"/>
                  </a:cubicBezTo>
                  <a:lnTo>
                    <a:pt x="71884" y="88851"/>
                  </a:lnTo>
                  <a:cubicBezTo>
                    <a:pt x="69801" y="88851"/>
                    <a:pt x="68759" y="87809"/>
                    <a:pt x="68759" y="85725"/>
                  </a:cubicBezTo>
                  <a:cubicBezTo>
                    <a:pt x="68759" y="83642"/>
                    <a:pt x="69801" y="82600"/>
                    <a:pt x="71884" y="82600"/>
                  </a:cubicBezTo>
                  <a:close/>
                  <a:moveTo>
                    <a:pt x="55811" y="60276"/>
                  </a:moveTo>
                  <a:cubicBezTo>
                    <a:pt x="50453" y="60276"/>
                    <a:pt x="47774" y="63252"/>
                    <a:pt x="47774" y="69205"/>
                  </a:cubicBezTo>
                  <a:lnTo>
                    <a:pt x="47774" y="152251"/>
                  </a:lnTo>
                  <a:cubicBezTo>
                    <a:pt x="47774" y="158502"/>
                    <a:pt x="50453" y="161627"/>
                    <a:pt x="55811" y="161627"/>
                  </a:cubicBezTo>
                  <a:lnTo>
                    <a:pt x="78135" y="161627"/>
                  </a:lnTo>
                  <a:cubicBezTo>
                    <a:pt x="79623" y="161627"/>
                    <a:pt x="81112" y="162372"/>
                    <a:pt x="82600" y="163860"/>
                  </a:cubicBezTo>
                  <a:cubicBezTo>
                    <a:pt x="83790" y="164753"/>
                    <a:pt x="84386" y="166241"/>
                    <a:pt x="84386" y="168325"/>
                  </a:cubicBezTo>
                  <a:lnTo>
                    <a:pt x="83939" y="185738"/>
                  </a:lnTo>
                  <a:lnTo>
                    <a:pt x="115640" y="162967"/>
                  </a:lnTo>
                  <a:cubicBezTo>
                    <a:pt x="116830" y="162074"/>
                    <a:pt x="118021" y="161627"/>
                    <a:pt x="119212" y="161627"/>
                  </a:cubicBezTo>
                  <a:lnTo>
                    <a:pt x="183059" y="161627"/>
                  </a:lnTo>
                  <a:cubicBezTo>
                    <a:pt x="185738" y="161627"/>
                    <a:pt x="188193" y="160734"/>
                    <a:pt x="190426" y="158949"/>
                  </a:cubicBezTo>
                  <a:cubicBezTo>
                    <a:pt x="192658" y="157163"/>
                    <a:pt x="193774" y="154930"/>
                    <a:pt x="193774" y="152251"/>
                  </a:cubicBezTo>
                  <a:lnTo>
                    <a:pt x="193774" y="69205"/>
                  </a:lnTo>
                  <a:cubicBezTo>
                    <a:pt x="193774" y="66824"/>
                    <a:pt x="192658" y="64740"/>
                    <a:pt x="190426" y="62954"/>
                  </a:cubicBezTo>
                  <a:cubicBezTo>
                    <a:pt x="188193" y="61168"/>
                    <a:pt x="185738" y="60276"/>
                    <a:pt x="183059" y="60276"/>
                  </a:cubicBezTo>
                  <a:close/>
                  <a:moveTo>
                    <a:pt x="55811" y="47327"/>
                  </a:moveTo>
                  <a:lnTo>
                    <a:pt x="183059" y="47327"/>
                  </a:lnTo>
                  <a:cubicBezTo>
                    <a:pt x="189310" y="47327"/>
                    <a:pt x="194742" y="49485"/>
                    <a:pt x="199355" y="53801"/>
                  </a:cubicBezTo>
                  <a:cubicBezTo>
                    <a:pt x="203969" y="58117"/>
                    <a:pt x="206276" y="63252"/>
                    <a:pt x="206276" y="69205"/>
                  </a:cubicBezTo>
                  <a:lnTo>
                    <a:pt x="206276" y="152251"/>
                  </a:lnTo>
                  <a:cubicBezTo>
                    <a:pt x="206276" y="158204"/>
                    <a:pt x="203895" y="163413"/>
                    <a:pt x="199132" y="167878"/>
                  </a:cubicBezTo>
                  <a:cubicBezTo>
                    <a:pt x="194370" y="172343"/>
                    <a:pt x="189012" y="174576"/>
                    <a:pt x="183059" y="174576"/>
                  </a:cubicBezTo>
                  <a:lnTo>
                    <a:pt x="121444" y="174576"/>
                  </a:lnTo>
                  <a:lnTo>
                    <a:pt x="80814" y="203597"/>
                  </a:lnTo>
                  <a:cubicBezTo>
                    <a:pt x="79623" y="204192"/>
                    <a:pt x="78433" y="204490"/>
                    <a:pt x="77242" y="204490"/>
                  </a:cubicBezTo>
                  <a:cubicBezTo>
                    <a:pt x="76051" y="204490"/>
                    <a:pt x="75158" y="204341"/>
                    <a:pt x="74563" y="204044"/>
                  </a:cubicBezTo>
                  <a:cubicBezTo>
                    <a:pt x="72182" y="202555"/>
                    <a:pt x="70991" y="200620"/>
                    <a:pt x="70991" y="198239"/>
                  </a:cubicBezTo>
                  <a:lnTo>
                    <a:pt x="71438" y="174576"/>
                  </a:lnTo>
                  <a:lnTo>
                    <a:pt x="55811" y="174576"/>
                  </a:lnTo>
                  <a:cubicBezTo>
                    <a:pt x="49858" y="174576"/>
                    <a:pt x="44872" y="172418"/>
                    <a:pt x="40854" y="168102"/>
                  </a:cubicBezTo>
                  <a:cubicBezTo>
                    <a:pt x="36835" y="163785"/>
                    <a:pt x="34826" y="158502"/>
                    <a:pt x="34826" y="152251"/>
                  </a:cubicBezTo>
                  <a:lnTo>
                    <a:pt x="34826" y="69205"/>
                  </a:lnTo>
                  <a:cubicBezTo>
                    <a:pt x="34826" y="63252"/>
                    <a:pt x="36835" y="58117"/>
                    <a:pt x="40854" y="53801"/>
                  </a:cubicBezTo>
                  <a:cubicBezTo>
                    <a:pt x="44872" y="49485"/>
                    <a:pt x="49858" y="47327"/>
                    <a:pt x="55811" y="47327"/>
                  </a:cubicBezTo>
                  <a:close/>
                  <a:moveTo>
                    <a:pt x="20538" y="0"/>
                  </a:moveTo>
                  <a:lnTo>
                    <a:pt x="148233" y="0"/>
                  </a:lnTo>
                  <a:cubicBezTo>
                    <a:pt x="154484" y="0"/>
                    <a:pt x="159916" y="2084"/>
                    <a:pt x="164530" y="6251"/>
                  </a:cubicBezTo>
                  <a:cubicBezTo>
                    <a:pt x="169143" y="10418"/>
                    <a:pt x="171450" y="15478"/>
                    <a:pt x="171450" y="21431"/>
                  </a:cubicBezTo>
                  <a:lnTo>
                    <a:pt x="171450" y="25450"/>
                  </a:lnTo>
                  <a:cubicBezTo>
                    <a:pt x="171450" y="26938"/>
                    <a:pt x="170855" y="28352"/>
                    <a:pt x="169664" y="29691"/>
                  </a:cubicBezTo>
                  <a:cubicBezTo>
                    <a:pt x="168474" y="31031"/>
                    <a:pt x="166985" y="31701"/>
                    <a:pt x="165199" y="31701"/>
                  </a:cubicBezTo>
                  <a:cubicBezTo>
                    <a:pt x="163413" y="31701"/>
                    <a:pt x="161851" y="31031"/>
                    <a:pt x="160511" y="29691"/>
                  </a:cubicBezTo>
                  <a:cubicBezTo>
                    <a:pt x="159172" y="28352"/>
                    <a:pt x="158502" y="26938"/>
                    <a:pt x="158502" y="25450"/>
                  </a:cubicBezTo>
                  <a:lnTo>
                    <a:pt x="158502" y="21431"/>
                  </a:lnTo>
                  <a:cubicBezTo>
                    <a:pt x="158502" y="19050"/>
                    <a:pt x="157460" y="16967"/>
                    <a:pt x="155377" y="15181"/>
                  </a:cubicBezTo>
                  <a:cubicBezTo>
                    <a:pt x="153293" y="13395"/>
                    <a:pt x="150912" y="12502"/>
                    <a:pt x="148233" y="12502"/>
                  </a:cubicBezTo>
                  <a:lnTo>
                    <a:pt x="20538" y="12502"/>
                  </a:lnTo>
                  <a:cubicBezTo>
                    <a:pt x="15181" y="12502"/>
                    <a:pt x="12502" y="15478"/>
                    <a:pt x="12502" y="21431"/>
                  </a:cubicBezTo>
                  <a:lnTo>
                    <a:pt x="12502" y="104477"/>
                  </a:lnTo>
                  <a:cubicBezTo>
                    <a:pt x="12502" y="107156"/>
                    <a:pt x="13246" y="109240"/>
                    <a:pt x="14734" y="110728"/>
                  </a:cubicBezTo>
                  <a:cubicBezTo>
                    <a:pt x="17711" y="113407"/>
                    <a:pt x="17860" y="116384"/>
                    <a:pt x="15181" y="119658"/>
                  </a:cubicBezTo>
                  <a:cubicBezTo>
                    <a:pt x="13692" y="121146"/>
                    <a:pt x="12055" y="121890"/>
                    <a:pt x="10269" y="121890"/>
                  </a:cubicBezTo>
                  <a:cubicBezTo>
                    <a:pt x="8781" y="121890"/>
                    <a:pt x="7442" y="121295"/>
                    <a:pt x="6251" y="120104"/>
                  </a:cubicBezTo>
                  <a:cubicBezTo>
                    <a:pt x="2084" y="116235"/>
                    <a:pt x="0" y="111026"/>
                    <a:pt x="0" y="104477"/>
                  </a:cubicBezTo>
                  <a:lnTo>
                    <a:pt x="0" y="21431"/>
                  </a:lnTo>
                  <a:cubicBezTo>
                    <a:pt x="0" y="15478"/>
                    <a:pt x="1935" y="10418"/>
                    <a:pt x="5804" y="6251"/>
                  </a:cubicBezTo>
                  <a:cubicBezTo>
                    <a:pt x="9674" y="2084"/>
                    <a:pt x="14585" y="0"/>
                    <a:pt x="20538" y="0"/>
                  </a:cubicBezTo>
                  <a:close/>
                </a:path>
              </a:pathLst>
            </a:custGeom>
            <a:solidFill>
              <a:srgbClr val="37BBED"/>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cs typeface="+mn-ea"/>
                <a:sym typeface="+mn-lt"/>
              </a:endParaRPr>
            </a:p>
          </p:txBody>
        </p:sp>
      </p:grpSp>
      <p:grpSp>
        <p:nvGrpSpPr>
          <p:cNvPr id="36" name="Group 2"/>
          <p:cNvGrpSpPr/>
          <p:nvPr/>
        </p:nvGrpSpPr>
        <p:grpSpPr>
          <a:xfrm>
            <a:off x="3436167" y="2001997"/>
            <a:ext cx="2269165" cy="3275714"/>
            <a:chOff x="3663042" y="2029940"/>
            <a:chExt cx="2269165" cy="3275714"/>
          </a:xfrm>
        </p:grpSpPr>
        <p:sp>
          <p:nvSpPr>
            <p:cNvPr id="37" name="Rounded Rectangle 24"/>
            <p:cNvSpPr/>
            <p:nvPr/>
          </p:nvSpPr>
          <p:spPr>
            <a:xfrm>
              <a:off x="3663042" y="2029940"/>
              <a:ext cx="2269165" cy="3275714"/>
            </a:xfrm>
            <a:prstGeom prst="roundRect">
              <a:avLst>
                <a:gd name="adj" fmla="val 4016"/>
              </a:avLst>
            </a:prstGeom>
            <a:noFill/>
            <a:ln w="3175">
              <a:solidFill>
                <a:srgbClr val="37BBED"/>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38" name="Rectangle 25"/>
            <p:cNvSpPr/>
            <p:nvPr/>
          </p:nvSpPr>
          <p:spPr>
            <a:xfrm>
              <a:off x="3663042" y="4412519"/>
              <a:ext cx="2269165" cy="457200"/>
            </a:xfrm>
            <a:prstGeom prst="rect">
              <a:avLst/>
            </a:prstGeom>
            <a:solidFill>
              <a:srgbClr val="37B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39" name="TextBox 26"/>
            <p:cNvSpPr txBox="1"/>
            <p:nvPr/>
          </p:nvSpPr>
          <p:spPr>
            <a:xfrm>
              <a:off x="4144241" y="2195103"/>
              <a:ext cx="1306769" cy="369332"/>
            </a:xfrm>
            <a:prstGeom prst="rect">
              <a:avLst/>
            </a:prstGeom>
            <a:noFill/>
          </p:spPr>
          <p:txBody>
            <a:bodyPr wrap="none" rtlCol="0">
              <a:spAutoFit/>
            </a:bodyPr>
            <a:lstStyle/>
            <a:p>
              <a:pPr algn="ctr"/>
              <a:r>
                <a:rPr lang="en-US" sz="900" dirty="0">
                  <a:solidFill>
                    <a:schemeClr val="bg1">
                      <a:lumMod val="85000"/>
                    </a:schemeClr>
                  </a:solidFill>
                  <a:cs typeface="+mn-ea"/>
                  <a:sym typeface="+mn-lt"/>
                </a:rPr>
                <a:t>Filter:</a:t>
              </a:r>
            </a:p>
            <a:p>
              <a:pPr algn="ctr"/>
              <a:r>
                <a:rPr lang="en-US" sz="900" b="1" dirty="0">
                  <a:solidFill>
                    <a:schemeClr val="bg1">
                      <a:lumMod val="85000"/>
                    </a:schemeClr>
                  </a:solidFill>
                  <a:cs typeface="+mn-ea"/>
                  <a:sym typeface="+mn-lt"/>
                </a:rPr>
                <a:t>MARKET ANALYSIS</a:t>
              </a:r>
            </a:p>
          </p:txBody>
        </p:sp>
        <p:sp>
          <p:nvSpPr>
            <p:cNvPr id="40" name="Rectangle 28"/>
            <p:cNvSpPr/>
            <p:nvPr/>
          </p:nvSpPr>
          <p:spPr>
            <a:xfrm>
              <a:off x="3990628" y="3641654"/>
              <a:ext cx="1613992" cy="507831"/>
            </a:xfrm>
            <a:prstGeom prst="rect">
              <a:avLst/>
            </a:prstGeom>
          </p:spPr>
          <p:txBody>
            <a:bodyPr wrap="square">
              <a:spAutoFit/>
            </a:bodyPr>
            <a:lstStyle/>
            <a:p>
              <a:pPr algn="ctr"/>
              <a:r>
                <a:rPr lang="en-US" sz="900">
                  <a:solidFill>
                    <a:schemeClr val="bg1">
                      <a:lumMod val="85000"/>
                    </a:schemeClr>
                  </a:solidFill>
                  <a:cs typeface="+mn-ea"/>
                  <a:sym typeface="+mn-lt"/>
                </a:rPr>
                <a:t>Conveniently iterate top-line alignments for wireless metrics. </a:t>
              </a:r>
            </a:p>
          </p:txBody>
        </p:sp>
        <p:sp>
          <p:nvSpPr>
            <p:cNvPr id="49" name="TextBox 29"/>
            <p:cNvSpPr txBox="1"/>
            <p:nvPr/>
          </p:nvSpPr>
          <p:spPr>
            <a:xfrm>
              <a:off x="4267673" y="4525703"/>
              <a:ext cx="1059907" cy="230832"/>
            </a:xfrm>
            <a:prstGeom prst="rect">
              <a:avLst/>
            </a:prstGeom>
            <a:noFill/>
          </p:spPr>
          <p:txBody>
            <a:bodyPr wrap="none" rtlCol="0">
              <a:spAutoFit/>
            </a:bodyPr>
            <a:lstStyle/>
            <a:p>
              <a:pPr algn="ctr"/>
              <a:r>
                <a:rPr lang="en-US" sz="900">
                  <a:solidFill>
                    <a:schemeClr val="bg1"/>
                  </a:solidFill>
                  <a:cs typeface="+mn-ea"/>
                  <a:sym typeface="+mn-lt"/>
                </a:rPr>
                <a:t>PRODUCT INFO</a:t>
              </a:r>
            </a:p>
          </p:txBody>
        </p:sp>
        <p:sp>
          <p:nvSpPr>
            <p:cNvPr id="50" name="Freeform 46"/>
            <p:cNvSpPr/>
            <p:nvPr/>
          </p:nvSpPr>
          <p:spPr>
            <a:xfrm>
              <a:off x="4438119" y="2759576"/>
              <a:ext cx="719010" cy="719010"/>
            </a:xfrm>
            <a:custGeom>
              <a:avLst/>
              <a:gdLst/>
              <a:ahLst/>
              <a:cxnLst/>
              <a:rect l="l" t="t" r="r" b="b"/>
              <a:pathLst>
                <a:path w="203597" h="203597">
                  <a:moveTo>
                    <a:pt x="30249" y="120104"/>
                  </a:moveTo>
                  <a:cubicBezTo>
                    <a:pt x="30919" y="120402"/>
                    <a:pt x="31402" y="121146"/>
                    <a:pt x="31700" y="122336"/>
                  </a:cubicBezTo>
                  <a:cubicBezTo>
                    <a:pt x="36165" y="136029"/>
                    <a:pt x="44202" y="147339"/>
                    <a:pt x="55810" y="156269"/>
                  </a:cubicBezTo>
                  <a:cubicBezTo>
                    <a:pt x="57596" y="157460"/>
                    <a:pt x="57894" y="158948"/>
                    <a:pt x="56703" y="160734"/>
                  </a:cubicBezTo>
                  <a:cubicBezTo>
                    <a:pt x="55810" y="161627"/>
                    <a:pt x="54917" y="162073"/>
                    <a:pt x="54024" y="162073"/>
                  </a:cubicBezTo>
                  <a:cubicBezTo>
                    <a:pt x="53429" y="162073"/>
                    <a:pt x="52834" y="161776"/>
                    <a:pt x="52238" y="161180"/>
                  </a:cubicBezTo>
                  <a:cubicBezTo>
                    <a:pt x="39141" y="151358"/>
                    <a:pt x="30361" y="139005"/>
                    <a:pt x="25896" y="124122"/>
                  </a:cubicBezTo>
                  <a:cubicBezTo>
                    <a:pt x="24705" y="122336"/>
                    <a:pt x="25300" y="121146"/>
                    <a:pt x="27682" y="120550"/>
                  </a:cubicBezTo>
                  <a:cubicBezTo>
                    <a:pt x="28724" y="119955"/>
                    <a:pt x="29579" y="119806"/>
                    <a:pt x="30249" y="120104"/>
                  </a:cubicBezTo>
                  <a:close/>
                  <a:moveTo>
                    <a:pt x="25449" y="98673"/>
                  </a:moveTo>
                  <a:cubicBezTo>
                    <a:pt x="27533" y="98673"/>
                    <a:pt x="28575" y="99714"/>
                    <a:pt x="28575" y="101798"/>
                  </a:cubicBezTo>
                  <a:cubicBezTo>
                    <a:pt x="28575" y="104179"/>
                    <a:pt x="28724" y="106114"/>
                    <a:pt x="29021" y="107602"/>
                  </a:cubicBezTo>
                  <a:cubicBezTo>
                    <a:pt x="29021" y="109686"/>
                    <a:pt x="27979" y="110728"/>
                    <a:pt x="25896" y="110728"/>
                  </a:cubicBezTo>
                  <a:lnTo>
                    <a:pt x="25449" y="110728"/>
                  </a:lnTo>
                  <a:cubicBezTo>
                    <a:pt x="23961" y="110728"/>
                    <a:pt x="22919" y="109835"/>
                    <a:pt x="22324" y="108049"/>
                  </a:cubicBezTo>
                  <a:lnTo>
                    <a:pt x="22324" y="101798"/>
                  </a:lnTo>
                  <a:cubicBezTo>
                    <a:pt x="22324" y="99714"/>
                    <a:pt x="23366" y="98673"/>
                    <a:pt x="25449" y="98673"/>
                  </a:cubicBezTo>
                  <a:close/>
                  <a:moveTo>
                    <a:pt x="36611" y="41076"/>
                  </a:moveTo>
                  <a:cubicBezTo>
                    <a:pt x="20538" y="58043"/>
                    <a:pt x="12501" y="78283"/>
                    <a:pt x="12501" y="101798"/>
                  </a:cubicBezTo>
                  <a:cubicBezTo>
                    <a:pt x="12501" y="126206"/>
                    <a:pt x="21282" y="147191"/>
                    <a:pt x="38844" y="164752"/>
                  </a:cubicBezTo>
                  <a:cubicBezTo>
                    <a:pt x="56406" y="182314"/>
                    <a:pt x="77390" y="191095"/>
                    <a:pt x="101798" y="191095"/>
                  </a:cubicBezTo>
                  <a:cubicBezTo>
                    <a:pt x="125313" y="191095"/>
                    <a:pt x="145628" y="183058"/>
                    <a:pt x="162743" y="166985"/>
                  </a:cubicBezTo>
                  <a:cubicBezTo>
                    <a:pt x="179858" y="150911"/>
                    <a:pt x="189160" y="131117"/>
                    <a:pt x="190649" y="107602"/>
                  </a:cubicBezTo>
                  <a:cubicBezTo>
                    <a:pt x="190946" y="106709"/>
                    <a:pt x="191095" y="104923"/>
                    <a:pt x="191095" y="102245"/>
                  </a:cubicBezTo>
                  <a:lnTo>
                    <a:pt x="101798" y="104923"/>
                  </a:lnTo>
                  <a:lnTo>
                    <a:pt x="100459" y="104923"/>
                  </a:lnTo>
                  <a:lnTo>
                    <a:pt x="100459" y="104477"/>
                  </a:lnTo>
                  <a:cubicBezTo>
                    <a:pt x="100161" y="104477"/>
                    <a:pt x="99863" y="104328"/>
                    <a:pt x="99566" y="104030"/>
                  </a:cubicBezTo>
                  <a:close/>
                  <a:moveTo>
                    <a:pt x="165199" y="39290"/>
                  </a:moveTo>
                  <a:lnTo>
                    <a:pt x="109388" y="98226"/>
                  </a:lnTo>
                  <a:lnTo>
                    <a:pt x="190649" y="95994"/>
                  </a:lnTo>
                  <a:cubicBezTo>
                    <a:pt x="189160" y="73670"/>
                    <a:pt x="180677" y="54768"/>
                    <a:pt x="165199" y="39290"/>
                  </a:cubicBezTo>
                  <a:close/>
                  <a:moveTo>
                    <a:pt x="101798" y="12501"/>
                  </a:moveTo>
                  <a:cubicBezTo>
                    <a:pt x="78283" y="12501"/>
                    <a:pt x="58043" y="20538"/>
                    <a:pt x="41076" y="36611"/>
                  </a:cubicBezTo>
                  <a:lnTo>
                    <a:pt x="101798" y="97333"/>
                  </a:lnTo>
                  <a:lnTo>
                    <a:pt x="160734" y="34825"/>
                  </a:lnTo>
                  <a:cubicBezTo>
                    <a:pt x="156567" y="31551"/>
                    <a:pt x="153590" y="29319"/>
                    <a:pt x="151804" y="28128"/>
                  </a:cubicBezTo>
                  <a:cubicBezTo>
                    <a:pt x="136922" y="17710"/>
                    <a:pt x="120253" y="12501"/>
                    <a:pt x="101798" y="12501"/>
                  </a:cubicBezTo>
                  <a:close/>
                  <a:moveTo>
                    <a:pt x="101798" y="0"/>
                  </a:moveTo>
                  <a:cubicBezTo>
                    <a:pt x="122932" y="0"/>
                    <a:pt x="141982" y="5804"/>
                    <a:pt x="158948" y="17412"/>
                  </a:cubicBezTo>
                  <a:cubicBezTo>
                    <a:pt x="172938" y="26937"/>
                    <a:pt x="183877" y="39141"/>
                    <a:pt x="191765" y="54024"/>
                  </a:cubicBezTo>
                  <a:cubicBezTo>
                    <a:pt x="199653" y="68907"/>
                    <a:pt x="203597" y="84832"/>
                    <a:pt x="203597" y="101798"/>
                  </a:cubicBezTo>
                  <a:lnTo>
                    <a:pt x="203597" y="108942"/>
                  </a:lnTo>
                  <a:cubicBezTo>
                    <a:pt x="201811" y="135433"/>
                    <a:pt x="191095" y="157832"/>
                    <a:pt x="171450" y="176138"/>
                  </a:cubicBezTo>
                  <a:cubicBezTo>
                    <a:pt x="151804" y="194444"/>
                    <a:pt x="128587" y="203597"/>
                    <a:pt x="101798" y="203597"/>
                  </a:cubicBezTo>
                  <a:cubicBezTo>
                    <a:pt x="73818" y="203597"/>
                    <a:pt x="49857" y="193625"/>
                    <a:pt x="29914" y="173682"/>
                  </a:cubicBezTo>
                  <a:cubicBezTo>
                    <a:pt x="9971" y="153739"/>
                    <a:pt x="0" y="129778"/>
                    <a:pt x="0" y="101798"/>
                  </a:cubicBezTo>
                  <a:cubicBezTo>
                    <a:pt x="0" y="73818"/>
                    <a:pt x="9971" y="49857"/>
                    <a:pt x="29914" y="29914"/>
                  </a:cubicBezTo>
                  <a:cubicBezTo>
                    <a:pt x="49857" y="9971"/>
                    <a:pt x="73818" y="0"/>
                    <a:pt x="101798" y="0"/>
                  </a:cubicBezTo>
                  <a:close/>
                </a:path>
              </a:pathLst>
            </a:custGeom>
            <a:solidFill>
              <a:srgbClr val="37BBED"/>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cs typeface="+mn-ea"/>
                <a:sym typeface="+mn-lt"/>
              </a:endParaRPr>
            </a:p>
          </p:txBody>
        </p:sp>
      </p:grpSp>
      <p:grpSp>
        <p:nvGrpSpPr>
          <p:cNvPr id="51" name="Group 5"/>
          <p:cNvGrpSpPr/>
          <p:nvPr/>
        </p:nvGrpSpPr>
        <p:grpSpPr>
          <a:xfrm>
            <a:off x="6061468" y="1988840"/>
            <a:ext cx="2269165" cy="3275714"/>
            <a:chOff x="6259793" y="2029940"/>
            <a:chExt cx="2269165" cy="3275714"/>
          </a:xfrm>
        </p:grpSpPr>
        <p:sp>
          <p:nvSpPr>
            <p:cNvPr id="52" name="Rounded Rectangle 30"/>
            <p:cNvSpPr/>
            <p:nvPr/>
          </p:nvSpPr>
          <p:spPr>
            <a:xfrm>
              <a:off x="6259793" y="2029940"/>
              <a:ext cx="2269165" cy="3275714"/>
            </a:xfrm>
            <a:prstGeom prst="roundRect">
              <a:avLst>
                <a:gd name="adj" fmla="val 4016"/>
              </a:avLst>
            </a:prstGeom>
            <a:noFill/>
            <a:ln w="3175">
              <a:solidFill>
                <a:srgbClr val="37BBED"/>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85000"/>
                  </a:schemeClr>
                </a:solidFill>
                <a:cs typeface="+mn-ea"/>
                <a:sym typeface="+mn-lt"/>
              </a:endParaRPr>
            </a:p>
          </p:txBody>
        </p:sp>
        <p:sp>
          <p:nvSpPr>
            <p:cNvPr id="53" name="Rectangle 31"/>
            <p:cNvSpPr/>
            <p:nvPr/>
          </p:nvSpPr>
          <p:spPr>
            <a:xfrm>
              <a:off x="6259793" y="4412519"/>
              <a:ext cx="2269165" cy="457200"/>
            </a:xfrm>
            <a:prstGeom prst="rect">
              <a:avLst/>
            </a:prstGeom>
            <a:solidFill>
              <a:srgbClr val="37B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cs typeface="+mn-ea"/>
                <a:sym typeface="+mn-lt"/>
              </a:endParaRPr>
            </a:p>
          </p:txBody>
        </p:sp>
        <p:sp>
          <p:nvSpPr>
            <p:cNvPr id="54" name="TextBox 32"/>
            <p:cNvSpPr txBox="1"/>
            <p:nvPr/>
          </p:nvSpPr>
          <p:spPr>
            <a:xfrm>
              <a:off x="6846789" y="2195103"/>
              <a:ext cx="1095172" cy="369332"/>
            </a:xfrm>
            <a:prstGeom prst="rect">
              <a:avLst/>
            </a:prstGeom>
            <a:noFill/>
          </p:spPr>
          <p:txBody>
            <a:bodyPr wrap="none" rtlCol="0">
              <a:spAutoFit/>
            </a:bodyPr>
            <a:lstStyle/>
            <a:p>
              <a:pPr algn="ctr"/>
              <a:r>
                <a:rPr lang="en-US" sz="900" dirty="0">
                  <a:solidFill>
                    <a:schemeClr val="bg1">
                      <a:lumMod val="85000"/>
                    </a:schemeClr>
                  </a:solidFill>
                  <a:cs typeface="+mn-ea"/>
                  <a:sym typeface="+mn-lt"/>
                </a:rPr>
                <a:t>Filter:</a:t>
              </a:r>
            </a:p>
            <a:p>
              <a:pPr algn="ctr"/>
              <a:r>
                <a:rPr lang="en-US" sz="900" b="1" dirty="0">
                  <a:solidFill>
                    <a:schemeClr val="bg1">
                      <a:lumMod val="85000"/>
                    </a:schemeClr>
                  </a:solidFill>
                  <a:cs typeface="+mn-ea"/>
                  <a:sym typeface="+mn-lt"/>
                </a:rPr>
                <a:t>WEB STRATEGY</a:t>
              </a:r>
            </a:p>
          </p:txBody>
        </p:sp>
        <p:sp>
          <p:nvSpPr>
            <p:cNvPr id="55" name="Rectangle 34"/>
            <p:cNvSpPr/>
            <p:nvPr/>
          </p:nvSpPr>
          <p:spPr>
            <a:xfrm>
              <a:off x="6587379" y="3641654"/>
              <a:ext cx="1613992" cy="507831"/>
            </a:xfrm>
            <a:prstGeom prst="rect">
              <a:avLst/>
            </a:prstGeom>
          </p:spPr>
          <p:txBody>
            <a:bodyPr wrap="square">
              <a:spAutoFit/>
            </a:bodyPr>
            <a:lstStyle/>
            <a:p>
              <a:pPr algn="ctr"/>
              <a:r>
                <a:rPr lang="en-US" sz="900">
                  <a:solidFill>
                    <a:schemeClr val="bg1">
                      <a:lumMod val="85000"/>
                    </a:schemeClr>
                  </a:solidFill>
                  <a:cs typeface="+mn-ea"/>
                  <a:sym typeface="+mn-lt"/>
                </a:rPr>
                <a:t>Conveniently iterate top-line alignments for wireless metrics. </a:t>
              </a:r>
            </a:p>
          </p:txBody>
        </p:sp>
        <p:sp>
          <p:nvSpPr>
            <p:cNvPr id="56" name="TextBox 35"/>
            <p:cNvSpPr txBox="1"/>
            <p:nvPr/>
          </p:nvSpPr>
          <p:spPr>
            <a:xfrm>
              <a:off x="6979840" y="4525703"/>
              <a:ext cx="829073" cy="230832"/>
            </a:xfrm>
            <a:prstGeom prst="rect">
              <a:avLst/>
            </a:prstGeom>
            <a:noFill/>
          </p:spPr>
          <p:txBody>
            <a:bodyPr wrap="none" rtlCol="0">
              <a:spAutoFit/>
            </a:bodyPr>
            <a:lstStyle/>
            <a:p>
              <a:pPr algn="ctr"/>
              <a:r>
                <a:rPr lang="en-US" sz="900">
                  <a:solidFill>
                    <a:schemeClr val="bg1">
                      <a:lumMod val="85000"/>
                    </a:schemeClr>
                  </a:solidFill>
                  <a:cs typeface="+mn-ea"/>
                  <a:sym typeface="+mn-lt"/>
                </a:rPr>
                <a:t>CREATIVITY</a:t>
              </a:r>
            </a:p>
          </p:txBody>
        </p:sp>
        <p:sp>
          <p:nvSpPr>
            <p:cNvPr id="57" name="Freeform 48"/>
            <p:cNvSpPr/>
            <p:nvPr/>
          </p:nvSpPr>
          <p:spPr>
            <a:xfrm>
              <a:off x="7036225" y="2751717"/>
              <a:ext cx="716300" cy="719010"/>
            </a:xfrm>
            <a:custGeom>
              <a:avLst/>
              <a:gdLst/>
              <a:ahLst/>
              <a:cxnLst/>
              <a:rect l="l" t="t" r="r" b="b"/>
              <a:pathLst>
                <a:path w="204608" h="205382">
                  <a:moveTo>
                    <a:pt x="46881" y="32147"/>
                  </a:moveTo>
                  <a:cubicBezTo>
                    <a:pt x="48667" y="31254"/>
                    <a:pt x="50155" y="31551"/>
                    <a:pt x="51346" y="33039"/>
                  </a:cubicBezTo>
                  <a:cubicBezTo>
                    <a:pt x="52536" y="34825"/>
                    <a:pt x="52239" y="36314"/>
                    <a:pt x="50453" y="37504"/>
                  </a:cubicBezTo>
                  <a:cubicBezTo>
                    <a:pt x="37356" y="45541"/>
                    <a:pt x="30807" y="57298"/>
                    <a:pt x="30807" y="72777"/>
                  </a:cubicBezTo>
                  <a:cubicBezTo>
                    <a:pt x="30807" y="74860"/>
                    <a:pt x="29766" y="75902"/>
                    <a:pt x="27682" y="75902"/>
                  </a:cubicBezTo>
                  <a:cubicBezTo>
                    <a:pt x="25599" y="75902"/>
                    <a:pt x="24557" y="74860"/>
                    <a:pt x="24557" y="72777"/>
                  </a:cubicBezTo>
                  <a:cubicBezTo>
                    <a:pt x="24557" y="54917"/>
                    <a:pt x="31998" y="41374"/>
                    <a:pt x="46881" y="32147"/>
                  </a:cubicBezTo>
                  <a:close/>
                  <a:moveTo>
                    <a:pt x="61168" y="25896"/>
                  </a:moveTo>
                  <a:cubicBezTo>
                    <a:pt x="63252" y="25300"/>
                    <a:pt x="64591" y="26045"/>
                    <a:pt x="65187" y="28128"/>
                  </a:cubicBezTo>
                  <a:cubicBezTo>
                    <a:pt x="65782" y="30212"/>
                    <a:pt x="65038" y="31551"/>
                    <a:pt x="62954" y="32147"/>
                  </a:cubicBezTo>
                  <a:cubicBezTo>
                    <a:pt x="62657" y="32147"/>
                    <a:pt x="62136" y="32221"/>
                    <a:pt x="61392" y="32370"/>
                  </a:cubicBezTo>
                  <a:cubicBezTo>
                    <a:pt x="60648" y="32519"/>
                    <a:pt x="60127" y="32742"/>
                    <a:pt x="59829" y="33039"/>
                  </a:cubicBezTo>
                  <a:lnTo>
                    <a:pt x="58936" y="33039"/>
                  </a:lnTo>
                  <a:cubicBezTo>
                    <a:pt x="57448" y="33039"/>
                    <a:pt x="56406" y="32295"/>
                    <a:pt x="55811" y="30807"/>
                  </a:cubicBezTo>
                  <a:cubicBezTo>
                    <a:pt x="55215" y="29319"/>
                    <a:pt x="55811" y="27979"/>
                    <a:pt x="57597" y="26789"/>
                  </a:cubicBezTo>
                  <a:cubicBezTo>
                    <a:pt x="58787" y="26789"/>
                    <a:pt x="59978" y="26491"/>
                    <a:pt x="61168" y="25896"/>
                  </a:cubicBezTo>
                  <a:close/>
                  <a:moveTo>
                    <a:pt x="72331" y="12948"/>
                  </a:moveTo>
                  <a:cubicBezTo>
                    <a:pt x="55959" y="12948"/>
                    <a:pt x="41895" y="18752"/>
                    <a:pt x="30138" y="30361"/>
                  </a:cubicBezTo>
                  <a:cubicBezTo>
                    <a:pt x="18380" y="41969"/>
                    <a:pt x="12502" y="55959"/>
                    <a:pt x="12502" y="72330"/>
                  </a:cubicBezTo>
                  <a:cubicBezTo>
                    <a:pt x="12502" y="88999"/>
                    <a:pt x="18380" y="103138"/>
                    <a:pt x="30138" y="114746"/>
                  </a:cubicBezTo>
                  <a:cubicBezTo>
                    <a:pt x="41895" y="126355"/>
                    <a:pt x="55959" y="132159"/>
                    <a:pt x="72331" y="132159"/>
                  </a:cubicBezTo>
                  <a:cubicBezTo>
                    <a:pt x="82451" y="132159"/>
                    <a:pt x="91678" y="129778"/>
                    <a:pt x="100013" y="125015"/>
                  </a:cubicBezTo>
                  <a:cubicBezTo>
                    <a:pt x="102691" y="123527"/>
                    <a:pt x="105222" y="123973"/>
                    <a:pt x="107603" y="126355"/>
                  </a:cubicBezTo>
                  <a:lnTo>
                    <a:pt x="132606" y="151358"/>
                  </a:lnTo>
                  <a:lnTo>
                    <a:pt x="134838" y="149572"/>
                  </a:lnTo>
                  <a:cubicBezTo>
                    <a:pt x="137517" y="148084"/>
                    <a:pt x="140047" y="148232"/>
                    <a:pt x="142429" y="150018"/>
                  </a:cubicBezTo>
                  <a:lnTo>
                    <a:pt x="150912" y="157162"/>
                  </a:lnTo>
                  <a:cubicBezTo>
                    <a:pt x="153293" y="159543"/>
                    <a:pt x="153740" y="161925"/>
                    <a:pt x="152251" y="164306"/>
                  </a:cubicBezTo>
                  <a:lnTo>
                    <a:pt x="150465" y="169217"/>
                  </a:lnTo>
                  <a:lnTo>
                    <a:pt x="157609" y="176361"/>
                  </a:lnTo>
                  <a:lnTo>
                    <a:pt x="167878" y="177254"/>
                  </a:lnTo>
                  <a:cubicBezTo>
                    <a:pt x="170259" y="177254"/>
                    <a:pt x="172045" y="178593"/>
                    <a:pt x="173236" y="181272"/>
                  </a:cubicBezTo>
                  <a:lnTo>
                    <a:pt x="176808" y="191541"/>
                  </a:lnTo>
                  <a:lnTo>
                    <a:pt x="191542" y="187970"/>
                  </a:lnTo>
                  <a:lnTo>
                    <a:pt x="189309" y="169217"/>
                  </a:lnTo>
                  <a:lnTo>
                    <a:pt x="126802" y="106263"/>
                  </a:lnTo>
                  <a:cubicBezTo>
                    <a:pt x="124420" y="103882"/>
                    <a:pt x="123974" y="101500"/>
                    <a:pt x="125462" y="99119"/>
                  </a:cubicBezTo>
                  <a:cubicBezTo>
                    <a:pt x="129629" y="91082"/>
                    <a:pt x="131713" y="82153"/>
                    <a:pt x="131713" y="72330"/>
                  </a:cubicBezTo>
                  <a:cubicBezTo>
                    <a:pt x="131713" y="55959"/>
                    <a:pt x="125909" y="41969"/>
                    <a:pt x="114300" y="30361"/>
                  </a:cubicBezTo>
                  <a:cubicBezTo>
                    <a:pt x="102691" y="18752"/>
                    <a:pt x="88702" y="12948"/>
                    <a:pt x="72331" y="12948"/>
                  </a:cubicBezTo>
                  <a:close/>
                  <a:moveTo>
                    <a:pt x="72331" y="0"/>
                  </a:moveTo>
                  <a:cubicBezTo>
                    <a:pt x="92274" y="0"/>
                    <a:pt x="109314" y="7069"/>
                    <a:pt x="123453" y="21208"/>
                  </a:cubicBezTo>
                  <a:cubicBezTo>
                    <a:pt x="137592" y="35346"/>
                    <a:pt x="144661" y="52387"/>
                    <a:pt x="144661" y="72330"/>
                  </a:cubicBezTo>
                  <a:cubicBezTo>
                    <a:pt x="144661" y="81260"/>
                    <a:pt x="142726" y="90636"/>
                    <a:pt x="138857" y="100459"/>
                  </a:cubicBezTo>
                  <a:lnTo>
                    <a:pt x="200025" y="161627"/>
                  </a:lnTo>
                  <a:cubicBezTo>
                    <a:pt x="201216" y="162818"/>
                    <a:pt x="201811" y="164157"/>
                    <a:pt x="201811" y="165645"/>
                  </a:cubicBezTo>
                  <a:lnTo>
                    <a:pt x="204490" y="192434"/>
                  </a:lnTo>
                  <a:cubicBezTo>
                    <a:pt x="205085" y="196304"/>
                    <a:pt x="203448" y="198536"/>
                    <a:pt x="199579" y="199132"/>
                  </a:cubicBezTo>
                  <a:lnTo>
                    <a:pt x="174129" y="204936"/>
                  </a:lnTo>
                  <a:cubicBezTo>
                    <a:pt x="173831" y="205234"/>
                    <a:pt x="173385" y="205382"/>
                    <a:pt x="172790" y="205382"/>
                  </a:cubicBezTo>
                  <a:cubicBezTo>
                    <a:pt x="169515" y="205382"/>
                    <a:pt x="167432" y="203894"/>
                    <a:pt x="166539" y="200918"/>
                  </a:cubicBezTo>
                  <a:lnTo>
                    <a:pt x="162967" y="189309"/>
                  </a:lnTo>
                  <a:lnTo>
                    <a:pt x="154484" y="188863"/>
                  </a:lnTo>
                  <a:cubicBezTo>
                    <a:pt x="152698" y="188863"/>
                    <a:pt x="151358" y="188267"/>
                    <a:pt x="150465" y="187077"/>
                  </a:cubicBezTo>
                  <a:lnTo>
                    <a:pt x="138410" y="175022"/>
                  </a:lnTo>
                  <a:cubicBezTo>
                    <a:pt x="136624" y="173236"/>
                    <a:pt x="136178" y="170854"/>
                    <a:pt x="137071" y="167878"/>
                  </a:cubicBezTo>
                  <a:lnTo>
                    <a:pt x="138857" y="163859"/>
                  </a:lnTo>
                  <a:lnTo>
                    <a:pt x="137964" y="162966"/>
                  </a:lnTo>
                  <a:lnTo>
                    <a:pt x="135731" y="164752"/>
                  </a:lnTo>
                  <a:cubicBezTo>
                    <a:pt x="132755" y="166538"/>
                    <a:pt x="129927" y="166390"/>
                    <a:pt x="127248" y="164306"/>
                  </a:cubicBezTo>
                  <a:lnTo>
                    <a:pt x="101799" y="138410"/>
                  </a:lnTo>
                  <a:cubicBezTo>
                    <a:pt x="91976" y="142577"/>
                    <a:pt x="82153" y="144661"/>
                    <a:pt x="72331" y="144661"/>
                  </a:cubicBezTo>
                  <a:cubicBezTo>
                    <a:pt x="52388" y="144661"/>
                    <a:pt x="35347" y="137666"/>
                    <a:pt x="21208" y="123676"/>
                  </a:cubicBezTo>
                  <a:cubicBezTo>
                    <a:pt x="7069" y="109686"/>
                    <a:pt x="0" y="92571"/>
                    <a:pt x="0" y="72330"/>
                  </a:cubicBezTo>
                  <a:cubicBezTo>
                    <a:pt x="0" y="52387"/>
                    <a:pt x="7069" y="35346"/>
                    <a:pt x="21208" y="21208"/>
                  </a:cubicBezTo>
                  <a:cubicBezTo>
                    <a:pt x="35347" y="7069"/>
                    <a:pt x="52388" y="0"/>
                    <a:pt x="72331" y="0"/>
                  </a:cubicBezTo>
                  <a:close/>
                </a:path>
              </a:pathLst>
            </a:custGeom>
            <a:solidFill>
              <a:srgbClr val="37BBED"/>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solidFill>
                  <a:schemeClr val="bg1">
                    <a:lumMod val="85000"/>
                  </a:schemeClr>
                </a:solidFill>
                <a:cs typeface="+mn-ea"/>
                <a:sym typeface="+mn-lt"/>
              </a:endParaRPr>
            </a:p>
          </p:txBody>
        </p:sp>
      </p:grpSp>
      <p:grpSp>
        <p:nvGrpSpPr>
          <p:cNvPr id="58" name="Group 6"/>
          <p:cNvGrpSpPr/>
          <p:nvPr/>
        </p:nvGrpSpPr>
        <p:grpSpPr>
          <a:xfrm>
            <a:off x="8629669" y="2001997"/>
            <a:ext cx="2269165" cy="3275714"/>
            <a:chOff x="8856544" y="2029940"/>
            <a:chExt cx="2269165" cy="3275714"/>
          </a:xfrm>
        </p:grpSpPr>
        <p:sp>
          <p:nvSpPr>
            <p:cNvPr id="59" name="Rounded Rectangle 36"/>
            <p:cNvSpPr/>
            <p:nvPr/>
          </p:nvSpPr>
          <p:spPr>
            <a:xfrm>
              <a:off x="8856544" y="2029940"/>
              <a:ext cx="2269165" cy="3275714"/>
            </a:xfrm>
            <a:prstGeom prst="roundRect">
              <a:avLst>
                <a:gd name="adj" fmla="val 4016"/>
              </a:avLst>
            </a:prstGeom>
            <a:noFill/>
            <a:ln w="3175">
              <a:solidFill>
                <a:srgbClr val="37BBED"/>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cs typeface="+mn-ea"/>
                <a:sym typeface="+mn-lt"/>
              </a:endParaRPr>
            </a:p>
          </p:txBody>
        </p:sp>
        <p:sp>
          <p:nvSpPr>
            <p:cNvPr id="60" name="Rectangle 37"/>
            <p:cNvSpPr/>
            <p:nvPr/>
          </p:nvSpPr>
          <p:spPr>
            <a:xfrm>
              <a:off x="8856544" y="4412519"/>
              <a:ext cx="2269165" cy="457200"/>
            </a:xfrm>
            <a:prstGeom prst="rect">
              <a:avLst/>
            </a:prstGeom>
            <a:solidFill>
              <a:srgbClr val="37B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cs typeface="+mn-ea"/>
                <a:sym typeface="+mn-lt"/>
              </a:endParaRPr>
            </a:p>
          </p:txBody>
        </p:sp>
        <p:sp>
          <p:nvSpPr>
            <p:cNvPr id="61" name="TextBox 38"/>
            <p:cNvSpPr txBox="1"/>
            <p:nvPr/>
          </p:nvSpPr>
          <p:spPr>
            <a:xfrm>
              <a:off x="9442740" y="2195103"/>
              <a:ext cx="1096775" cy="369332"/>
            </a:xfrm>
            <a:prstGeom prst="rect">
              <a:avLst/>
            </a:prstGeom>
            <a:noFill/>
          </p:spPr>
          <p:txBody>
            <a:bodyPr wrap="none" rtlCol="0">
              <a:spAutoFit/>
            </a:bodyPr>
            <a:lstStyle/>
            <a:p>
              <a:pPr algn="ctr"/>
              <a:r>
                <a:rPr lang="en-US" sz="900">
                  <a:solidFill>
                    <a:schemeClr val="bg1">
                      <a:lumMod val="85000"/>
                    </a:schemeClr>
                  </a:solidFill>
                  <a:cs typeface="+mn-ea"/>
                  <a:sym typeface="+mn-lt"/>
                </a:rPr>
                <a:t>Filter:</a:t>
              </a:r>
            </a:p>
            <a:p>
              <a:pPr algn="ctr"/>
              <a:r>
                <a:rPr lang="en-US" sz="900" b="1">
                  <a:solidFill>
                    <a:schemeClr val="bg1">
                      <a:lumMod val="85000"/>
                    </a:schemeClr>
                  </a:solidFill>
                  <a:cs typeface="+mn-ea"/>
                  <a:sym typeface="+mn-lt"/>
                </a:rPr>
                <a:t>MARKETING’S</a:t>
              </a:r>
            </a:p>
          </p:txBody>
        </p:sp>
        <p:sp>
          <p:nvSpPr>
            <p:cNvPr id="62" name="Rectangle 40"/>
            <p:cNvSpPr/>
            <p:nvPr/>
          </p:nvSpPr>
          <p:spPr>
            <a:xfrm>
              <a:off x="9184130" y="3641654"/>
              <a:ext cx="1613992" cy="507831"/>
            </a:xfrm>
            <a:prstGeom prst="rect">
              <a:avLst/>
            </a:prstGeom>
          </p:spPr>
          <p:txBody>
            <a:bodyPr wrap="square">
              <a:spAutoFit/>
            </a:bodyPr>
            <a:lstStyle/>
            <a:p>
              <a:pPr algn="ctr"/>
              <a:r>
                <a:rPr lang="en-US" sz="900">
                  <a:solidFill>
                    <a:schemeClr val="bg1">
                      <a:lumMod val="85000"/>
                    </a:schemeClr>
                  </a:solidFill>
                  <a:cs typeface="+mn-ea"/>
                  <a:sym typeface="+mn-lt"/>
                </a:rPr>
                <a:t>Conveniently iterate top-line alignments for wireless metrics. </a:t>
              </a:r>
            </a:p>
          </p:txBody>
        </p:sp>
        <p:sp>
          <p:nvSpPr>
            <p:cNvPr id="63" name="TextBox 41"/>
            <p:cNvSpPr txBox="1"/>
            <p:nvPr/>
          </p:nvSpPr>
          <p:spPr>
            <a:xfrm>
              <a:off x="9482015" y="4525703"/>
              <a:ext cx="1018227" cy="230832"/>
            </a:xfrm>
            <a:prstGeom prst="rect">
              <a:avLst/>
            </a:prstGeom>
            <a:noFill/>
          </p:spPr>
          <p:txBody>
            <a:bodyPr wrap="none" rtlCol="0">
              <a:spAutoFit/>
            </a:bodyPr>
            <a:lstStyle/>
            <a:p>
              <a:pPr algn="ctr"/>
              <a:r>
                <a:rPr lang="en-US" sz="900">
                  <a:solidFill>
                    <a:schemeClr val="bg1">
                      <a:lumMod val="85000"/>
                    </a:schemeClr>
                  </a:solidFill>
                  <a:cs typeface="+mn-ea"/>
                  <a:sym typeface="+mn-lt"/>
                </a:rPr>
                <a:t>PROJECT PLAN</a:t>
              </a:r>
            </a:p>
          </p:txBody>
        </p:sp>
        <p:sp>
          <p:nvSpPr>
            <p:cNvPr id="64" name="Freeform 50"/>
            <p:cNvSpPr/>
            <p:nvPr/>
          </p:nvSpPr>
          <p:spPr>
            <a:xfrm>
              <a:off x="9630698" y="2751717"/>
              <a:ext cx="714360" cy="705079"/>
            </a:xfrm>
            <a:custGeom>
              <a:avLst/>
              <a:gdLst/>
              <a:ahLst/>
              <a:cxnLst/>
              <a:rect l="l" t="t" r="r" b="b"/>
              <a:pathLst>
                <a:path w="206276" h="203596">
                  <a:moveTo>
                    <a:pt x="95548" y="108049"/>
                  </a:moveTo>
                  <a:cubicBezTo>
                    <a:pt x="93762" y="108049"/>
                    <a:pt x="92199" y="108719"/>
                    <a:pt x="90860" y="110058"/>
                  </a:cubicBezTo>
                  <a:cubicBezTo>
                    <a:pt x="89520" y="111397"/>
                    <a:pt x="88850" y="112960"/>
                    <a:pt x="88850" y="114746"/>
                  </a:cubicBezTo>
                  <a:lnTo>
                    <a:pt x="88850" y="129927"/>
                  </a:lnTo>
                  <a:cubicBezTo>
                    <a:pt x="88850" y="134391"/>
                    <a:pt x="91083" y="136624"/>
                    <a:pt x="95548" y="136624"/>
                  </a:cubicBezTo>
                  <a:lnTo>
                    <a:pt x="110728" y="136624"/>
                  </a:lnTo>
                  <a:cubicBezTo>
                    <a:pt x="115193" y="136624"/>
                    <a:pt x="117426" y="134391"/>
                    <a:pt x="117426" y="129927"/>
                  </a:cubicBezTo>
                  <a:lnTo>
                    <a:pt x="117426" y="114746"/>
                  </a:lnTo>
                  <a:cubicBezTo>
                    <a:pt x="117426" y="112960"/>
                    <a:pt x="116756" y="111397"/>
                    <a:pt x="115416" y="110058"/>
                  </a:cubicBezTo>
                  <a:cubicBezTo>
                    <a:pt x="114077" y="108719"/>
                    <a:pt x="112514" y="108049"/>
                    <a:pt x="110728" y="108049"/>
                  </a:cubicBezTo>
                  <a:close/>
                  <a:moveTo>
                    <a:pt x="21878" y="54024"/>
                  </a:moveTo>
                  <a:cubicBezTo>
                    <a:pt x="19497" y="54024"/>
                    <a:pt x="17339" y="54992"/>
                    <a:pt x="15404" y="56926"/>
                  </a:cubicBezTo>
                  <a:cubicBezTo>
                    <a:pt x="13469" y="58861"/>
                    <a:pt x="12502" y="61019"/>
                    <a:pt x="12502" y="63400"/>
                  </a:cubicBezTo>
                  <a:lnTo>
                    <a:pt x="12502" y="117871"/>
                  </a:lnTo>
                  <a:lnTo>
                    <a:pt x="22771" y="117871"/>
                  </a:lnTo>
                  <a:cubicBezTo>
                    <a:pt x="24854" y="117871"/>
                    <a:pt x="25896" y="118913"/>
                    <a:pt x="25896" y="120997"/>
                  </a:cubicBezTo>
                  <a:cubicBezTo>
                    <a:pt x="25896" y="123080"/>
                    <a:pt x="24854" y="124122"/>
                    <a:pt x="22771" y="124122"/>
                  </a:cubicBezTo>
                  <a:lnTo>
                    <a:pt x="12502" y="124122"/>
                  </a:lnTo>
                  <a:lnTo>
                    <a:pt x="12502" y="181272"/>
                  </a:lnTo>
                  <a:cubicBezTo>
                    <a:pt x="12502" y="183951"/>
                    <a:pt x="13469" y="186184"/>
                    <a:pt x="15404" y="187970"/>
                  </a:cubicBezTo>
                  <a:cubicBezTo>
                    <a:pt x="17339" y="189755"/>
                    <a:pt x="19497" y="190648"/>
                    <a:pt x="21878" y="190648"/>
                  </a:cubicBezTo>
                  <a:lnTo>
                    <a:pt x="184398" y="190648"/>
                  </a:lnTo>
                  <a:cubicBezTo>
                    <a:pt x="186779" y="190648"/>
                    <a:pt x="188937" y="189755"/>
                    <a:pt x="190872" y="187970"/>
                  </a:cubicBezTo>
                  <a:cubicBezTo>
                    <a:pt x="192807" y="186184"/>
                    <a:pt x="193774" y="183951"/>
                    <a:pt x="193774" y="181272"/>
                  </a:cubicBezTo>
                  <a:lnTo>
                    <a:pt x="193774" y="124122"/>
                  </a:lnTo>
                  <a:lnTo>
                    <a:pt x="123676" y="124122"/>
                  </a:lnTo>
                  <a:lnTo>
                    <a:pt x="123676" y="130373"/>
                  </a:lnTo>
                  <a:cubicBezTo>
                    <a:pt x="123676" y="133647"/>
                    <a:pt x="122411" y="136549"/>
                    <a:pt x="119881" y="139079"/>
                  </a:cubicBezTo>
                  <a:cubicBezTo>
                    <a:pt x="117351" y="141610"/>
                    <a:pt x="114300" y="142875"/>
                    <a:pt x="110728" y="142875"/>
                  </a:cubicBezTo>
                  <a:lnTo>
                    <a:pt x="95548" y="142875"/>
                  </a:lnTo>
                  <a:cubicBezTo>
                    <a:pt x="91976" y="142875"/>
                    <a:pt x="88925" y="141610"/>
                    <a:pt x="86395" y="139079"/>
                  </a:cubicBezTo>
                  <a:cubicBezTo>
                    <a:pt x="83865" y="136549"/>
                    <a:pt x="82600" y="133647"/>
                    <a:pt x="82600" y="130373"/>
                  </a:cubicBezTo>
                  <a:lnTo>
                    <a:pt x="82600" y="124122"/>
                  </a:lnTo>
                  <a:lnTo>
                    <a:pt x="41523" y="124122"/>
                  </a:lnTo>
                  <a:cubicBezTo>
                    <a:pt x="39440" y="124122"/>
                    <a:pt x="38398" y="123080"/>
                    <a:pt x="38398" y="120997"/>
                  </a:cubicBezTo>
                  <a:cubicBezTo>
                    <a:pt x="38398" y="118913"/>
                    <a:pt x="39440" y="117871"/>
                    <a:pt x="41523" y="117871"/>
                  </a:cubicBezTo>
                  <a:lnTo>
                    <a:pt x="82600" y="117871"/>
                  </a:lnTo>
                  <a:lnTo>
                    <a:pt x="82600" y="114746"/>
                  </a:lnTo>
                  <a:cubicBezTo>
                    <a:pt x="82600" y="111174"/>
                    <a:pt x="83865" y="108123"/>
                    <a:pt x="86395" y="105593"/>
                  </a:cubicBezTo>
                  <a:cubicBezTo>
                    <a:pt x="88925" y="103063"/>
                    <a:pt x="91976" y="101798"/>
                    <a:pt x="95548" y="101798"/>
                  </a:cubicBezTo>
                  <a:lnTo>
                    <a:pt x="110728" y="101798"/>
                  </a:lnTo>
                  <a:cubicBezTo>
                    <a:pt x="114300" y="101798"/>
                    <a:pt x="117351" y="103063"/>
                    <a:pt x="119881" y="105593"/>
                  </a:cubicBezTo>
                  <a:cubicBezTo>
                    <a:pt x="122411" y="108123"/>
                    <a:pt x="123676" y="111174"/>
                    <a:pt x="123676" y="114746"/>
                  </a:cubicBezTo>
                  <a:lnTo>
                    <a:pt x="123676" y="117871"/>
                  </a:lnTo>
                  <a:lnTo>
                    <a:pt x="193774" y="117871"/>
                  </a:lnTo>
                  <a:lnTo>
                    <a:pt x="193774" y="63400"/>
                  </a:lnTo>
                  <a:cubicBezTo>
                    <a:pt x="193774" y="61019"/>
                    <a:pt x="192807" y="58861"/>
                    <a:pt x="190872" y="56926"/>
                  </a:cubicBezTo>
                  <a:cubicBezTo>
                    <a:pt x="188937" y="54992"/>
                    <a:pt x="186779" y="54024"/>
                    <a:pt x="184398" y="54024"/>
                  </a:cubicBezTo>
                  <a:close/>
                  <a:moveTo>
                    <a:pt x="89743" y="12948"/>
                  </a:moveTo>
                  <a:cubicBezTo>
                    <a:pt x="84981" y="12948"/>
                    <a:pt x="82600" y="15329"/>
                    <a:pt x="82600" y="20091"/>
                  </a:cubicBezTo>
                  <a:lnTo>
                    <a:pt x="82600" y="41523"/>
                  </a:lnTo>
                  <a:lnTo>
                    <a:pt x="123676" y="41523"/>
                  </a:lnTo>
                  <a:lnTo>
                    <a:pt x="123676" y="20091"/>
                  </a:lnTo>
                  <a:cubicBezTo>
                    <a:pt x="123676" y="15329"/>
                    <a:pt x="119807" y="12948"/>
                    <a:pt x="112068" y="12948"/>
                  </a:cubicBezTo>
                  <a:close/>
                  <a:moveTo>
                    <a:pt x="89743" y="0"/>
                  </a:moveTo>
                  <a:lnTo>
                    <a:pt x="115193" y="0"/>
                  </a:lnTo>
                  <a:cubicBezTo>
                    <a:pt x="121742" y="0"/>
                    <a:pt x="126950" y="1860"/>
                    <a:pt x="130820" y="5581"/>
                  </a:cubicBezTo>
                  <a:cubicBezTo>
                    <a:pt x="134690" y="9301"/>
                    <a:pt x="136624" y="14138"/>
                    <a:pt x="136624" y="20091"/>
                  </a:cubicBezTo>
                  <a:lnTo>
                    <a:pt x="136624" y="41523"/>
                  </a:lnTo>
                  <a:lnTo>
                    <a:pt x="184398" y="41523"/>
                  </a:lnTo>
                  <a:cubicBezTo>
                    <a:pt x="190351" y="41523"/>
                    <a:pt x="195486" y="43681"/>
                    <a:pt x="199802" y="47997"/>
                  </a:cubicBezTo>
                  <a:cubicBezTo>
                    <a:pt x="204118" y="52313"/>
                    <a:pt x="206276" y="57447"/>
                    <a:pt x="206276" y="63400"/>
                  </a:cubicBezTo>
                  <a:lnTo>
                    <a:pt x="206276" y="181272"/>
                  </a:lnTo>
                  <a:cubicBezTo>
                    <a:pt x="206276" y="187225"/>
                    <a:pt x="204118" y="192434"/>
                    <a:pt x="199802" y="196899"/>
                  </a:cubicBezTo>
                  <a:cubicBezTo>
                    <a:pt x="195486" y="201364"/>
                    <a:pt x="190351" y="203596"/>
                    <a:pt x="184398" y="203596"/>
                  </a:cubicBezTo>
                  <a:lnTo>
                    <a:pt x="21878" y="203596"/>
                  </a:lnTo>
                  <a:cubicBezTo>
                    <a:pt x="15925" y="203596"/>
                    <a:pt x="10790" y="201364"/>
                    <a:pt x="6474" y="196899"/>
                  </a:cubicBezTo>
                  <a:cubicBezTo>
                    <a:pt x="2158" y="192434"/>
                    <a:pt x="0" y="187225"/>
                    <a:pt x="0" y="181272"/>
                  </a:cubicBezTo>
                  <a:lnTo>
                    <a:pt x="0" y="63400"/>
                  </a:lnTo>
                  <a:cubicBezTo>
                    <a:pt x="0" y="57447"/>
                    <a:pt x="2158" y="52313"/>
                    <a:pt x="6474" y="47997"/>
                  </a:cubicBezTo>
                  <a:cubicBezTo>
                    <a:pt x="10790" y="43681"/>
                    <a:pt x="15925" y="41523"/>
                    <a:pt x="21878" y="41523"/>
                  </a:cubicBezTo>
                  <a:lnTo>
                    <a:pt x="69652" y="41523"/>
                  </a:lnTo>
                  <a:lnTo>
                    <a:pt x="69652" y="20091"/>
                  </a:lnTo>
                  <a:cubicBezTo>
                    <a:pt x="69652" y="14138"/>
                    <a:pt x="71363" y="9301"/>
                    <a:pt x="74786" y="5581"/>
                  </a:cubicBezTo>
                  <a:cubicBezTo>
                    <a:pt x="78209" y="1860"/>
                    <a:pt x="83195" y="0"/>
                    <a:pt x="89743" y="0"/>
                  </a:cubicBezTo>
                  <a:close/>
                </a:path>
              </a:pathLst>
            </a:custGeom>
            <a:solidFill>
              <a:srgbClr val="37BBED"/>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solidFill>
                  <a:schemeClr val="bg1">
                    <a:lumMod val="85000"/>
                  </a:schemeClr>
                </a:solidFill>
                <a:cs typeface="+mn-ea"/>
                <a:sym typeface="+mn-lt"/>
              </a:endParaRPr>
            </a:p>
          </p:txBody>
        </p:sp>
      </p:grpSp>
      <p:sp>
        <p:nvSpPr>
          <p:cNvPr id="65" name="Rectangle 33"/>
          <p:cNvSpPr/>
          <p:nvPr/>
        </p:nvSpPr>
        <p:spPr>
          <a:xfrm>
            <a:off x="2188657" y="5530389"/>
            <a:ext cx="7579751" cy="507831"/>
          </a:xfrm>
          <a:prstGeom prst="rect">
            <a:avLst/>
          </a:prstGeom>
        </p:spPr>
        <p:txBody>
          <a:bodyPr wrap="square">
            <a:spAutoFit/>
          </a:bodyPr>
          <a:lstStyle/>
          <a:p>
            <a:pPr algn="ctr"/>
            <a:r>
              <a:rPr lang="en-US" sz="900" dirty="0">
                <a:solidFill>
                  <a:schemeClr val="bg1">
                    <a:lumMod val="85000"/>
                  </a:schemeClr>
                </a:solidFill>
                <a:cs typeface="+mn-ea"/>
                <a:sym typeface="+mn-lt"/>
              </a:rPr>
              <a:t>Compellingly deliver prospective catalysts for change before economically sound meta-services. </a:t>
            </a:r>
            <a:r>
              <a:rPr lang="en-US" sz="900" dirty="0" err="1">
                <a:solidFill>
                  <a:schemeClr val="bg1">
                    <a:lumMod val="85000"/>
                  </a:schemeClr>
                </a:solidFill>
                <a:cs typeface="+mn-ea"/>
                <a:sym typeface="+mn-lt"/>
              </a:rPr>
              <a:t>Intrinsicly</a:t>
            </a:r>
            <a:r>
              <a:rPr lang="en-US" sz="900" dirty="0">
                <a:solidFill>
                  <a:schemeClr val="bg1">
                    <a:lumMod val="85000"/>
                  </a:schemeClr>
                </a:solidFill>
                <a:cs typeface="+mn-ea"/>
                <a:sym typeface="+mn-lt"/>
              </a:rPr>
              <a:t> enable optimal results for error-free architectures. Conveniently drive professional communities for extensive functionalities. </a:t>
            </a:r>
          </a:p>
          <a:p>
            <a:pPr algn="ctr"/>
            <a:endParaRPr lang="en-US" sz="900" dirty="0">
              <a:solidFill>
                <a:schemeClr val="bg1">
                  <a:lumMod val="85000"/>
                </a:schemeClr>
              </a:solidFill>
              <a:cs typeface="+mn-ea"/>
              <a:sym typeface="+mn-lt"/>
            </a:endParaRPr>
          </a:p>
        </p:txBody>
      </p:sp>
    </p:spTree>
    <p:custDataLst>
      <p:tags r:id="rId1"/>
    </p:custDataLst>
    <p:extLst>
      <p:ext uri="{BB962C8B-B14F-4D97-AF65-F5344CB8AC3E}">
        <p14:creationId xmlns:p14="http://schemas.microsoft.com/office/powerpoint/2010/main" val="3538276375"/>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anim calcmode="lin" valueType="num">
                                      <p:cBhvr>
                                        <p:cTn id="8" dur="500" fill="hold"/>
                                        <p:tgtEl>
                                          <p:spTgt spid="27"/>
                                        </p:tgtEl>
                                        <p:attrNameLst>
                                          <p:attrName>ppt_x</p:attrName>
                                        </p:attrNameLst>
                                      </p:cBhvr>
                                      <p:tavLst>
                                        <p:tav tm="0">
                                          <p:val>
                                            <p:strVal val="#ppt_x"/>
                                          </p:val>
                                        </p:tav>
                                        <p:tav tm="100000">
                                          <p:val>
                                            <p:strVal val="#ppt_x"/>
                                          </p:val>
                                        </p:tav>
                                      </p:tavLst>
                                    </p:anim>
                                    <p:anim calcmode="lin" valueType="num">
                                      <p:cBhvr>
                                        <p:cTn id="9" dur="500" fill="hold"/>
                                        <p:tgtEl>
                                          <p:spTgt spid="2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anim calcmode="lin" valueType="num">
                                      <p:cBhvr>
                                        <p:cTn id="14" dur="500" fill="hold"/>
                                        <p:tgtEl>
                                          <p:spTgt spid="36"/>
                                        </p:tgtEl>
                                        <p:attrNameLst>
                                          <p:attrName>ppt_x</p:attrName>
                                        </p:attrNameLst>
                                      </p:cBhvr>
                                      <p:tavLst>
                                        <p:tav tm="0">
                                          <p:val>
                                            <p:strVal val="#ppt_x"/>
                                          </p:val>
                                        </p:tav>
                                        <p:tav tm="100000">
                                          <p:val>
                                            <p:strVal val="#ppt_x"/>
                                          </p:val>
                                        </p:tav>
                                      </p:tavLst>
                                    </p:anim>
                                    <p:anim calcmode="lin" valueType="num">
                                      <p:cBhvr>
                                        <p:cTn id="15" dur="500" fill="hold"/>
                                        <p:tgtEl>
                                          <p:spTgt spid="3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500"/>
                                        <p:tgtEl>
                                          <p:spTgt spid="51"/>
                                        </p:tgtEl>
                                      </p:cBhvr>
                                    </p:animEffect>
                                    <p:anim calcmode="lin" valueType="num">
                                      <p:cBhvr>
                                        <p:cTn id="20" dur="500" fill="hold"/>
                                        <p:tgtEl>
                                          <p:spTgt spid="51"/>
                                        </p:tgtEl>
                                        <p:attrNameLst>
                                          <p:attrName>ppt_x</p:attrName>
                                        </p:attrNameLst>
                                      </p:cBhvr>
                                      <p:tavLst>
                                        <p:tav tm="0">
                                          <p:val>
                                            <p:strVal val="#ppt_x"/>
                                          </p:val>
                                        </p:tav>
                                        <p:tav tm="100000">
                                          <p:val>
                                            <p:strVal val="#ppt_x"/>
                                          </p:val>
                                        </p:tav>
                                      </p:tavLst>
                                    </p:anim>
                                    <p:anim calcmode="lin" valueType="num">
                                      <p:cBhvr>
                                        <p:cTn id="21" dur="500" fill="hold"/>
                                        <p:tgtEl>
                                          <p:spTgt spid="51"/>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fade">
                                      <p:cBhvr>
                                        <p:cTn id="25" dur="500"/>
                                        <p:tgtEl>
                                          <p:spTgt spid="58"/>
                                        </p:tgtEl>
                                      </p:cBhvr>
                                    </p:animEffect>
                                    <p:anim calcmode="lin" valueType="num">
                                      <p:cBhvr>
                                        <p:cTn id="26" dur="500" fill="hold"/>
                                        <p:tgtEl>
                                          <p:spTgt spid="58"/>
                                        </p:tgtEl>
                                        <p:attrNameLst>
                                          <p:attrName>ppt_x</p:attrName>
                                        </p:attrNameLst>
                                      </p:cBhvr>
                                      <p:tavLst>
                                        <p:tav tm="0">
                                          <p:val>
                                            <p:strVal val="#ppt_x"/>
                                          </p:val>
                                        </p:tav>
                                        <p:tav tm="100000">
                                          <p:val>
                                            <p:strVal val="#ppt_x"/>
                                          </p:val>
                                        </p:tav>
                                      </p:tavLst>
                                    </p:anim>
                                    <p:anim calcmode="lin" valueType="num">
                                      <p:cBhvr>
                                        <p:cTn id="27" dur="500" fill="hold"/>
                                        <p:tgtEl>
                                          <p:spTgt spid="58"/>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22" presetClass="entr" presetSubtype="4" fill="hold" grpId="0" nodeType="afterEffect">
                                  <p:stCondLst>
                                    <p:cond delay="0"/>
                                  </p:stCondLst>
                                  <p:childTnLst>
                                    <p:set>
                                      <p:cBhvr>
                                        <p:cTn id="30" dur="1" fill="hold">
                                          <p:stCondLst>
                                            <p:cond delay="0"/>
                                          </p:stCondLst>
                                        </p:cTn>
                                        <p:tgtEl>
                                          <p:spTgt spid="65"/>
                                        </p:tgtEl>
                                        <p:attrNameLst>
                                          <p:attrName>style.visibility</p:attrName>
                                        </p:attrNameLst>
                                      </p:cBhvr>
                                      <p:to>
                                        <p:strVal val="visible"/>
                                      </p:to>
                                    </p:set>
                                    <p:animEffect transition="in" filter="wipe(down)">
                                      <p:cBhvr>
                                        <p:cTn id="3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Content Placeholder 2"/>
          <p:cNvSpPr txBox="1">
            <a:spLocks noChangeArrowheads="1"/>
          </p:cNvSpPr>
          <p:nvPr/>
        </p:nvSpPr>
        <p:spPr bwMode="auto">
          <a:xfrm>
            <a:off x="695400" y="4888508"/>
            <a:ext cx="1057275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spcBef>
                <a:spcPct val="20000"/>
              </a:spcBef>
            </a:pPr>
            <a:r>
              <a:rPr lang="en-US" altLang="zh-CN" sz="1200" dirty="0">
                <a:solidFill>
                  <a:schemeClr val="bg1">
                    <a:lumMod val="85000"/>
                  </a:schemeClr>
                </a:solidFill>
                <a:latin typeface="+mn-lt"/>
                <a:ea typeface="+mn-ea"/>
                <a:cs typeface="+mn-ea"/>
                <a:sym typeface="+mn-lt"/>
              </a:rPr>
              <a:t>Lorem ipsum dolor sit </a:t>
            </a:r>
            <a:r>
              <a:rPr lang="en-US" altLang="zh-CN" sz="1200" dirty="0" err="1">
                <a:solidFill>
                  <a:schemeClr val="bg1">
                    <a:lumMod val="85000"/>
                  </a:schemeClr>
                </a:solidFill>
                <a:latin typeface="+mn-lt"/>
                <a:ea typeface="+mn-ea"/>
                <a:cs typeface="+mn-ea"/>
                <a:sym typeface="+mn-lt"/>
              </a:rPr>
              <a:t>amet</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consectetur</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adipiscing</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elit</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Fusce</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suscipit</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neque</a:t>
            </a:r>
            <a:r>
              <a:rPr lang="en-US" altLang="zh-CN" sz="1200" dirty="0">
                <a:solidFill>
                  <a:schemeClr val="bg1">
                    <a:lumMod val="85000"/>
                  </a:schemeClr>
                </a:solidFill>
                <a:latin typeface="+mn-lt"/>
                <a:ea typeface="+mn-ea"/>
                <a:cs typeface="+mn-ea"/>
                <a:sym typeface="+mn-lt"/>
              </a:rPr>
              <a:t> non libero </a:t>
            </a:r>
            <a:r>
              <a:rPr lang="en-US" altLang="zh-CN" sz="1200" dirty="0" err="1">
                <a:solidFill>
                  <a:schemeClr val="bg1">
                    <a:lumMod val="85000"/>
                  </a:schemeClr>
                </a:solidFill>
                <a:latin typeface="+mn-lt"/>
                <a:ea typeface="+mn-ea"/>
                <a:cs typeface="+mn-ea"/>
                <a:sym typeface="+mn-lt"/>
              </a:rPr>
              <a:t>aliquam</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ut</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facilisis</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lacus</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pretium</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Sed</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imperdiet</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tincidunt</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velit</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laoreet</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facilisis</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Praesent</a:t>
            </a:r>
            <a:r>
              <a:rPr lang="en-US" altLang="zh-CN" sz="1200" dirty="0">
                <a:solidFill>
                  <a:schemeClr val="bg1">
                    <a:lumMod val="85000"/>
                  </a:schemeClr>
                </a:solidFill>
                <a:latin typeface="+mn-lt"/>
                <a:ea typeface="+mn-ea"/>
                <a:cs typeface="+mn-ea"/>
                <a:sym typeface="+mn-lt"/>
              </a:rPr>
              <a:t> tempus ipsum </a:t>
            </a:r>
            <a:r>
              <a:rPr lang="en-US" altLang="zh-CN" sz="1200" dirty="0" err="1">
                <a:solidFill>
                  <a:schemeClr val="bg1">
                    <a:lumMod val="85000"/>
                  </a:schemeClr>
                </a:solidFill>
                <a:latin typeface="+mn-lt"/>
                <a:ea typeface="+mn-ea"/>
                <a:cs typeface="+mn-ea"/>
                <a:sym typeface="+mn-lt"/>
              </a:rPr>
              <a:t>suscipit</a:t>
            </a:r>
            <a:r>
              <a:rPr lang="en-US" altLang="zh-CN" sz="1200" dirty="0">
                <a:solidFill>
                  <a:schemeClr val="bg1">
                    <a:lumMod val="85000"/>
                  </a:schemeClr>
                </a:solidFill>
                <a:latin typeface="+mn-lt"/>
                <a:ea typeface="+mn-ea"/>
                <a:cs typeface="+mn-ea"/>
                <a:sym typeface="+mn-lt"/>
              </a:rPr>
              <a:t>, dictum </a:t>
            </a:r>
            <a:r>
              <a:rPr lang="en-US" altLang="zh-CN" sz="1200" dirty="0" err="1">
                <a:solidFill>
                  <a:schemeClr val="bg1">
                    <a:lumMod val="85000"/>
                  </a:schemeClr>
                </a:solidFill>
                <a:latin typeface="+mn-lt"/>
                <a:ea typeface="+mn-ea"/>
                <a:cs typeface="+mn-ea"/>
                <a:sym typeface="+mn-lt"/>
              </a:rPr>
              <a:t>nulla</a:t>
            </a:r>
            <a:r>
              <a:rPr lang="en-US" altLang="zh-CN" sz="1200" dirty="0">
                <a:solidFill>
                  <a:schemeClr val="bg1">
                    <a:lumMod val="85000"/>
                  </a:schemeClr>
                </a:solidFill>
                <a:latin typeface="+mn-lt"/>
                <a:ea typeface="+mn-ea"/>
                <a:cs typeface="+mn-ea"/>
                <a:sym typeface="+mn-lt"/>
              </a:rPr>
              <a:t> a, </a:t>
            </a:r>
            <a:r>
              <a:rPr lang="en-US" altLang="zh-CN" sz="1200" dirty="0" err="1">
                <a:solidFill>
                  <a:schemeClr val="bg1">
                    <a:lumMod val="85000"/>
                  </a:schemeClr>
                </a:solidFill>
                <a:latin typeface="+mn-lt"/>
                <a:ea typeface="+mn-ea"/>
                <a:cs typeface="+mn-ea"/>
                <a:sym typeface="+mn-lt"/>
              </a:rPr>
              <a:t>sagittis</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sapien</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Curabitur</a:t>
            </a:r>
            <a:r>
              <a:rPr lang="en-US" altLang="zh-CN" sz="1200" dirty="0">
                <a:solidFill>
                  <a:schemeClr val="bg1">
                    <a:lumMod val="85000"/>
                  </a:schemeClr>
                </a:solidFill>
                <a:latin typeface="+mn-lt"/>
                <a:ea typeface="+mn-ea"/>
                <a:cs typeface="+mn-ea"/>
                <a:sym typeface="+mn-lt"/>
              </a:rPr>
              <a:t> a </a:t>
            </a:r>
            <a:r>
              <a:rPr lang="en-US" altLang="zh-CN" sz="1200" dirty="0" err="1">
                <a:solidFill>
                  <a:schemeClr val="bg1">
                    <a:lumMod val="85000"/>
                  </a:schemeClr>
                </a:solidFill>
                <a:latin typeface="+mn-lt"/>
                <a:ea typeface="+mn-ea"/>
                <a:cs typeface="+mn-ea"/>
                <a:sym typeface="+mn-lt"/>
              </a:rPr>
              <a:t>nisl</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facilisis</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lectus</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posuere</a:t>
            </a:r>
            <a:r>
              <a:rPr lang="en-US" altLang="zh-CN" sz="1200" dirty="0">
                <a:solidFill>
                  <a:schemeClr val="bg1">
                    <a:lumMod val="85000"/>
                  </a:schemeClr>
                </a:solidFill>
                <a:latin typeface="+mn-lt"/>
                <a:ea typeface="+mn-ea"/>
                <a:cs typeface="+mn-ea"/>
                <a:sym typeface="+mn-lt"/>
              </a:rPr>
              <a:t> pharetra porta </a:t>
            </a:r>
            <a:r>
              <a:rPr lang="en-US" altLang="zh-CN" sz="1200" dirty="0" err="1">
                <a:solidFill>
                  <a:schemeClr val="bg1">
                    <a:lumMod val="85000"/>
                  </a:schemeClr>
                </a:solidFill>
                <a:latin typeface="+mn-lt"/>
                <a:ea typeface="+mn-ea"/>
                <a:cs typeface="+mn-ea"/>
                <a:sym typeface="+mn-lt"/>
              </a:rPr>
              <a:t>sed</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neque</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Fusce</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porttitor</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venenatis</a:t>
            </a:r>
            <a:r>
              <a:rPr lang="en-US" altLang="zh-CN" sz="1200" dirty="0">
                <a:solidFill>
                  <a:schemeClr val="bg1">
                    <a:lumMod val="85000"/>
                  </a:schemeClr>
                </a:solidFill>
                <a:latin typeface="+mn-lt"/>
                <a:ea typeface="+mn-ea"/>
                <a:cs typeface="+mn-ea"/>
                <a:sym typeface="+mn-lt"/>
              </a:rPr>
              <a:t> ipsum at </a:t>
            </a:r>
            <a:r>
              <a:rPr lang="en-US" altLang="zh-CN" sz="1200" dirty="0" err="1">
                <a:solidFill>
                  <a:schemeClr val="bg1">
                    <a:lumMod val="85000"/>
                  </a:schemeClr>
                </a:solidFill>
                <a:latin typeface="+mn-lt"/>
                <a:ea typeface="+mn-ea"/>
                <a:cs typeface="+mn-ea"/>
                <a:sym typeface="+mn-lt"/>
              </a:rPr>
              <a:t>ullamcorper</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Suspendisse</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sodales</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leo</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vehicula</a:t>
            </a:r>
            <a:r>
              <a:rPr lang="en-US" altLang="zh-CN" sz="1200" dirty="0">
                <a:solidFill>
                  <a:schemeClr val="bg1">
                    <a:lumMod val="85000"/>
                  </a:schemeClr>
                </a:solidFill>
                <a:latin typeface="+mn-lt"/>
                <a:ea typeface="+mn-ea"/>
                <a:cs typeface="+mn-ea"/>
                <a:sym typeface="+mn-lt"/>
              </a:rPr>
              <a:t> libero pharetra, ac </a:t>
            </a:r>
            <a:r>
              <a:rPr lang="en-US" altLang="zh-CN" sz="1200" dirty="0" err="1">
                <a:solidFill>
                  <a:schemeClr val="bg1">
                    <a:lumMod val="85000"/>
                  </a:schemeClr>
                </a:solidFill>
                <a:latin typeface="+mn-lt"/>
                <a:ea typeface="+mn-ea"/>
                <a:cs typeface="+mn-ea"/>
                <a:sym typeface="+mn-lt"/>
              </a:rPr>
              <a:t>porttitor</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metus</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mollis</a:t>
            </a:r>
            <a:r>
              <a:rPr lang="en-US" altLang="zh-CN" sz="1200" dirty="0">
                <a:solidFill>
                  <a:schemeClr val="bg1">
                    <a:lumMod val="85000"/>
                  </a:schemeClr>
                </a:solidFill>
                <a:latin typeface="+mn-lt"/>
                <a:ea typeface="+mn-ea"/>
                <a:cs typeface="+mn-ea"/>
                <a:sym typeface="+mn-lt"/>
              </a:rPr>
              <a:t>.</a:t>
            </a:r>
          </a:p>
        </p:txBody>
      </p:sp>
      <p:sp>
        <p:nvSpPr>
          <p:cNvPr id="41" name="Rectangle 4"/>
          <p:cNvSpPr/>
          <p:nvPr/>
        </p:nvSpPr>
        <p:spPr>
          <a:xfrm>
            <a:off x="1035125" y="3234333"/>
            <a:ext cx="2132013" cy="554038"/>
          </a:xfrm>
          <a:custGeom>
            <a:avLst/>
            <a:gdLst>
              <a:gd name="connsiteX0" fmla="*/ 0 w 1981200"/>
              <a:gd name="connsiteY0" fmla="*/ 0 h 457200"/>
              <a:gd name="connsiteX1" fmla="*/ 1981200 w 1981200"/>
              <a:gd name="connsiteY1" fmla="*/ 0 h 457200"/>
              <a:gd name="connsiteX2" fmla="*/ 1981200 w 1981200"/>
              <a:gd name="connsiteY2" fmla="*/ 457200 h 457200"/>
              <a:gd name="connsiteX3" fmla="*/ 0 w 1981200"/>
              <a:gd name="connsiteY3" fmla="*/ 457200 h 457200"/>
              <a:gd name="connsiteX4" fmla="*/ 0 w 1981200"/>
              <a:gd name="connsiteY4" fmla="*/ 0 h 457200"/>
              <a:gd name="connsiteX0-1" fmla="*/ 0 w 1981200"/>
              <a:gd name="connsiteY0-2" fmla="*/ 0 h 457200"/>
              <a:gd name="connsiteX1-3" fmla="*/ 1659331 w 1981200"/>
              <a:gd name="connsiteY1-4" fmla="*/ 0 h 457200"/>
              <a:gd name="connsiteX2-5" fmla="*/ 1981200 w 1981200"/>
              <a:gd name="connsiteY2-6" fmla="*/ 457200 h 457200"/>
              <a:gd name="connsiteX3-7" fmla="*/ 0 w 1981200"/>
              <a:gd name="connsiteY3-8" fmla="*/ 457200 h 457200"/>
              <a:gd name="connsiteX4-9" fmla="*/ 0 w 1981200"/>
              <a:gd name="connsiteY4-10" fmla="*/ 0 h 457200"/>
              <a:gd name="connsiteX0-11" fmla="*/ 446227 w 1981200"/>
              <a:gd name="connsiteY0-12" fmla="*/ 0 h 457200"/>
              <a:gd name="connsiteX1-13" fmla="*/ 1659331 w 1981200"/>
              <a:gd name="connsiteY1-14" fmla="*/ 0 h 457200"/>
              <a:gd name="connsiteX2-15" fmla="*/ 1981200 w 1981200"/>
              <a:gd name="connsiteY2-16" fmla="*/ 457200 h 457200"/>
              <a:gd name="connsiteX3-17" fmla="*/ 0 w 1981200"/>
              <a:gd name="connsiteY3-18" fmla="*/ 457200 h 457200"/>
              <a:gd name="connsiteX4-19" fmla="*/ 446227 w 1981200"/>
              <a:gd name="connsiteY4-20" fmla="*/ 0 h 457200"/>
              <a:gd name="connsiteX0-21" fmla="*/ 446227 w 1981200"/>
              <a:gd name="connsiteY0-22" fmla="*/ 0 h 457200"/>
              <a:gd name="connsiteX1-23" fmla="*/ 1608125 w 1981200"/>
              <a:gd name="connsiteY1-24" fmla="*/ 0 h 457200"/>
              <a:gd name="connsiteX2-25" fmla="*/ 1981200 w 1981200"/>
              <a:gd name="connsiteY2-26" fmla="*/ 457200 h 457200"/>
              <a:gd name="connsiteX3-27" fmla="*/ 0 w 1981200"/>
              <a:gd name="connsiteY3-28" fmla="*/ 457200 h 457200"/>
              <a:gd name="connsiteX4-29" fmla="*/ 446227 w 1981200"/>
              <a:gd name="connsiteY4-30" fmla="*/ 0 h 457200"/>
              <a:gd name="connsiteX0-31" fmla="*/ 380390 w 1915363"/>
              <a:gd name="connsiteY0-32" fmla="*/ 0 h 457200"/>
              <a:gd name="connsiteX1-33" fmla="*/ 1542288 w 1915363"/>
              <a:gd name="connsiteY1-34" fmla="*/ 0 h 457200"/>
              <a:gd name="connsiteX2-35" fmla="*/ 1915363 w 1915363"/>
              <a:gd name="connsiteY2-36" fmla="*/ 457200 h 457200"/>
              <a:gd name="connsiteX3-37" fmla="*/ 0 w 1915363"/>
              <a:gd name="connsiteY3-38" fmla="*/ 457200 h 457200"/>
              <a:gd name="connsiteX4-39" fmla="*/ 380390 w 1915363"/>
              <a:gd name="connsiteY4-40" fmla="*/ 0 h 457200"/>
              <a:gd name="connsiteX0-41" fmla="*/ 380390 w 1886102"/>
              <a:gd name="connsiteY0-42" fmla="*/ 0 h 457200"/>
              <a:gd name="connsiteX1-43" fmla="*/ 1542288 w 1886102"/>
              <a:gd name="connsiteY1-44" fmla="*/ 0 h 457200"/>
              <a:gd name="connsiteX2-45" fmla="*/ 1886102 w 1886102"/>
              <a:gd name="connsiteY2-46" fmla="*/ 457200 h 457200"/>
              <a:gd name="connsiteX3-47" fmla="*/ 0 w 1886102"/>
              <a:gd name="connsiteY3-48" fmla="*/ 457200 h 457200"/>
              <a:gd name="connsiteX4-49" fmla="*/ 380390 w 1886102"/>
              <a:gd name="connsiteY4-50" fmla="*/ 0 h 457200"/>
              <a:gd name="connsiteX0-51" fmla="*/ 292608 w 1798320"/>
              <a:gd name="connsiteY0-52" fmla="*/ 0 h 457200"/>
              <a:gd name="connsiteX1-53" fmla="*/ 1454506 w 1798320"/>
              <a:gd name="connsiteY1-54" fmla="*/ 0 h 457200"/>
              <a:gd name="connsiteX2-55" fmla="*/ 1798320 w 1798320"/>
              <a:gd name="connsiteY2-56" fmla="*/ 457200 h 457200"/>
              <a:gd name="connsiteX3-57" fmla="*/ 0 w 1798320"/>
              <a:gd name="connsiteY3-58" fmla="*/ 457200 h 457200"/>
              <a:gd name="connsiteX4-59" fmla="*/ 292608 w 1798320"/>
              <a:gd name="connsiteY4-60" fmla="*/ 0 h 457200"/>
              <a:gd name="connsiteX0-61" fmla="*/ 292608 w 1710538"/>
              <a:gd name="connsiteY0-62" fmla="*/ 0 h 457200"/>
              <a:gd name="connsiteX1-63" fmla="*/ 1454506 w 1710538"/>
              <a:gd name="connsiteY1-64" fmla="*/ 0 h 457200"/>
              <a:gd name="connsiteX2-65" fmla="*/ 1710538 w 1710538"/>
              <a:gd name="connsiteY2-66" fmla="*/ 449885 h 457200"/>
              <a:gd name="connsiteX3-67" fmla="*/ 0 w 1710538"/>
              <a:gd name="connsiteY3-68" fmla="*/ 457200 h 457200"/>
              <a:gd name="connsiteX4-69" fmla="*/ 292608 w 1710538"/>
              <a:gd name="connsiteY4-70" fmla="*/ 0 h 457200"/>
            </a:gdLst>
            <a:ahLst/>
            <a:cxnLst>
              <a:cxn ang="0">
                <a:pos x="connsiteX0-61" y="connsiteY0-62"/>
              </a:cxn>
              <a:cxn ang="0">
                <a:pos x="connsiteX1-63" y="connsiteY1-64"/>
              </a:cxn>
              <a:cxn ang="0">
                <a:pos x="connsiteX2-65" y="connsiteY2-66"/>
              </a:cxn>
              <a:cxn ang="0">
                <a:pos x="connsiteX3-67" y="connsiteY3-68"/>
              </a:cxn>
              <a:cxn ang="0">
                <a:pos x="connsiteX4-69" y="connsiteY4-70"/>
              </a:cxn>
            </a:cxnLst>
            <a:rect l="l" t="t" r="r" b="b"/>
            <a:pathLst>
              <a:path w="1710538" h="457200">
                <a:moveTo>
                  <a:pt x="292608" y="0"/>
                </a:moveTo>
                <a:lnTo>
                  <a:pt x="1454506" y="0"/>
                </a:lnTo>
                <a:lnTo>
                  <a:pt x="1710538" y="449885"/>
                </a:lnTo>
                <a:lnTo>
                  <a:pt x="0" y="457200"/>
                </a:lnTo>
                <a:lnTo>
                  <a:pt x="292608" y="0"/>
                </a:lnTo>
                <a:close/>
              </a:path>
            </a:pathLst>
          </a:custGeom>
          <a:solidFill>
            <a:srgbClr val="1570C1"/>
          </a:solidFill>
          <a:ln w="25400" cap="flat" cmpd="sng" algn="ctr">
            <a:noFill/>
            <a:prstDash val="solid"/>
          </a:ln>
          <a:effectLst/>
        </p:spPr>
        <p:txBody>
          <a:bodyPr anchor="ctr"/>
          <a:lstStyle/>
          <a:p>
            <a:pPr algn="ctr" defTabSz="1218565" eaLnBrk="1" fontAlgn="auto" hangingPunct="1">
              <a:spcBef>
                <a:spcPts val="0"/>
              </a:spcBef>
              <a:spcAft>
                <a:spcPts val="0"/>
              </a:spcAft>
              <a:defRPr/>
            </a:pPr>
            <a:endParaRPr lang="en-US" sz="2135" kern="0" dirty="0">
              <a:solidFill>
                <a:schemeClr val="bg1">
                  <a:lumMod val="85000"/>
                </a:schemeClr>
              </a:solidFill>
              <a:cs typeface="+mn-ea"/>
              <a:sym typeface="+mn-lt"/>
            </a:endParaRPr>
          </a:p>
        </p:txBody>
      </p:sp>
      <p:sp>
        <p:nvSpPr>
          <p:cNvPr id="42" name="Rectangle 18"/>
          <p:cNvSpPr/>
          <p:nvPr/>
        </p:nvSpPr>
        <p:spPr>
          <a:xfrm>
            <a:off x="1438350" y="2605683"/>
            <a:ext cx="1385888" cy="554038"/>
          </a:xfrm>
          <a:custGeom>
            <a:avLst/>
            <a:gdLst>
              <a:gd name="connsiteX0" fmla="*/ 0 w 1143000"/>
              <a:gd name="connsiteY0" fmla="*/ 0 h 457200"/>
              <a:gd name="connsiteX1" fmla="*/ 1143000 w 1143000"/>
              <a:gd name="connsiteY1" fmla="*/ 0 h 457200"/>
              <a:gd name="connsiteX2" fmla="*/ 1143000 w 1143000"/>
              <a:gd name="connsiteY2" fmla="*/ 457200 h 457200"/>
              <a:gd name="connsiteX3" fmla="*/ 0 w 1143000"/>
              <a:gd name="connsiteY3" fmla="*/ 457200 h 457200"/>
              <a:gd name="connsiteX4" fmla="*/ 0 w 1143000"/>
              <a:gd name="connsiteY4" fmla="*/ 0 h 457200"/>
              <a:gd name="connsiteX0-1" fmla="*/ 0 w 1143000"/>
              <a:gd name="connsiteY0-2" fmla="*/ 0 h 457200"/>
              <a:gd name="connsiteX1-3" fmla="*/ 850392 w 1143000"/>
              <a:gd name="connsiteY1-4" fmla="*/ 0 h 457200"/>
              <a:gd name="connsiteX2-5" fmla="*/ 1143000 w 1143000"/>
              <a:gd name="connsiteY2-6" fmla="*/ 457200 h 457200"/>
              <a:gd name="connsiteX3-7" fmla="*/ 0 w 1143000"/>
              <a:gd name="connsiteY3-8" fmla="*/ 457200 h 457200"/>
              <a:gd name="connsiteX4-9" fmla="*/ 0 w 1143000"/>
              <a:gd name="connsiteY4-10" fmla="*/ 0 h 457200"/>
              <a:gd name="connsiteX0-11" fmla="*/ 292608 w 1143000"/>
              <a:gd name="connsiteY0-12" fmla="*/ 0 h 457200"/>
              <a:gd name="connsiteX1-13" fmla="*/ 850392 w 1143000"/>
              <a:gd name="connsiteY1-14" fmla="*/ 0 h 457200"/>
              <a:gd name="connsiteX2-15" fmla="*/ 1143000 w 1143000"/>
              <a:gd name="connsiteY2-16" fmla="*/ 457200 h 457200"/>
              <a:gd name="connsiteX3-17" fmla="*/ 0 w 1143000"/>
              <a:gd name="connsiteY3-18" fmla="*/ 457200 h 457200"/>
              <a:gd name="connsiteX4-19" fmla="*/ 292608 w 1143000"/>
              <a:gd name="connsiteY4-20" fmla="*/ 0 h 457200"/>
            </a:gdLst>
            <a:ahLst/>
            <a:cxnLst>
              <a:cxn ang="0">
                <a:pos x="connsiteX0-11" y="connsiteY0-12"/>
              </a:cxn>
              <a:cxn ang="0">
                <a:pos x="connsiteX1-13" y="connsiteY1-14"/>
              </a:cxn>
              <a:cxn ang="0">
                <a:pos x="connsiteX2-15" y="connsiteY2-16"/>
              </a:cxn>
              <a:cxn ang="0">
                <a:pos x="connsiteX3-17" y="connsiteY3-18"/>
              </a:cxn>
              <a:cxn ang="0">
                <a:pos x="connsiteX4-19" y="connsiteY4-20"/>
              </a:cxn>
            </a:cxnLst>
            <a:rect l="l" t="t" r="r" b="b"/>
            <a:pathLst>
              <a:path w="1143000" h="457200">
                <a:moveTo>
                  <a:pt x="292608" y="0"/>
                </a:moveTo>
                <a:lnTo>
                  <a:pt x="850392" y="0"/>
                </a:lnTo>
                <a:lnTo>
                  <a:pt x="1143000" y="457200"/>
                </a:lnTo>
                <a:lnTo>
                  <a:pt x="0" y="457200"/>
                </a:lnTo>
                <a:lnTo>
                  <a:pt x="292608" y="0"/>
                </a:lnTo>
                <a:close/>
              </a:path>
            </a:pathLst>
          </a:custGeom>
          <a:solidFill>
            <a:srgbClr val="00B0F0"/>
          </a:solidFill>
          <a:ln w="25400" cap="flat" cmpd="sng" algn="ctr">
            <a:noFill/>
            <a:prstDash val="solid"/>
          </a:ln>
          <a:effectLst/>
        </p:spPr>
        <p:txBody>
          <a:bodyPr anchor="ctr"/>
          <a:lstStyle/>
          <a:p>
            <a:pPr algn="ctr" defTabSz="1218565" eaLnBrk="1" fontAlgn="auto" hangingPunct="1">
              <a:spcBef>
                <a:spcPts val="0"/>
              </a:spcBef>
              <a:spcAft>
                <a:spcPts val="0"/>
              </a:spcAft>
              <a:defRPr/>
            </a:pPr>
            <a:endParaRPr lang="en-US" sz="2135" kern="0" dirty="0">
              <a:solidFill>
                <a:schemeClr val="bg1">
                  <a:lumMod val="85000"/>
                </a:schemeClr>
              </a:solidFill>
              <a:cs typeface="+mn-ea"/>
              <a:sym typeface="+mn-lt"/>
            </a:endParaRPr>
          </a:p>
        </p:txBody>
      </p:sp>
      <p:sp>
        <p:nvSpPr>
          <p:cNvPr id="43" name="Isosceles Triangle 5"/>
          <p:cNvSpPr/>
          <p:nvPr/>
        </p:nvSpPr>
        <p:spPr>
          <a:xfrm>
            <a:off x="1808238" y="1977033"/>
            <a:ext cx="646112" cy="554038"/>
          </a:xfrm>
          <a:prstGeom prst="triangle">
            <a:avLst/>
          </a:prstGeom>
          <a:solidFill>
            <a:srgbClr val="1570C1"/>
          </a:solidFill>
          <a:ln w="25400" cap="flat" cmpd="sng" algn="ctr">
            <a:noFill/>
            <a:prstDash val="solid"/>
          </a:ln>
          <a:effectLst/>
        </p:spPr>
        <p:txBody>
          <a:bodyPr anchor="ctr"/>
          <a:lstStyle/>
          <a:p>
            <a:pPr algn="ctr" defTabSz="1218565" eaLnBrk="1" fontAlgn="auto" hangingPunct="1">
              <a:spcBef>
                <a:spcPts val="0"/>
              </a:spcBef>
              <a:spcAft>
                <a:spcPts val="0"/>
              </a:spcAft>
              <a:defRPr/>
            </a:pPr>
            <a:endParaRPr lang="en-US" sz="2135" kern="0" dirty="0">
              <a:solidFill>
                <a:schemeClr val="bg1">
                  <a:lumMod val="85000"/>
                </a:schemeClr>
              </a:solidFill>
              <a:cs typeface="+mn-ea"/>
              <a:sym typeface="+mn-lt"/>
            </a:endParaRPr>
          </a:p>
        </p:txBody>
      </p:sp>
      <p:sp>
        <p:nvSpPr>
          <p:cNvPr id="44" name="Content Placeholder 2"/>
          <p:cNvSpPr txBox="1"/>
          <p:nvPr/>
        </p:nvSpPr>
        <p:spPr>
          <a:xfrm>
            <a:off x="1025600" y="3880446"/>
            <a:ext cx="2141538" cy="657225"/>
          </a:xfrm>
          <a:prstGeom prst="rect">
            <a:avLst/>
          </a:prstGeom>
        </p:spPr>
        <p:txBody>
          <a:bodyPr lIns="121920" tIns="60960" rIns="121920" bIns="6096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b="1" dirty="0">
                <a:solidFill>
                  <a:schemeClr val="bg1">
                    <a:lumMod val="85000"/>
                  </a:schemeClr>
                </a:solidFill>
                <a:cs typeface="+mn-ea"/>
                <a:sym typeface="+mn-lt"/>
              </a:rPr>
              <a:t>2012 Sales</a:t>
            </a:r>
            <a:br>
              <a:rPr lang="en-US" b="1" dirty="0">
                <a:solidFill>
                  <a:schemeClr val="bg1">
                    <a:lumMod val="85000"/>
                  </a:schemeClr>
                </a:solidFill>
                <a:cs typeface="+mn-ea"/>
                <a:sym typeface="+mn-lt"/>
              </a:rPr>
            </a:br>
            <a:r>
              <a:rPr lang="en-US" sz="935" dirty="0">
                <a:solidFill>
                  <a:schemeClr val="bg1">
                    <a:lumMod val="85000"/>
                  </a:schemeClr>
                </a:solidFill>
                <a:cs typeface="+mn-ea"/>
                <a:sym typeface="+mn-lt"/>
              </a:rPr>
              <a:t>Consectetur adipiscing elit. Fusce suscipit neque non.</a:t>
            </a:r>
          </a:p>
        </p:txBody>
      </p:sp>
      <p:cxnSp>
        <p:nvCxnSpPr>
          <p:cNvPr id="17418" name="Elbow Connector 10"/>
          <p:cNvCxnSpPr>
            <a:cxnSpLocks noChangeShapeType="1"/>
            <a:stCxn id="43" idx="5"/>
          </p:cNvCxnSpPr>
          <p:nvPr/>
        </p:nvCxnSpPr>
        <p:spPr bwMode="auto">
          <a:xfrm flipV="1">
            <a:off x="2292425" y="1977033"/>
            <a:ext cx="412750" cy="276225"/>
          </a:xfrm>
          <a:prstGeom prst="bentConnector3">
            <a:avLst>
              <a:gd name="adj1" fmla="val 50000"/>
            </a:avLst>
          </a:prstGeom>
          <a:noFill/>
          <a:ln w="9525">
            <a:solidFill>
              <a:srgbClr val="A6A6A6"/>
            </a:solidFill>
            <a:round/>
            <a:headEnd/>
            <a:tailEnd/>
          </a:ln>
          <a:extLst>
            <a:ext uri="{909E8E84-426E-40DD-AFC4-6F175D3DCCD1}">
              <a14:hiddenFill xmlns:a14="http://schemas.microsoft.com/office/drawing/2010/main">
                <a:noFill/>
              </a14:hiddenFill>
            </a:ext>
          </a:extLst>
        </p:spPr>
      </p:cxnSp>
      <p:sp>
        <p:nvSpPr>
          <p:cNvPr id="46" name="Content Placeholder 2"/>
          <p:cNvSpPr txBox="1"/>
          <p:nvPr/>
        </p:nvSpPr>
        <p:spPr>
          <a:xfrm>
            <a:off x="2646438" y="1797646"/>
            <a:ext cx="620712" cy="574003"/>
          </a:xfrm>
          <a:prstGeom prst="rect">
            <a:avLst/>
          </a:prstGeom>
        </p:spPr>
        <p:txBody>
          <a:bodyPr lIns="121920" tIns="60960" rIns="121920" bIns="6096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sz="1465" b="1" dirty="0">
                <a:solidFill>
                  <a:schemeClr val="bg1">
                    <a:lumMod val="85000"/>
                  </a:schemeClr>
                </a:solidFill>
                <a:cs typeface="+mn-ea"/>
                <a:sym typeface="+mn-lt"/>
              </a:rPr>
              <a:t>25%</a:t>
            </a:r>
            <a:endParaRPr lang="en-US" sz="800" dirty="0">
              <a:solidFill>
                <a:schemeClr val="bg1">
                  <a:lumMod val="85000"/>
                </a:schemeClr>
              </a:solidFill>
              <a:cs typeface="+mn-ea"/>
              <a:sym typeface="+mn-lt"/>
            </a:endParaRPr>
          </a:p>
        </p:txBody>
      </p:sp>
      <p:cxnSp>
        <p:nvCxnSpPr>
          <p:cNvPr id="17420" name="Elbow Connector 28"/>
          <p:cNvCxnSpPr>
            <a:cxnSpLocks noChangeShapeType="1"/>
          </p:cNvCxnSpPr>
          <p:nvPr/>
        </p:nvCxnSpPr>
        <p:spPr bwMode="auto">
          <a:xfrm rot="16200000" flipV="1">
            <a:off x="1224038" y="2635845"/>
            <a:ext cx="376238" cy="315913"/>
          </a:xfrm>
          <a:prstGeom prst="bentConnector3">
            <a:avLst>
              <a:gd name="adj1" fmla="val 50000"/>
            </a:avLst>
          </a:prstGeom>
          <a:noFill/>
          <a:ln w="9525">
            <a:solidFill>
              <a:srgbClr val="A6A6A6"/>
            </a:solidFill>
            <a:round/>
            <a:headEnd/>
            <a:tailEnd/>
          </a:ln>
          <a:extLst>
            <a:ext uri="{909E8E84-426E-40DD-AFC4-6F175D3DCCD1}">
              <a14:hiddenFill xmlns:a14="http://schemas.microsoft.com/office/drawing/2010/main">
                <a:noFill/>
              </a14:hiddenFill>
            </a:ext>
          </a:extLst>
        </p:spPr>
      </p:cxnSp>
      <p:sp>
        <p:nvSpPr>
          <p:cNvPr id="48" name="Content Placeholder 2"/>
          <p:cNvSpPr txBox="1"/>
          <p:nvPr/>
        </p:nvSpPr>
        <p:spPr>
          <a:xfrm>
            <a:off x="976388" y="2286596"/>
            <a:ext cx="620712" cy="574003"/>
          </a:xfrm>
          <a:prstGeom prst="rect">
            <a:avLst/>
          </a:prstGeom>
        </p:spPr>
        <p:txBody>
          <a:bodyPr lIns="121920" tIns="60960" rIns="121920" bIns="6096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sz="1465" b="1" dirty="0">
                <a:solidFill>
                  <a:schemeClr val="bg1">
                    <a:lumMod val="85000"/>
                  </a:schemeClr>
                </a:solidFill>
                <a:cs typeface="+mn-ea"/>
                <a:sym typeface="+mn-lt"/>
              </a:rPr>
              <a:t>35%</a:t>
            </a:r>
            <a:endParaRPr lang="en-US" sz="800" dirty="0">
              <a:solidFill>
                <a:schemeClr val="bg1">
                  <a:lumMod val="85000"/>
                </a:schemeClr>
              </a:solidFill>
              <a:cs typeface="+mn-ea"/>
              <a:sym typeface="+mn-lt"/>
            </a:endParaRPr>
          </a:p>
        </p:txBody>
      </p:sp>
      <p:cxnSp>
        <p:nvCxnSpPr>
          <p:cNvPr id="17422" name="Elbow Connector 32"/>
          <p:cNvCxnSpPr>
            <a:cxnSpLocks noChangeShapeType="1"/>
          </p:cNvCxnSpPr>
          <p:nvPr/>
        </p:nvCxnSpPr>
        <p:spPr bwMode="auto">
          <a:xfrm flipV="1">
            <a:off x="2960763" y="3183533"/>
            <a:ext cx="412750" cy="277813"/>
          </a:xfrm>
          <a:prstGeom prst="bentConnector3">
            <a:avLst>
              <a:gd name="adj1" fmla="val 50000"/>
            </a:avLst>
          </a:prstGeom>
          <a:noFill/>
          <a:ln w="9525">
            <a:solidFill>
              <a:srgbClr val="A6A6A6"/>
            </a:solidFill>
            <a:round/>
            <a:headEnd/>
            <a:tailEnd/>
          </a:ln>
          <a:extLst>
            <a:ext uri="{909E8E84-426E-40DD-AFC4-6F175D3DCCD1}">
              <a14:hiddenFill xmlns:a14="http://schemas.microsoft.com/office/drawing/2010/main">
                <a:noFill/>
              </a14:hiddenFill>
            </a:ext>
          </a:extLst>
        </p:spPr>
      </p:cxnSp>
      <p:sp>
        <p:nvSpPr>
          <p:cNvPr id="50" name="Content Placeholder 2"/>
          <p:cNvSpPr txBox="1"/>
          <p:nvPr/>
        </p:nvSpPr>
        <p:spPr>
          <a:xfrm>
            <a:off x="3303663" y="3016846"/>
            <a:ext cx="620712" cy="574003"/>
          </a:xfrm>
          <a:prstGeom prst="rect">
            <a:avLst/>
          </a:prstGeom>
        </p:spPr>
        <p:txBody>
          <a:bodyPr lIns="121920" tIns="60960" rIns="121920" bIns="6096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sz="1465" b="1" dirty="0">
                <a:solidFill>
                  <a:schemeClr val="bg1">
                    <a:lumMod val="85000"/>
                  </a:schemeClr>
                </a:solidFill>
                <a:cs typeface="+mn-ea"/>
                <a:sym typeface="+mn-lt"/>
              </a:rPr>
              <a:t>40%</a:t>
            </a:r>
            <a:endParaRPr lang="en-US" sz="800" dirty="0">
              <a:solidFill>
                <a:schemeClr val="bg1">
                  <a:lumMod val="85000"/>
                </a:schemeClr>
              </a:solidFill>
              <a:cs typeface="+mn-ea"/>
              <a:sym typeface="+mn-lt"/>
            </a:endParaRPr>
          </a:p>
        </p:txBody>
      </p:sp>
      <p:graphicFrame>
        <p:nvGraphicFramePr>
          <p:cNvPr id="17424" name="Chart 22"/>
          <p:cNvGraphicFramePr>
            <a:graphicFrameLocks/>
          </p:cNvGraphicFramePr>
          <p:nvPr>
            <p:extLst>
              <p:ext uri="{D42A27DB-BD31-4B8C-83A1-F6EECF244321}">
                <p14:modId xmlns:p14="http://schemas.microsoft.com/office/powerpoint/2010/main" val="1821669127"/>
              </p:ext>
            </p:extLst>
          </p:nvPr>
        </p:nvGraphicFramePr>
        <p:xfrm>
          <a:off x="4492700" y="1700808"/>
          <a:ext cx="2978150" cy="2306638"/>
        </p:xfrm>
        <a:graphic>
          <a:graphicData uri="http://schemas.openxmlformats.org/presentationml/2006/ole">
            <mc:AlternateContent xmlns:mc="http://schemas.openxmlformats.org/markup-compatibility/2006">
              <mc:Choice xmlns:v="urn:schemas-microsoft-com:vml" Requires="v">
                <p:oleObj spid="_x0000_s2108" r:id="rId6" imgW="2987299" imgH="2316681" progId="Excel.Chart.8">
                  <p:embed/>
                </p:oleObj>
              </mc:Choice>
              <mc:Fallback>
                <p:oleObj r:id="rId6" imgW="2987299" imgH="2316681" progId="Excel.Chart.8">
                  <p:embed/>
                  <p:pic>
                    <p:nvPicPr>
                      <p:cNvPr id="17424" name="Chart 2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2700" y="1700808"/>
                        <a:ext cx="2978150" cy="2306638"/>
                      </a:xfrm>
                      <a:prstGeom prst="rect">
                        <a:avLst/>
                      </a:prstGeom>
                      <a:noFill/>
                      <a:ln>
                        <a:noFill/>
                      </a:ln>
                    </p:spPr>
                  </p:pic>
                </p:oleObj>
              </mc:Fallback>
            </mc:AlternateContent>
          </a:graphicData>
        </a:graphic>
      </p:graphicFrame>
      <p:sp>
        <p:nvSpPr>
          <p:cNvPr id="52" name="Content Placeholder 2"/>
          <p:cNvSpPr txBox="1"/>
          <p:nvPr/>
        </p:nvSpPr>
        <p:spPr>
          <a:xfrm>
            <a:off x="4932438" y="3872508"/>
            <a:ext cx="2141537" cy="657225"/>
          </a:xfrm>
          <a:prstGeom prst="rect">
            <a:avLst/>
          </a:prstGeom>
        </p:spPr>
        <p:txBody>
          <a:bodyPr lIns="121920" tIns="60960" rIns="121920" bIns="6096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b="1" dirty="0">
                <a:solidFill>
                  <a:schemeClr val="bg1">
                    <a:lumMod val="85000"/>
                  </a:schemeClr>
                </a:solidFill>
                <a:cs typeface="+mn-ea"/>
                <a:sym typeface="+mn-lt"/>
              </a:rPr>
              <a:t>2020 Sales</a:t>
            </a:r>
            <a:br>
              <a:rPr lang="en-US" b="1" dirty="0">
                <a:solidFill>
                  <a:schemeClr val="bg1">
                    <a:lumMod val="85000"/>
                  </a:schemeClr>
                </a:solidFill>
                <a:cs typeface="+mn-ea"/>
                <a:sym typeface="+mn-lt"/>
              </a:rPr>
            </a:br>
            <a:r>
              <a:rPr lang="en-US" sz="935" dirty="0">
                <a:solidFill>
                  <a:schemeClr val="bg1">
                    <a:lumMod val="85000"/>
                  </a:schemeClr>
                </a:solidFill>
                <a:cs typeface="+mn-ea"/>
                <a:sym typeface="+mn-lt"/>
              </a:rPr>
              <a:t>Consectetur adipiscing elit. Fusce suscipit neque non.</a:t>
            </a:r>
          </a:p>
        </p:txBody>
      </p:sp>
      <p:cxnSp>
        <p:nvCxnSpPr>
          <p:cNvPr id="17426" name="Elbow Connector 26"/>
          <p:cNvCxnSpPr>
            <a:cxnSpLocks noChangeShapeType="1"/>
          </p:cNvCxnSpPr>
          <p:nvPr/>
        </p:nvCxnSpPr>
        <p:spPr bwMode="auto">
          <a:xfrm flipV="1">
            <a:off x="6634238" y="1980208"/>
            <a:ext cx="411162" cy="276225"/>
          </a:xfrm>
          <a:prstGeom prst="bentConnector3">
            <a:avLst>
              <a:gd name="adj1" fmla="val 50000"/>
            </a:avLst>
          </a:prstGeom>
          <a:noFill/>
          <a:ln w="9525">
            <a:solidFill>
              <a:srgbClr val="A6A6A6"/>
            </a:solidFill>
            <a:round/>
            <a:headEnd/>
            <a:tailEnd/>
          </a:ln>
          <a:extLst>
            <a:ext uri="{909E8E84-426E-40DD-AFC4-6F175D3DCCD1}">
              <a14:hiddenFill xmlns:a14="http://schemas.microsoft.com/office/drawing/2010/main">
                <a:noFill/>
              </a14:hiddenFill>
            </a:ext>
          </a:extLst>
        </p:spPr>
      </p:cxnSp>
      <p:sp>
        <p:nvSpPr>
          <p:cNvPr id="54" name="Content Placeholder 2"/>
          <p:cNvSpPr txBox="1"/>
          <p:nvPr/>
        </p:nvSpPr>
        <p:spPr>
          <a:xfrm>
            <a:off x="6986663" y="1800821"/>
            <a:ext cx="620712" cy="574003"/>
          </a:xfrm>
          <a:prstGeom prst="rect">
            <a:avLst/>
          </a:prstGeom>
        </p:spPr>
        <p:txBody>
          <a:bodyPr lIns="121920" tIns="60960" rIns="121920" bIns="6096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sz="1465" b="1" dirty="0">
                <a:solidFill>
                  <a:schemeClr val="bg1">
                    <a:lumMod val="85000"/>
                  </a:schemeClr>
                </a:solidFill>
                <a:cs typeface="+mn-ea"/>
                <a:sym typeface="+mn-lt"/>
              </a:rPr>
              <a:t>40%</a:t>
            </a:r>
            <a:endParaRPr lang="en-US" sz="800" dirty="0">
              <a:solidFill>
                <a:schemeClr val="bg1">
                  <a:lumMod val="85000"/>
                </a:schemeClr>
              </a:solidFill>
              <a:cs typeface="+mn-ea"/>
              <a:sym typeface="+mn-lt"/>
            </a:endParaRPr>
          </a:p>
        </p:txBody>
      </p:sp>
      <p:cxnSp>
        <p:nvCxnSpPr>
          <p:cNvPr id="17428" name="Elbow Connector 35"/>
          <p:cNvCxnSpPr>
            <a:cxnSpLocks noChangeShapeType="1"/>
          </p:cNvCxnSpPr>
          <p:nvPr/>
        </p:nvCxnSpPr>
        <p:spPr bwMode="auto">
          <a:xfrm rot="16200000" flipV="1">
            <a:off x="4795913" y="2635845"/>
            <a:ext cx="376238" cy="315913"/>
          </a:xfrm>
          <a:prstGeom prst="bentConnector3">
            <a:avLst>
              <a:gd name="adj1" fmla="val 50000"/>
            </a:avLst>
          </a:prstGeom>
          <a:noFill/>
          <a:ln w="9525">
            <a:solidFill>
              <a:srgbClr val="A6A6A6"/>
            </a:solidFill>
            <a:round/>
            <a:headEnd/>
            <a:tailEnd/>
          </a:ln>
          <a:extLst>
            <a:ext uri="{909E8E84-426E-40DD-AFC4-6F175D3DCCD1}">
              <a14:hiddenFill xmlns:a14="http://schemas.microsoft.com/office/drawing/2010/main">
                <a:noFill/>
              </a14:hiddenFill>
            </a:ext>
          </a:extLst>
        </p:spPr>
      </p:cxnSp>
      <p:sp>
        <p:nvSpPr>
          <p:cNvPr id="56" name="Content Placeholder 2"/>
          <p:cNvSpPr txBox="1"/>
          <p:nvPr/>
        </p:nvSpPr>
        <p:spPr>
          <a:xfrm>
            <a:off x="4548263" y="2286596"/>
            <a:ext cx="620712" cy="574003"/>
          </a:xfrm>
          <a:prstGeom prst="rect">
            <a:avLst/>
          </a:prstGeom>
        </p:spPr>
        <p:txBody>
          <a:bodyPr lIns="121920" tIns="60960" rIns="121920" bIns="6096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sz="1465" b="1" dirty="0">
                <a:solidFill>
                  <a:schemeClr val="bg1">
                    <a:lumMod val="85000"/>
                  </a:schemeClr>
                </a:solidFill>
                <a:cs typeface="+mn-ea"/>
                <a:sym typeface="+mn-lt"/>
              </a:rPr>
              <a:t>35%</a:t>
            </a:r>
            <a:endParaRPr lang="en-US" sz="800" dirty="0">
              <a:solidFill>
                <a:schemeClr val="bg1">
                  <a:lumMod val="85000"/>
                </a:schemeClr>
              </a:solidFill>
              <a:cs typeface="+mn-ea"/>
              <a:sym typeface="+mn-lt"/>
            </a:endParaRPr>
          </a:p>
        </p:txBody>
      </p:sp>
      <p:cxnSp>
        <p:nvCxnSpPr>
          <p:cNvPr id="17430" name="Elbow Connector 37"/>
          <p:cNvCxnSpPr>
            <a:cxnSpLocks noChangeShapeType="1"/>
          </p:cNvCxnSpPr>
          <p:nvPr/>
        </p:nvCxnSpPr>
        <p:spPr bwMode="auto">
          <a:xfrm flipV="1">
            <a:off x="6286575" y="3386733"/>
            <a:ext cx="871538" cy="277813"/>
          </a:xfrm>
          <a:prstGeom prst="bentConnector3">
            <a:avLst>
              <a:gd name="adj1" fmla="val 69032"/>
            </a:avLst>
          </a:prstGeom>
          <a:noFill/>
          <a:ln w="9525">
            <a:solidFill>
              <a:srgbClr val="A6A6A6"/>
            </a:solidFill>
            <a:round/>
            <a:headEnd/>
            <a:tailEnd/>
          </a:ln>
          <a:extLst>
            <a:ext uri="{909E8E84-426E-40DD-AFC4-6F175D3DCCD1}">
              <a14:hiddenFill xmlns:a14="http://schemas.microsoft.com/office/drawing/2010/main">
                <a:noFill/>
              </a14:hiddenFill>
            </a:ext>
          </a:extLst>
        </p:spPr>
      </p:cxnSp>
      <p:sp>
        <p:nvSpPr>
          <p:cNvPr id="89" name="Content Placeholder 2"/>
          <p:cNvSpPr txBox="1"/>
          <p:nvPr/>
        </p:nvSpPr>
        <p:spPr>
          <a:xfrm>
            <a:off x="7088263" y="3220046"/>
            <a:ext cx="620712" cy="574003"/>
          </a:xfrm>
          <a:prstGeom prst="rect">
            <a:avLst/>
          </a:prstGeom>
        </p:spPr>
        <p:txBody>
          <a:bodyPr lIns="121920" tIns="60960" rIns="121920" bIns="6096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sz="1465" b="1" dirty="0">
                <a:solidFill>
                  <a:schemeClr val="bg1">
                    <a:lumMod val="85000"/>
                  </a:schemeClr>
                </a:solidFill>
                <a:cs typeface="+mn-ea"/>
                <a:sym typeface="+mn-lt"/>
              </a:rPr>
              <a:t>25%</a:t>
            </a:r>
            <a:endParaRPr lang="en-US" sz="800" dirty="0">
              <a:solidFill>
                <a:schemeClr val="bg1">
                  <a:lumMod val="85000"/>
                </a:schemeClr>
              </a:solidFill>
              <a:cs typeface="+mn-ea"/>
              <a:sym typeface="+mn-lt"/>
            </a:endParaRPr>
          </a:p>
        </p:txBody>
      </p:sp>
      <p:graphicFrame>
        <p:nvGraphicFramePr>
          <p:cNvPr id="17432" name="Chart 39"/>
          <p:cNvGraphicFramePr>
            <a:graphicFrameLocks/>
          </p:cNvGraphicFramePr>
          <p:nvPr>
            <p:extLst>
              <p:ext uri="{D42A27DB-BD31-4B8C-83A1-F6EECF244321}">
                <p14:modId xmlns:p14="http://schemas.microsoft.com/office/powerpoint/2010/main" val="2180532616"/>
              </p:ext>
            </p:extLst>
          </p:nvPr>
        </p:nvGraphicFramePr>
        <p:xfrm>
          <a:off x="7861375" y="1929408"/>
          <a:ext cx="2978150" cy="1993900"/>
        </p:xfrm>
        <a:graphic>
          <a:graphicData uri="http://schemas.openxmlformats.org/presentationml/2006/ole">
            <mc:AlternateContent xmlns:mc="http://schemas.openxmlformats.org/markup-compatibility/2006">
              <mc:Choice xmlns:v="urn:schemas-microsoft-com:vml" Requires="v">
                <p:oleObj spid="_x0000_s2109" r:id="rId8" imgW="2981202" imgH="1999661" progId="Excel.Chart.8">
                  <p:embed/>
                </p:oleObj>
              </mc:Choice>
              <mc:Fallback>
                <p:oleObj r:id="rId8" imgW="2981202" imgH="1999661" progId="Excel.Chart.8">
                  <p:embed/>
                  <p:pic>
                    <p:nvPicPr>
                      <p:cNvPr id="17432" name="Chart 3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61375" y="1929408"/>
                        <a:ext cx="2978150"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1" name="Content Placeholder 2"/>
          <p:cNvSpPr txBox="1"/>
          <p:nvPr/>
        </p:nvSpPr>
        <p:spPr>
          <a:xfrm>
            <a:off x="8188400" y="1840508"/>
            <a:ext cx="619125" cy="574003"/>
          </a:xfrm>
          <a:prstGeom prst="rect">
            <a:avLst/>
          </a:prstGeom>
        </p:spPr>
        <p:txBody>
          <a:bodyPr lIns="121920" tIns="60960" rIns="121920" bIns="6096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sz="1465" b="1" dirty="0">
                <a:solidFill>
                  <a:schemeClr val="bg1">
                    <a:lumMod val="85000"/>
                  </a:schemeClr>
                </a:solidFill>
                <a:cs typeface="+mn-ea"/>
                <a:sym typeface="+mn-lt"/>
              </a:rPr>
              <a:t>40%</a:t>
            </a:r>
            <a:endParaRPr lang="en-US" sz="800" dirty="0">
              <a:solidFill>
                <a:schemeClr val="bg1">
                  <a:lumMod val="85000"/>
                </a:schemeClr>
              </a:solidFill>
              <a:cs typeface="+mn-ea"/>
              <a:sym typeface="+mn-lt"/>
            </a:endParaRPr>
          </a:p>
        </p:txBody>
      </p:sp>
      <p:sp>
        <p:nvSpPr>
          <p:cNvPr id="92" name="Content Placeholder 2"/>
          <p:cNvSpPr txBox="1"/>
          <p:nvPr/>
        </p:nvSpPr>
        <p:spPr>
          <a:xfrm>
            <a:off x="9831463" y="1829396"/>
            <a:ext cx="620712" cy="574003"/>
          </a:xfrm>
          <a:prstGeom prst="rect">
            <a:avLst/>
          </a:prstGeom>
        </p:spPr>
        <p:txBody>
          <a:bodyPr lIns="121920" tIns="60960" rIns="121920" bIns="6096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sz="1465" b="1" dirty="0">
                <a:solidFill>
                  <a:schemeClr val="bg1">
                    <a:lumMod val="85000"/>
                  </a:schemeClr>
                </a:solidFill>
                <a:cs typeface="+mn-ea"/>
                <a:sym typeface="+mn-lt"/>
              </a:rPr>
              <a:t>35%</a:t>
            </a:r>
            <a:endParaRPr lang="en-US" sz="800" dirty="0">
              <a:solidFill>
                <a:schemeClr val="bg1">
                  <a:lumMod val="85000"/>
                </a:schemeClr>
              </a:solidFill>
              <a:cs typeface="+mn-ea"/>
              <a:sym typeface="+mn-lt"/>
            </a:endParaRPr>
          </a:p>
        </p:txBody>
      </p:sp>
      <p:sp>
        <p:nvSpPr>
          <p:cNvPr id="93" name="Content Placeholder 2"/>
          <p:cNvSpPr txBox="1"/>
          <p:nvPr/>
        </p:nvSpPr>
        <p:spPr>
          <a:xfrm>
            <a:off x="9029775" y="1840508"/>
            <a:ext cx="620713" cy="574003"/>
          </a:xfrm>
          <a:prstGeom prst="rect">
            <a:avLst/>
          </a:prstGeom>
        </p:spPr>
        <p:txBody>
          <a:bodyPr lIns="121920" tIns="60960" rIns="121920" bIns="6096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sz="1465" b="1" dirty="0">
                <a:solidFill>
                  <a:schemeClr val="bg1">
                    <a:lumMod val="85000"/>
                  </a:schemeClr>
                </a:solidFill>
                <a:cs typeface="+mn-ea"/>
                <a:sym typeface="+mn-lt"/>
              </a:rPr>
              <a:t>25%</a:t>
            </a:r>
            <a:endParaRPr lang="en-US" sz="800" dirty="0">
              <a:solidFill>
                <a:schemeClr val="bg1">
                  <a:lumMod val="85000"/>
                </a:schemeClr>
              </a:solidFill>
              <a:cs typeface="+mn-ea"/>
              <a:sym typeface="+mn-lt"/>
            </a:endParaRPr>
          </a:p>
        </p:txBody>
      </p:sp>
      <p:sp>
        <p:nvSpPr>
          <p:cNvPr id="94" name="Content Placeholder 2"/>
          <p:cNvSpPr txBox="1"/>
          <p:nvPr/>
        </p:nvSpPr>
        <p:spPr>
          <a:xfrm>
            <a:off x="8269363" y="3872508"/>
            <a:ext cx="2141537" cy="657225"/>
          </a:xfrm>
          <a:prstGeom prst="rect">
            <a:avLst/>
          </a:prstGeom>
        </p:spPr>
        <p:txBody>
          <a:bodyPr lIns="121920" tIns="60960" rIns="121920" bIns="6096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b="1" dirty="0">
                <a:solidFill>
                  <a:schemeClr val="bg1">
                    <a:lumMod val="85000"/>
                  </a:schemeClr>
                </a:solidFill>
                <a:cs typeface="+mn-ea"/>
                <a:sym typeface="+mn-lt"/>
              </a:rPr>
              <a:t>20XX Sales</a:t>
            </a:r>
            <a:br>
              <a:rPr lang="en-US" b="1" dirty="0">
                <a:solidFill>
                  <a:schemeClr val="bg1">
                    <a:lumMod val="85000"/>
                  </a:schemeClr>
                </a:solidFill>
                <a:cs typeface="+mn-ea"/>
                <a:sym typeface="+mn-lt"/>
              </a:rPr>
            </a:br>
            <a:r>
              <a:rPr lang="en-US" sz="935" dirty="0">
                <a:solidFill>
                  <a:schemeClr val="bg1">
                    <a:lumMod val="85000"/>
                  </a:schemeClr>
                </a:solidFill>
                <a:cs typeface="+mn-ea"/>
                <a:sym typeface="+mn-lt"/>
              </a:rPr>
              <a:t>Consectetur adipiscing elit. Fusce suscipit neque non.</a:t>
            </a:r>
          </a:p>
        </p:txBody>
      </p:sp>
      <p:grpSp>
        <p:nvGrpSpPr>
          <p:cNvPr id="33" name="组合 32"/>
          <p:cNvGrpSpPr/>
          <p:nvPr/>
        </p:nvGrpSpPr>
        <p:grpSpPr>
          <a:xfrm>
            <a:off x="263352" y="-315635"/>
            <a:ext cx="11928647" cy="7173635"/>
            <a:chOff x="263352" y="-315635"/>
            <a:chExt cx="11928647" cy="7173635"/>
          </a:xfrm>
        </p:grpSpPr>
        <p:pic>
          <p:nvPicPr>
            <p:cNvPr id="34" name="图片 33" descr="图片包含 就坐, 黑色, 建筑物, 户外&#10;&#10;已生成高可信度的说明"/>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rot="15300000">
              <a:off x="392931" y="-390354"/>
              <a:ext cx="1819802" cy="1969240"/>
            </a:xfrm>
            <a:prstGeom prst="rect">
              <a:avLst/>
            </a:prstGeom>
          </p:spPr>
        </p:pic>
        <p:sp>
          <p:nvSpPr>
            <p:cNvPr id="35" name="文本框 34"/>
            <p:cNvSpPr txBox="1"/>
            <p:nvPr/>
          </p:nvSpPr>
          <p:spPr>
            <a:xfrm>
              <a:off x="476332" y="332656"/>
              <a:ext cx="1980029" cy="523220"/>
            </a:xfrm>
            <a:prstGeom prst="rect">
              <a:avLst/>
            </a:prstGeom>
            <a:noFill/>
          </p:spPr>
          <p:txBody>
            <a:bodyPr wrap="none" rtlCol="0">
              <a:spAutoFit/>
            </a:bodyPr>
            <a:lstStyle/>
            <a:p>
              <a:pPr algn="ctr"/>
              <a:r>
                <a:rPr lang="zh-CN" altLang="en-US" sz="2800" dirty="0">
                  <a:solidFill>
                    <a:schemeClr val="bg1">
                      <a:lumMod val="85000"/>
                    </a:schemeClr>
                  </a:solidFill>
                  <a:cs typeface="+mn-ea"/>
                  <a:sym typeface="+mn-lt"/>
                </a:rPr>
                <a:t>输入小标题</a:t>
              </a:r>
            </a:p>
          </p:txBody>
        </p:sp>
        <p:grpSp>
          <p:nvGrpSpPr>
            <p:cNvPr id="36" name="组合 35"/>
            <p:cNvGrpSpPr/>
            <p:nvPr/>
          </p:nvGrpSpPr>
          <p:grpSpPr>
            <a:xfrm rot="10800000" flipV="1">
              <a:off x="263352" y="984158"/>
              <a:ext cx="11745783" cy="45719"/>
              <a:chOff x="3182554" y="3904019"/>
              <a:chExt cx="5543625" cy="45719"/>
            </a:xfrm>
          </p:grpSpPr>
          <p:sp>
            <p:nvSpPr>
              <p:cNvPr id="38" name="PA_矩形 11"/>
              <p:cNvSpPr/>
              <p:nvPr>
                <p:custDataLst>
                  <p:tags r:id="rId2"/>
                </p:custDataLst>
              </p:nvPr>
            </p:nvSpPr>
            <p:spPr>
              <a:xfrm>
                <a:off x="5030429" y="3904019"/>
                <a:ext cx="1847875" cy="45719"/>
              </a:xfrm>
              <a:prstGeom prst="rect">
                <a:avLst/>
              </a:prstGeom>
              <a:solidFill>
                <a:srgbClr val="52CBC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9" name="PA_矩形 11"/>
              <p:cNvSpPr/>
              <p:nvPr>
                <p:custDataLst>
                  <p:tags r:id="rId3"/>
                </p:custDataLst>
              </p:nvPr>
            </p:nvSpPr>
            <p:spPr>
              <a:xfrm>
                <a:off x="6878304" y="3904019"/>
                <a:ext cx="1847875" cy="45719"/>
              </a:xfrm>
              <a:prstGeom prst="rect">
                <a:avLst/>
              </a:prstGeom>
              <a:solidFill>
                <a:srgbClr val="585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5" name="PA_矩形 11"/>
              <p:cNvSpPr/>
              <p:nvPr>
                <p:custDataLst>
                  <p:tags r:id="rId4"/>
                </p:custDataLst>
              </p:nvPr>
            </p:nvSpPr>
            <p:spPr>
              <a:xfrm>
                <a:off x="3182554" y="3904019"/>
                <a:ext cx="1847875" cy="45719"/>
              </a:xfrm>
              <a:prstGeom prst="rect">
                <a:avLst/>
              </a:prstGeom>
              <a:solidFill>
                <a:srgbClr val="00B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37" name="图片 36" descr="图片包含 就坐, 黑色, 建筑物, 户外&#10;&#10;已生成高可信度的说明"/>
            <p:cNvPicPr>
              <a:picLocks noChangeAspect="1"/>
            </p:cNvPicPr>
            <p:nvPr/>
          </p:nvPicPr>
          <p:blipFill rotWithShape="1">
            <a:blip r:embed="rId11" cstate="screen">
              <a:extLst>
                <a:ext uri="{28A0092B-C50C-407E-A947-70E740481C1C}">
                  <a14:useLocalDpi xmlns:a14="http://schemas.microsoft.com/office/drawing/2010/main"/>
                </a:ext>
              </a:extLst>
            </a:blip>
            <a:srcRect/>
            <a:stretch/>
          </p:blipFill>
          <p:spPr>
            <a:xfrm flipH="1">
              <a:off x="9739942" y="1484784"/>
              <a:ext cx="2452057" cy="5373216"/>
            </a:xfrm>
            <a:prstGeom prst="rect">
              <a:avLst/>
            </a:prstGeom>
          </p:spPr>
        </p:pic>
      </p:grpSp>
    </p:spTree>
    <p:extLst>
      <p:ext uri="{BB962C8B-B14F-4D97-AF65-F5344CB8AC3E}">
        <p14:creationId xmlns:p14="http://schemas.microsoft.com/office/powerpoint/2010/main" val="1317509512"/>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 name="Group 14"/>
          <p:cNvGrpSpPr>
            <a:grpSpLocks/>
          </p:cNvGrpSpPr>
          <p:nvPr/>
        </p:nvGrpSpPr>
        <p:grpSpPr bwMode="auto">
          <a:xfrm>
            <a:off x="8432800" y="2008188"/>
            <a:ext cx="2032000" cy="2032000"/>
            <a:chOff x="6324600" y="1506086"/>
            <a:chExt cx="1524000" cy="1524000"/>
          </a:xfrm>
        </p:grpSpPr>
        <p:sp>
          <p:nvSpPr>
            <p:cNvPr id="34" name="Oval 55"/>
            <p:cNvSpPr/>
            <p:nvPr/>
          </p:nvSpPr>
          <p:spPr>
            <a:xfrm>
              <a:off x="6324600" y="1506086"/>
              <a:ext cx="1524000" cy="1524000"/>
            </a:xfrm>
            <a:prstGeom prst="ellipse">
              <a:avLst/>
            </a:prstGeom>
            <a:noFill/>
            <a:ln w="25400" cap="flat" cmpd="sng" algn="ctr">
              <a:solidFill>
                <a:srgbClr val="37BBED"/>
              </a:solidFill>
              <a:prstDash val="solid"/>
            </a:ln>
            <a:effectLst/>
          </p:spPr>
          <p:txBody>
            <a:bodyPr anchor="ctr"/>
            <a:lstStyle/>
            <a:p>
              <a:pPr algn="ctr" defTabSz="1218565" eaLnBrk="1" fontAlgn="auto" hangingPunct="1">
                <a:spcBef>
                  <a:spcPts val="0"/>
                </a:spcBef>
                <a:spcAft>
                  <a:spcPts val="0"/>
                </a:spcAft>
                <a:defRPr/>
              </a:pPr>
              <a:endParaRPr lang="en-US" sz="3200" kern="0" dirty="0">
                <a:solidFill>
                  <a:prstClr val="white"/>
                </a:solidFill>
                <a:cs typeface="+mn-ea"/>
                <a:sym typeface="+mn-lt"/>
              </a:endParaRPr>
            </a:p>
          </p:txBody>
        </p:sp>
        <p:sp>
          <p:nvSpPr>
            <p:cNvPr id="35" name="Freeform 11"/>
            <p:cNvSpPr/>
            <p:nvPr/>
          </p:nvSpPr>
          <p:spPr bwMode="auto">
            <a:xfrm>
              <a:off x="6913960" y="2050201"/>
              <a:ext cx="345281" cy="435769"/>
            </a:xfrm>
            <a:custGeom>
              <a:avLst/>
              <a:gdLst>
                <a:gd name="T0" fmla="*/ 129 w 323"/>
                <a:gd name="T1" fmla="*/ 272 h 408"/>
                <a:gd name="T2" fmla="*/ 68 w 323"/>
                <a:gd name="T3" fmla="*/ 408 h 408"/>
                <a:gd name="T4" fmla="*/ 98 w 323"/>
                <a:gd name="T5" fmla="*/ 196 h 408"/>
                <a:gd name="T6" fmla="*/ 149 w 323"/>
                <a:gd name="T7" fmla="*/ 99 h 408"/>
                <a:gd name="T8" fmla="*/ 172 w 323"/>
                <a:gd name="T9" fmla="*/ 257 h 408"/>
                <a:gd name="T10" fmla="*/ 234 w 323"/>
                <a:gd name="T11" fmla="*/ 73 h 408"/>
                <a:gd name="T12" fmla="*/ 47 w 323"/>
                <a:gd name="T13" fmla="*/ 173 h 408"/>
                <a:gd name="T14" fmla="*/ 57 w 323"/>
                <a:gd name="T15" fmla="*/ 239 h 408"/>
                <a:gd name="T16" fmla="*/ 1 w 323"/>
                <a:gd name="T17" fmla="*/ 147 h 408"/>
                <a:gd name="T18" fmla="*/ 137 w 323"/>
                <a:gd name="T19" fmla="*/ 9 h 408"/>
                <a:gd name="T20" fmla="*/ 310 w 323"/>
                <a:gd name="T21" fmla="*/ 119 h 408"/>
                <a:gd name="T22" fmla="*/ 183 w 323"/>
                <a:gd name="T23" fmla="*/ 298 h 408"/>
                <a:gd name="T24" fmla="*/ 129 w 323"/>
                <a:gd name="T25" fmla="*/ 27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 h="408">
                  <a:moveTo>
                    <a:pt x="129" y="272"/>
                  </a:moveTo>
                  <a:cubicBezTo>
                    <a:pt x="118" y="328"/>
                    <a:pt x="106" y="380"/>
                    <a:pt x="68" y="408"/>
                  </a:cubicBezTo>
                  <a:cubicBezTo>
                    <a:pt x="56" y="325"/>
                    <a:pt x="85" y="262"/>
                    <a:pt x="98" y="196"/>
                  </a:cubicBezTo>
                  <a:cubicBezTo>
                    <a:pt x="75" y="157"/>
                    <a:pt x="101" y="80"/>
                    <a:pt x="149" y="99"/>
                  </a:cubicBezTo>
                  <a:cubicBezTo>
                    <a:pt x="209" y="122"/>
                    <a:pt x="98" y="242"/>
                    <a:pt x="172" y="257"/>
                  </a:cubicBezTo>
                  <a:cubicBezTo>
                    <a:pt x="250" y="273"/>
                    <a:pt x="282" y="122"/>
                    <a:pt x="234" y="73"/>
                  </a:cubicBezTo>
                  <a:cubicBezTo>
                    <a:pt x="164" y="2"/>
                    <a:pt x="31" y="72"/>
                    <a:pt x="47" y="173"/>
                  </a:cubicBezTo>
                  <a:cubicBezTo>
                    <a:pt x="51" y="198"/>
                    <a:pt x="77" y="205"/>
                    <a:pt x="57" y="239"/>
                  </a:cubicBezTo>
                  <a:cubicBezTo>
                    <a:pt x="13" y="229"/>
                    <a:pt x="0" y="194"/>
                    <a:pt x="1" y="147"/>
                  </a:cubicBezTo>
                  <a:cubicBezTo>
                    <a:pt x="4" y="70"/>
                    <a:pt x="70" y="17"/>
                    <a:pt x="137" y="9"/>
                  </a:cubicBezTo>
                  <a:cubicBezTo>
                    <a:pt x="221" y="0"/>
                    <a:pt x="300" y="40"/>
                    <a:pt x="310" y="119"/>
                  </a:cubicBezTo>
                  <a:cubicBezTo>
                    <a:pt x="323" y="208"/>
                    <a:pt x="273" y="305"/>
                    <a:pt x="183" y="298"/>
                  </a:cubicBezTo>
                  <a:cubicBezTo>
                    <a:pt x="158" y="296"/>
                    <a:pt x="148" y="284"/>
                    <a:pt x="129" y="272"/>
                  </a:cubicBezTo>
                  <a:close/>
                </a:path>
              </a:pathLst>
            </a:custGeom>
            <a:solidFill>
              <a:sysClr val="window" lastClr="FFFFFF"/>
            </a:solidFill>
            <a:ln>
              <a:noFill/>
            </a:ln>
          </p:spPr>
          <p:txBody>
            <a:bodyPr lIns="121920" tIns="60960" rIns="121920" bIns="60960"/>
            <a:lstStyle/>
            <a:p>
              <a:pPr defTabSz="1218565" eaLnBrk="1" fontAlgn="auto" hangingPunct="1">
                <a:spcBef>
                  <a:spcPts val="0"/>
                </a:spcBef>
                <a:spcAft>
                  <a:spcPts val="0"/>
                </a:spcAft>
                <a:defRPr/>
              </a:pPr>
              <a:endParaRPr lang="en-US" sz="3200" kern="0" dirty="0">
                <a:solidFill>
                  <a:srgbClr val="95A5A6"/>
                </a:solidFill>
                <a:cs typeface="+mn-ea"/>
                <a:sym typeface="+mn-lt"/>
              </a:endParaRPr>
            </a:p>
          </p:txBody>
        </p:sp>
      </p:grpSp>
      <p:grpSp>
        <p:nvGrpSpPr>
          <p:cNvPr id="6" name="Group 12"/>
          <p:cNvGrpSpPr>
            <a:grpSpLocks/>
          </p:cNvGrpSpPr>
          <p:nvPr/>
        </p:nvGrpSpPr>
        <p:grpSpPr bwMode="auto">
          <a:xfrm>
            <a:off x="6657975" y="2008188"/>
            <a:ext cx="2032000" cy="2032000"/>
            <a:chOff x="4993943" y="1506086"/>
            <a:chExt cx="1524000" cy="1524000"/>
          </a:xfrm>
        </p:grpSpPr>
        <p:sp>
          <p:nvSpPr>
            <p:cNvPr id="37" name="Oval 50"/>
            <p:cNvSpPr/>
            <p:nvPr/>
          </p:nvSpPr>
          <p:spPr>
            <a:xfrm>
              <a:off x="4993943" y="1506086"/>
              <a:ext cx="1524000" cy="1524000"/>
            </a:xfrm>
            <a:prstGeom prst="ellipse">
              <a:avLst/>
            </a:prstGeom>
            <a:noFill/>
            <a:ln w="25400" cap="flat" cmpd="sng" algn="ctr">
              <a:solidFill>
                <a:srgbClr val="37BBED"/>
              </a:solidFill>
              <a:prstDash val="solid"/>
            </a:ln>
            <a:effectLst/>
          </p:spPr>
          <p:txBody>
            <a:bodyPr anchor="ctr"/>
            <a:lstStyle/>
            <a:p>
              <a:pPr algn="ctr" defTabSz="1218565" eaLnBrk="1" fontAlgn="auto" hangingPunct="1">
                <a:spcBef>
                  <a:spcPts val="0"/>
                </a:spcBef>
                <a:spcAft>
                  <a:spcPts val="0"/>
                </a:spcAft>
                <a:defRPr/>
              </a:pPr>
              <a:endParaRPr lang="en-US" sz="3200" kern="0" dirty="0">
                <a:solidFill>
                  <a:prstClr val="white"/>
                </a:solidFill>
                <a:cs typeface="+mn-ea"/>
                <a:sym typeface="+mn-lt"/>
              </a:endParaRPr>
            </a:p>
          </p:txBody>
        </p:sp>
        <p:sp>
          <p:nvSpPr>
            <p:cNvPr id="38" name="Freeform 6"/>
            <p:cNvSpPr>
              <a:spLocks noEditPoints="1"/>
            </p:cNvSpPr>
            <p:nvPr/>
          </p:nvSpPr>
          <p:spPr bwMode="auto">
            <a:xfrm>
              <a:off x="5546393" y="2070442"/>
              <a:ext cx="419100" cy="419100"/>
            </a:xfrm>
            <a:custGeom>
              <a:avLst/>
              <a:gdLst>
                <a:gd name="T0" fmla="*/ 276 w 344"/>
                <a:gd name="T1" fmla="*/ 172 h 344"/>
                <a:gd name="T2" fmla="*/ 172 w 344"/>
                <a:gd name="T3" fmla="*/ 276 h 344"/>
                <a:gd name="T4" fmla="*/ 68 w 344"/>
                <a:gd name="T5" fmla="*/ 172 h 344"/>
                <a:gd name="T6" fmla="*/ 70 w 344"/>
                <a:gd name="T7" fmla="*/ 152 h 344"/>
                <a:gd name="T8" fmla="*/ 0 w 344"/>
                <a:gd name="T9" fmla="*/ 152 h 344"/>
                <a:gd name="T10" fmla="*/ 0 w 344"/>
                <a:gd name="T11" fmla="*/ 290 h 344"/>
                <a:gd name="T12" fmla="*/ 54 w 344"/>
                <a:gd name="T13" fmla="*/ 344 h 344"/>
                <a:gd name="T14" fmla="*/ 290 w 344"/>
                <a:gd name="T15" fmla="*/ 344 h 344"/>
                <a:gd name="T16" fmla="*/ 344 w 344"/>
                <a:gd name="T17" fmla="*/ 290 h 344"/>
                <a:gd name="T18" fmla="*/ 344 w 344"/>
                <a:gd name="T19" fmla="*/ 152 h 344"/>
                <a:gd name="T20" fmla="*/ 274 w 344"/>
                <a:gd name="T21" fmla="*/ 152 h 344"/>
                <a:gd name="T22" fmla="*/ 276 w 344"/>
                <a:gd name="T23" fmla="*/ 172 h 344"/>
                <a:gd name="T24" fmla="*/ 290 w 344"/>
                <a:gd name="T25" fmla="*/ 0 h 344"/>
                <a:gd name="T26" fmla="*/ 54 w 344"/>
                <a:gd name="T27" fmla="*/ 0 h 344"/>
                <a:gd name="T28" fmla="*/ 0 w 344"/>
                <a:gd name="T29" fmla="*/ 54 h 344"/>
                <a:gd name="T30" fmla="*/ 0 w 344"/>
                <a:gd name="T31" fmla="*/ 112 h 344"/>
                <a:gd name="T32" fmla="*/ 87 w 344"/>
                <a:gd name="T33" fmla="*/ 112 h 344"/>
                <a:gd name="T34" fmla="*/ 172 w 344"/>
                <a:gd name="T35" fmla="*/ 68 h 344"/>
                <a:gd name="T36" fmla="*/ 257 w 344"/>
                <a:gd name="T37" fmla="*/ 112 h 344"/>
                <a:gd name="T38" fmla="*/ 344 w 344"/>
                <a:gd name="T39" fmla="*/ 112 h 344"/>
                <a:gd name="T40" fmla="*/ 344 w 344"/>
                <a:gd name="T41" fmla="*/ 54 h 344"/>
                <a:gd name="T42" fmla="*/ 290 w 344"/>
                <a:gd name="T43" fmla="*/ 0 h 344"/>
                <a:gd name="T44" fmla="*/ 317 w 344"/>
                <a:gd name="T45" fmla="*/ 66 h 344"/>
                <a:gd name="T46" fmla="*/ 307 w 344"/>
                <a:gd name="T47" fmla="*/ 76 h 344"/>
                <a:gd name="T48" fmla="*/ 278 w 344"/>
                <a:gd name="T49" fmla="*/ 76 h 344"/>
                <a:gd name="T50" fmla="*/ 269 w 344"/>
                <a:gd name="T51" fmla="*/ 66 h 344"/>
                <a:gd name="T52" fmla="*/ 269 w 344"/>
                <a:gd name="T53" fmla="*/ 37 h 344"/>
                <a:gd name="T54" fmla="*/ 278 w 344"/>
                <a:gd name="T55" fmla="*/ 28 h 344"/>
                <a:gd name="T56" fmla="*/ 307 w 344"/>
                <a:gd name="T57" fmla="*/ 28 h 344"/>
                <a:gd name="T58" fmla="*/ 317 w 344"/>
                <a:gd name="T59" fmla="*/ 37 h 344"/>
                <a:gd name="T60" fmla="*/ 317 w 344"/>
                <a:gd name="T61" fmla="*/ 66 h 344"/>
                <a:gd name="T62" fmla="*/ 236 w 344"/>
                <a:gd name="T63" fmla="*/ 172 h 344"/>
                <a:gd name="T64" fmla="*/ 172 w 344"/>
                <a:gd name="T65" fmla="*/ 108 h 344"/>
                <a:gd name="T66" fmla="*/ 108 w 344"/>
                <a:gd name="T67" fmla="*/ 172 h 344"/>
                <a:gd name="T68" fmla="*/ 172 w 344"/>
                <a:gd name="T69" fmla="*/ 236 h 344"/>
                <a:gd name="T70" fmla="*/ 236 w 344"/>
                <a:gd name="T7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4" h="344">
                  <a:moveTo>
                    <a:pt x="276" y="172"/>
                  </a:moveTo>
                  <a:cubicBezTo>
                    <a:pt x="276" y="229"/>
                    <a:pt x="230" y="276"/>
                    <a:pt x="172" y="276"/>
                  </a:cubicBezTo>
                  <a:cubicBezTo>
                    <a:pt x="115" y="276"/>
                    <a:pt x="68" y="229"/>
                    <a:pt x="68" y="172"/>
                  </a:cubicBezTo>
                  <a:cubicBezTo>
                    <a:pt x="68" y="165"/>
                    <a:pt x="69" y="158"/>
                    <a:pt x="70" y="152"/>
                  </a:cubicBezTo>
                  <a:cubicBezTo>
                    <a:pt x="0" y="152"/>
                    <a:pt x="0" y="152"/>
                    <a:pt x="0" y="152"/>
                  </a:cubicBezTo>
                  <a:cubicBezTo>
                    <a:pt x="0" y="290"/>
                    <a:pt x="0" y="290"/>
                    <a:pt x="0" y="290"/>
                  </a:cubicBezTo>
                  <a:cubicBezTo>
                    <a:pt x="0" y="320"/>
                    <a:pt x="24" y="344"/>
                    <a:pt x="54" y="344"/>
                  </a:cubicBezTo>
                  <a:cubicBezTo>
                    <a:pt x="290" y="344"/>
                    <a:pt x="290" y="344"/>
                    <a:pt x="290" y="344"/>
                  </a:cubicBezTo>
                  <a:cubicBezTo>
                    <a:pt x="320" y="344"/>
                    <a:pt x="344" y="320"/>
                    <a:pt x="344" y="290"/>
                  </a:cubicBezTo>
                  <a:cubicBezTo>
                    <a:pt x="344" y="152"/>
                    <a:pt x="344" y="152"/>
                    <a:pt x="344" y="152"/>
                  </a:cubicBezTo>
                  <a:cubicBezTo>
                    <a:pt x="274" y="152"/>
                    <a:pt x="274" y="152"/>
                    <a:pt x="274" y="152"/>
                  </a:cubicBezTo>
                  <a:cubicBezTo>
                    <a:pt x="276" y="158"/>
                    <a:pt x="276" y="165"/>
                    <a:pt x="276" y="172"/>
                  </a:cubicBezTo>
                  <a:close/>
                  <a:moveTo>
                    <a:pt x="290" y="0"/>
                  </a:moveTo>
                  <a:cubicBezTo>
                    <a:pt x="54" y="0"/>
                    <a:pt x="54" y="0"/>
                    <a:pt x="54" y="0"/>
                  </a:cubicBezTo>
                  <a:cubicBezTo>
                    <a:pt x="24" y="0"/>
                    <a:pt x="0" y="24"/>
                    <a:pt x="0" y="54"/>
                  </a:cubicBezTo>
                  <a:cubicBezTo>
                    <a:pt x="0" y="112"/>
                    <a:pt x="0" y="112"/>
                    <a:pt x="0" y="112"/>
                  </a:cubicBezTo>
                  <a:cubicBezTo>
                    <a:pt x="87" y="112"/>
                    <a:pt x="87" y="112"/>
                    <a:pt x="87" y="112"/>
                  </a:cubicBezTo>
                  <a:cubicBezTo>
                    <a:pt x="106" y="85"/>
                    <a:pt x="137" y="68"/>
                    <a:pt x="172" y="68"/>
                  </a:cubicBezTo>
                  <a:cubicBezTo>
                    <a:pt x="207" y="68"/>
                    <a:pt x="238" y="85"/>
                    <a:pt x="257" y="112"/>
                  </a:cubicBezTo>
                  <a:cubicBezTo>
                    <a:pt x="344" y="112"/>
                    <a:pt x="344" y="112"/>
                    <a:pt x="344" y="112"/>
                  </a:cubicBezTo>
                  <a:cubicBezTo>
                    <a:pt x="344" y="54"/>
                    <a:pt x="344" y="54"/>
                    <a:pt x="344" y="54"/>
                  </a:cubicBezTo>
                  <a:cubicBezTo>
                    <a:pt x="344" y="24"/>
                    <a:pt x="320" y="0"/>
                    <a:pt x="290" y="0"/>
                  </a:cubicBezTo>
                  <a:close/>
                  <a:moveTo>
                    <a:pt x="317" y="66"/>
                  </a:moveTo>
                  <a:cubicBezTo>
                    <a:pt x="317" y="72"/>
                    <a:pt x="312" y="76"/>
                    <a:pt x="307" y="76"/>
                  </a:cubicBezTo>
                  <a:cubicBezTo>
                    <a:pt x="278" y="76"/>
                    <a:pt x="278" y="76"/>
                    <a:pt x="278" y="76"/>
                  </a:cubicBezTo>
                  <a:cubicBezTo>
                    <a:pt x="273" y="76"/>
                    <a:pt x="269" y="72"/>
                    <a:pt x="269" y="66"/>
                  </a:cubicBezTo>
                  <a:cubicBezTo>
                    <a:pt x="269" y="37"/>
                    <a:pt x="269" y="37"/>
                    <a:pt x="269" y="37"/>
                  </a:cubicBezTo>
                  <a:cubicBezTo>
                    <a:pt x="269" y="32"/>
                    <a:pt x="273" y="28"/>
                    <a:pt x="278" y="28"/>
                  </a:cubicBezTo>
                  <a:cubicBezTo>
                    <a:pt x="307" y="28"/>
                    <a:pt x="307" y="28"/>
                    <a:pt x="307" y="28"/>
                  </a:cubicBezTo>
                  <a:cubicBezTo>
                    <a:pt x="312" y="28"/>
                    <a:pt x="317" y="32"/>
                    <a:pt x="317" y="37"/>
                  </a:cubicBezTo>
                  <a:lnTo>
                    <a:pt x="317" y="66"/>
                  </a:lnTo>
                  <a:close/>
                  <a:moveTo>
                    <a:pt x="236" y="172"/>
                  </a:moveTo>
                  <a:cubicBezTo>
                    <a:pt x="236" y="137"/>
                    <a:pt x="208" y="108"/>
                    <a:pt x="172" y="108"/>
                  </a:cubicBezTo>
                  <a:cubicBezTo>
                    <a:pt x="137" y="108"/>
                    <a:pt x="108" y="137"/>
                    <a:pt x="108" y="172"/>
                  </a:cubicBezTo>
                  <a:cubicBezTo>
                    <a:pt x="108" y="207"/>
                    <a:pt x="137" y="236"/>
                    <a:pt x="172" y="236"/>
                  </a:cubicBezTo>
                  <a:cubicBezTo>
                    <a:pt x="208" y="236"/>
                    <a:pt x="236" y="207"/>
                    <a:pt x="236" y="172"/>
                  </a:cubicBezTo>
                  <a:close/>
                </a:path>
              </a:pathLst>
            </a:custGeom>
            <a:solidFill>
              <a:sysClr val="window" lastClr="FFFFFF"/>
            </a:solidFill>
            <a:ln>
              <a:noFill/>
            </a:ln>
          </p:spPr>
          <p:txBody>
            <a:bodyPr lIns="121920" tIns="60960" rIns="121920" bIns="60960"/>
            <a:lstStyle/>
            <a:p>
              <a:pPr defTabSz="1218565" eaLnBrk="1" fontAlgn="auto" hangingPunct="1">
                <a:spcBef>
                  <a:spcPts val="0"/>
                </a:spcBef>
                <a:spcAft>
                  <a:spcPts val="0"/>
                </a:spcAft>
                <a:defRPr/>
              </a:pPr>
              <a:endParaRPr lang="en-US" sz="3200" kern="0" dirty="0">
                <a:solidFill>
                  <a:srgbClr val="95A5A6"/>
                </a:solidFill>
                <a:cs typeface="+mn-ea"/>
                <a:sym typeface="+mn-lt"/>
              </a:endParaRPr>
            </a:p>
          </p:txBody>
        </p:sp>
      </p:grpSp>
      <p:grpSp>
        <p:nvGrpSpPr>
          <p:cNvPr id="7" name="Group 10"/>
          <p:cNvGrpSpPr>
            <a:grpSpLocks/>
          </p:cNvGrpSpPr>
          <p:nvPr/>
        </p:nvGrpSpPr>
        <p:grpSpPr bwMode="auto">
          <a:xfrm>
            <a:off x="4978400" y="2008188"/>
            <a:ext cx="2032000" cy="2032000"/>
            <a:chOff x="3733800" y="1506086"/>
            <a:chExt cx="1524000" cy="1524000"/>
          </a:xfrm>
        </p:grpSpPr>
        <p:sp>
          <p:nvSpPr>
            <p:cNvPr id="57" name="Oval 49"/>
            <p:cNvSpPr/>
            <p:nvPr/>
          </p:nvSpPr>
          <p:spPr>
            <a:xfrm>
              <a:off x="3733800" y="1506086"/>
              <a:ext cx="1524000" cy="1524000"/>
            </a:xfrm>
            <a:prstGeom prst="ellipse">
              <a:avLst/>
            </a:prstGeom>
            <a:noFill/>
            <a:ln w="25400" cap="flat" cmpd="sng" algn="ctr">
              <a:solidFill>
                <a:srgbClr val="37BBED"/>
              </a:solidFill>
              <a:prstDash val="solid"/>
            </a:ln>
            <a:effectLst/>
          </p:spPr>
          <p:txBody>
            <a:bodyPr anchor="ctr"/>
            <a:lstStyle/>
            <a:p>
              <a:pPr algn="ctr" defTabSz="1218565" eaLnBrk="1" fontAlgn="auto" hangingPunct="1">
                <a:spcBef>
                  <a:spcPts val="0"/>
                </a:spcBef>
                <a:spcAft>
                  <a:spcPts val="0"/>
                </a:spcAft>
                <a:defRPr/>
              </a:pPr>
              <a:endParaRPr lang="en-US" sz="3200" kern="0" dirty="0">
                <a:solidFill>
                  <a:prstClr val="white"/>
                </a:solidFill>
                <a:cs typeface="+mn-ea"/>
                <a:sym typeface="+mn-lt"/>
              </a:endParaRPr>
            </a:p>
          </p:txBody>
        </p:sp>
        <p:sp>
          <p:nvSpPr>
            <p:cNvPr id="58" name="Freeform 6"/>
            <p:cNvSpPr>
              <a:spLocks noEditPoints="1"/>
            </p:cNvSpPr>
            <p:nvPr/>
          </p:nvSpPr>
          <p:spPr bwMode="auto">
            <a:xfrm>
              <a:off x="4270772" y="2056155"/>
              <a:ext cx="450056" cy="450056"/>
            </a:xfrm>
            <a:custGeom>
              <a:avLst/>
              <a:gdLst>
                <a:gd name="T0" fmla="*/ 176 w 352"/>
                <a:gd name="T1" fmla="*/ 0 h 352"/>
                <a:gd name="T2" fmla="*/ 0 w 352"/>
                <a:gd name="T3" fmla="*/ 176 h 352"/>
                <a:gd name="T4" fmla="*/ 44 w 352"/>
                <a:gd name="T5" fmla="*/ 292 h 352"/>
                <a:gd name="T6" fmla="*/ 152 w 352"/>
                <a:gd name="T7" fmla="*/ 250 h 352"/>
                <a:gd name="T8" fmla="*/ 276 w 352"/>
                <a:gd name="T9" fmla="*/ 321 h 352"/>
                <a:gd name="T10" fmla="*/ 352 w 352"/>
                <a:gd name="T11" fmla="*/ 176 h 352"/>
                <a:gd name="T12" fmla="*/ 176 w 352"/>
                <a:gd name="T13" fmla="*/ 0 h 352"/>
                <a:gd name="T14" fmla="*/ 262 w 352"/>
                <a:gd name="T15" fmla="*/ 239 h 352"/>
                <a:gd name="T16" fmla="*/ 247 w 352"/>
                <a:gd name="T17" fmla="*/ 242 h 352"/>
                <a:gd name="T18" fmla="*/ 95 w 352"/>
                <a:gd name="T19" fmla="*/ 226 h 352"/>
                <a:gd name="T20" fmla="*/ 82 w 352"/>
                <a:gd name="T21" fmla="*/ 217 h 352"/>
                <a:gd name="T22" fmla="*/ 90 w 352"/>
                <a:gd name="T23" fmla="*/ 204 h 352"/>
                <a:gd name="T24" fmla="*/ 259 w 352"/>
                <a:gd name="T25" fmla="*/ 224 h 352"/>
                <a:gd name="T26" fmla="*/ 262 w 352"/>
                <a:gd name="T27" fmla="*/ 239 h 352"/>
                <a:gd name="T28" fmla="*/ 283 w 352"/>
                <a:gd name="T29" fmla="*/ 189 h 352"/>
                <a:gd name="T30" fmla="*/ 265 w 352"/>
                <a:gd name="T31" fmla="*/ 193 h 352"/>
                <a:gd name="T32" fmla="*/ 92 w 352"/>
                <a:gd name="T33" fmla="*/ 173 h 352"/>
                <a:gd name="T34" fmla="*/ 75 w 352"/>
                <a:gd name="T35" fmla="*/ 164 h 352"/>
                <a:gd name="T36" fmla="*/ 84 w 352"/>
                <a:gd name="T37" fmla="*/ 147 h 352"/>
                <a:gd name="T38" fmla="*/ 279 w 352"/>
                <a:gd name="T39" fmla="*/ 170 h 352"/>
                <a:gd name="T40" fmla="*/ 283 w 352"/>
                <a:gd name="T41" fmla="*/ 189 h 352"/>
                <a:gd name="T42" fmla="*/ 285 w 352"/>
                <a:gd name="T43" fmla="*/ 137 h 352"/>
                <a:gd name="T44" fmla="*/ 84 w 352"/>
                <a:gd name="T45" fmla="*/ 117 h 352"/>
                <a:gd name="T46" fmla="*/ 64 w 352"/>
                <a:gd name="T47" fmla="*/ 106 h 352"/>
                <a:gd name="T48" fmla="*/ 74 w 352"/>
                <a:gd name="T49" fmla="*/ 86 h 352"/>
                <a:gd name="T50" fmla="*/ 302 w 352"/>
                <a:gd name="T51" fmla="*/ 109 h 352"/>
                <a:gd name="T52" fmla="*/ 308 w 352"/>
                <a:gd name="T53" fmla="*/ 131 h 352"/>
                <a:gd name="T54" fmla="*/ 285 w 352"/>
                <a:gd name="T55" fmla="*/ 137 h 352"/>
                <a:gd name="T56" fmla="*/ 151 w 352"/>
                <a:gd name="T57" fmla="*/ 303 h 352"/>
                <a:gd name="T58" fmla="*/ 91 w 352"/>
                <a:gd name="T59" fmla="*/ 330 h 352"/>
                <a:gd name="T60" fmla="*/ 176 w 352"/>
                <a:gd name="T61" fmla="*/ 352 h 352"/>
                <a:gd name="T62" fmla="*/ 220 w 352"/>
                <a:gd name="T63" fmla="*/ 347 h 352"/>
                <a:gd name="T64" fmla="*/ 151 w 352"/>
                <a:gd name="T65" fmla="*/ 303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2" h="352">
                  <a:moveTo>
                    <a:pt x="176" y="0"/>
                  </a:moveTo>
                  <a:cubicBezTo>
                    <a:pt x="79" y="0"/>
                    <a:pt x="0" y="79"/>
                    <a:pt x="0" y="176"/>
                  </a:cubicBezTo>
                  <a:cubicBezTo>
                    <a:pt x="0" y="220"/>
                    <a:pt x="17" y="261"/>
                    <a:pt x="44" y="292"/>
                  </a:cubicBezTo>
                  <a:cubicBezTo>
                    <a:pt x="71" y="264"/>
                    <a:pt x="109" y="249"/>
                    <a:pt x="152" y="250"/>
                  </a:cubicBezTo>
                  <a:cubicBezTo>
                    <a:pt x="208" y="252"/>
                    <a:pt x="251" y="278"/>
                    <a:pt x="276" y="321"/>
                  </a:cubicBezTo>
                  <a:cubicBezTo>
                    <a:pt x="322" y="289"/>
                    <a:pt x="352" y="236"/>
                    <a:pt x="352" y="176"/>
                  </a:cubicBezTo>
                  <a:cubicBezTo>
                    <a:pt x="352" y="79"/>
                    <a:pt x="273" y="0"/>
                    <a:pt x="176" y="0"/>
                  </a:cubicBezTo>
                  <a:close/>
                  <a:moveTo>
                    <a:pt x="262" y="239"/>
                  </a:moveTo>
                  <a:cubicBezTo>
                    <a:pt x="259" y="244"/>
                    <a:pt x="253" y="245"/>
                    <a:pt x="247" y="242"/>
                  </a:cubicBezTo>
                  <a:cubicBezTo>
                    <a:pt x="207" y="217"/>
                    <a:pt x="155" y="212"/>
                    <a:pt x="95" y="226"/>
                  </a:cubicBezTo>
                  <a:cubicBezTo>
                    <a:pt x="89" y="227"/>
                    <a:pt x="83" y="223"/>
                    <a:pt x="82" y="217"/>
                  </a:cubicBezTo>
                  <a:cubicBezTo>
                    <a:pt x="81" y="212"/>
                    <a:pt x="84" y="206"/>
                    <a:pt x="90" y="204"/>
                  </a:cubicBezTo>
                  <a:cubicBezTo>
                    <a:pt x="156" y="189"/>
                    <a:pt x="213" y="196"/>
                    <a:pt x="259" y="224"/>
                  </a:cubicBezTo>
                  <a:cubicBezTo>
                    <a:pt x="264" y="227"/>
                    <a:pt x="265" y="234"/>
                    <a:pt x="262" y="239"/>
                  </a:cubicBezTo>
                  <a:close/>
                  <a:moveTo>
                    <a:pt x="283" y="189"/>
                  </a:moveTo>
                  <a:cubicBezTo>
                    <a:pt x="280" y="195"/>
                    <a:pt x="271" y="197"/>
                    <a:pt x="265" y="193"/>
                  </a:cubicBezTo>
                  <a:cubicBezTo>
                    <a:pt x="218" y="164"/>
                    <a:pt x="147" y="156"/>
                    <a:pt x="92" y="173"/>
                  </a:cubicBezTo>
                  <a:cubicBezTo>
                    <a:pt x="85" y="175"/>
                    <a:pt x="77" y="171"/>
                    <a:pt x="75" y="164"/>
                  </a:cubicBezTo>
                  <a:cubicBezTo>
                    <a:pt x="73" y="157"/>
                    <a:pt x="77" y="149"/>
                    <a:pt x="84" y="147"/>
                  </a:cubicBezTo>
                  <a:cubicBezTo>
                    <a:pt x="147" y="128"/>
                    <a:pt x="226" y="137"/>
                    <a:pt x="279" y="170"/>
                  </a:cubicBezTo>
                  <a:cubicBezTo>
                    <a:pt x="285" y="174"/>
                    <a:pt x="287" y="182"/>
                    <a:pt x="283" y="189"/>
                  </a:cubicBezTo>
                  <a:close/>
                  <a:moveTo>
                    <a:pt x="285" y="137"/>
                  </a:moveTo>
                  <a:cubicBezTo>
                    <a:pt x="229" y="104"/>
                    <a:pt x="137" y="101"/>
                    <a:pt x="84" y="117"/>
                  </a:cubicBezTo>
                  <a:cubicBezTo>
                    <a:pt x="75" y="120"/>
                    <a:pt x="66" y="115"/>
                    <a:pt x="64" y="106"/>
                  </a:cubicBezTo>
                  <a:cubicBezTo>
                    <a:pt x="61" y="98"/>
                    <a:pt x="66" y="88"/>
                    <a:pt x="74" y="86"/>
                  </a:cubicBezTo>
                  <a:cubicBezTo>
                    <a:pt x="136" y="67"/>
                    <a:pt x="238" y="71"/>
                    <a:pt x="302" y="109"/>
                  </a:cubicBezTo>
                  <a:cubicBezTo>
                    <a:pt x="310" y="114"/>
                    <a:pt x="312" y="124"/>
                    <a:pt x="308" y="131"/>
                  </a:cubicBezTo>
                  <a:cubicBezTo>
                    <a:pt x="303" y="139"/>
                    <a:pt x="293" y="142"/>
                    <a:pt x="285" y="137"/>
                  </a:cubicBezTo>
                  <a:close/>
                  <a:moveTo>
                    <a:pt x="151" y="303"/>
                  </a:moveTo>
                  <a:cubicBezTo>
                    <a:pt x="126" y="302"/>
                    <a:pt x="106" y="312"/>
                    <a:pt x="91" y="330"/>
                  </a:cubicBezTo>
                  <a:cubicBezTo>
                    <a:pt x="116" y="344"/>
                    <a:pt x="145" y="352"/>
                    <a:pt x="176" y="352"/>
                  </a:cubicBezTo>
                  <a:cubicBezTo>
                    <a:pt x="191" y="352"/>
                    <a:pt x="206" y="350"/>
                    <a:pt x="220" y="347"/>
                  </a:cubicBezTo>
                  <a:cubicBezTo>
                    <a:pt x="206" y="319"/>
                    <a:pt x="183" y="304"/>
                    <a:pt x="151" y="303"/>
                  </a:cubicBezTo>
                  <a:close/>
                </a:path>
              </a:pathLst>
            </a:custGeom>
            <a:solidFill>
              <a:sysClr val="window" lastClr="FFFFFF"/>
            </a:solidFill>
            <a:ln>
              <a:noFill/>
            </a:ln>
          </p:spPr>
          <p:txBody>
            <a:bodyPr lIns="121920" tIns="60960" rIns="121920" bIns="60960"/>
            <a:lstStyle/>
            <a:p>
              <a:pPr defTabSz="1218565" eaLnBrk="1" fontAlgn="auto" hangingPunct="1">
                <a:spcBef>
                  <a:spcPts val="0"/>
                </a:spcBef>
                <a:spcAft>
                  <a:spcPts val="0"/>
                </a:spcAft>
                <a:defRPr/>
              </a:pPr>
              <a:endParaRPr lang="en-US" sz="3200" kern="0" dirty="0">
                <a:solidFill>
                  <a:srgbClr val="95A5A6"/>
                </a:solidFill>
                <a:cs typeface="+mn-ea"/>
                <a:sym typeface="+mn-lt"/>
              </a:endParaRPr>
            </a:p>
          </p:txBody>
        </p:sp>
      </p:grpSp>
      <p:grpSp>
        <p:nvGrpSpPr>
          <p:cNvPr id="9" name="Group 4"/>
          <p:cNvGrpSpPr>
            <a:grpSpLocks/>
          </p:cNvGrpSpPr>
          <p:nvPr/>
        </p:nvGrpSpPr>
        <p:grpSpPr bwMode="auto">
          <a:xfrm>
            <a:off x="3251200" y="2008188"/>
            <a:ext cx="2032000" cy="2032000"/>
            <a:chOff x="2438400" y="1506086"/>
            <a:chExt cx="1524000" cy="1524000"/>
          </a:xfrm>
        </p:grpSpPr>
        <p:sp>
          <p:nvSpPr>
            <p:cNvPr id="60" name="Oval 47"/>
            <p:cNvSpPr/>
            <p:nvPr/>
          </p:nvSpPr>
          <p:spPr>
            <a:xfrm>
              <a:off x="2438400" y="1506086"/>
              <a:ext cx="1524000" cy="1524000"/>
            </a:xfrm>
            <a:prstGeom prst="ellipse">
              <a:avLst/>
            </a:prstGeom>
            <a:noFill/>
            <a:ln w="25400" cap="flat" cmpd="sng" algn="ctr">
              <a:solidFill>
                <a:srgbClr val="37BBED"/>
              </a:solidFill>
              <a:prstDash val="solid"/>
            </a:ln>
            <a:effectLst/>
          </p:spPr>
          <p:txBody>
            <a:bodyPr anchor="ctr"/>
            <a:lstStyle/>
            <a:p>
              <a:pPr algn="ctr" defTabSz="1218565" eaLnBrk="1" fontAlgn="auto" hangingPunct="1">
                <a:spcBef>
                  <a:spcPts val="0"/>
                </a:spcBef>
                <a:spcAft>
                  <a:spcPts val="0"/>
                </a:spcAft>
                <a:defRPr/>
              </a:pPr>
              <a:endParaRPr lang="en-US" sz="3200" kern="0" dirty="0">
                <a:solidFill>
                  <a:prstClr val="white"/>
                </a:solidFill>
                <a:cs typeface="+mn-ea"/>
                <a:sym typeface="+mn-lt"/>
              </a:endParaRPr>
            </a:p>
          </p:txBody>
        </p:sp>
        <p:sp>
          <p:nvSpPr>
            <p:cNvPr id="61" name="Freeform 11"/>
            <p:cNvSpPr/>
            <p:nvPr/>
          </p:nvSpPr>
          <p:spPr bwMode="auto">
            <a:xfrm>
              <a:off x="2980135" y="2050201"/>
              <a:ext cx="440531" cy="434579"/>
            </a:xfrm>
            <a:custGeom>
              <a:avLst/>
              <a:gdLst>
                <a:gd name="T0" fmla="*/ 358 w 378"/>
                <a:gd name="T1" fmla="*/ 116 h 374"/>
                <a:gd name="T2" fmla="*/ 192 w 378"/>
                <a:gd name="T3" fmla="*/ 351 h 374"/>
                <a:gd name="T4" fmla="*/ 116 w 378"/>
                <a:gd name="T5" fmla="*/ 319 h 374"/>
                <a:gd name="T6" fmla="*/ 55 w 378"/>
                <a:gd name="T7" fmla="*/ 133 h 374"/>
                <a:gd name="T8" fmla="*/ 14 w 378"/>
                <a:gd name="T9" fmla="*/ 146 h 374"/>
                <a:gd name="T10" fmla="*/ 0 w 378"/>
                <a:gd name="T11" fmla="*/ 126 h 374"/>
                <a:gd name="T12" fmla="*/ 108 w 378"/>
                <a:gd name="T13" fmla="*/ 42 h 374"/>
                <a:gd name="T14" fmla="*/ 169 w 378"/>
                <a:gd name="T15" fmla="*/ 168 h 374"/>
                <a:gd name="T16" fmla="*/ 198 w 378"/>
                <a:gd name="T17" fmla="*/ 241 h 374"/>
                <a:gd name="T18" fmla="*/ 248 w 378"/>
                <a:gd name="T19" fmla="*/ 175 h 374"/>
                <a:gd name="T20" fmla="*/ 206 w 378"/>
                <a:gd name="T21" fmla="*/ 125 h 374"/>
                <a:gd name="T22" fmla="*/ 358 w 378"/>
                <a:gd name="T23" fmla="*/ 11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8" h="374">
                  <a:moveTo>
                    <a:pt x="358" y="116"/>
                  </a:moveTo>
                  <a:cubicBezTo>
                    <a:pt x="338" y="231"/>
                    <a:pt x="225" y="329"/>
                    <a:pt x="192" y="351"/>
                  </a:cubicBezTo>
                  <a:cubicBezTo>
                    <a:pt x="158" y="374"/>
                    <a:pt x="127" y="342"/>
                    <a:pt x="116" y="319"/>
                  </a:cubicBezTo>
                  <a:cubicBezTo>
                    <a:pt x="103" y="292"/>
                    <a:pt x="65" y="146"/>
                    <a:pt x="55" y="133"/>
                  </a:cubicBezTo>
                  <a:cubicBezTo>
                    <a:pt x="45" y="121"/>
                    <a:pt x="14" y="146"/>
                    <a:pt x="14" y="146"/>
                  </a:cubicBezTo>
                  <a:cubicBezTo>
                    <a:pt x="0" y="126"/>
                    <a:pt x="0" y="126"/>
                    <a:pt x="0" y="126"/>
                  </a:cubicBezTo>
                  <a:cubicBezTo>
                    <a:pt x="0" y="126"/>
                    <a:pt x="61" y="51"/>
                    <a:pt x="108" y="42"/>
                  </a:cubicBezTo>
                  <a:cubicBezTo>
                    <a:pt x="157" y="32"/>
                    <a:pt x="157" y="119"/>
                    <a:pt x="169" y="168"/>
                  </a:cubicBezTo>
                  <a:cubicBezTo>
                    <a:pt x="180" y="215"/>
                    <a:pt x="188" y="241"/>
                    <a:pt x="198" y="241"/>
                  </a:cubicBezTo>
                  <a:cubicBezTo>
                    <a:pt x="208" y="241"/>
                    <a:pt x="227" y="215"/>
                    <a:pt x="248" y="175"/>
                  </a:cubicBezTo>
                  <a:cubicBezTo>
                    <a:pt x="269" y="135"/>
                    <a:pt x="247" y="100"/>
                    <a:pt x="206" y="125"/>
                  </a:cubicBezTo>
                  <a:cubicBezTo>
                    <a:pt x="223" y="24"/>
                    <a:pt x="378" y="0"/>
                    <a:pt x="358" y="116"/>
                  </a:cubicBezTo>
                  <a:close/>
                </a:path>
              </a:pathLst>
            </a:custGeom>
            <a:solidFill>
              <a:sysClr val="window" lastClr="FFFFFF"/>
            </a:solidFill>
            <a:ln>
              <a:noFill/>
            </a:ln>
          </p:spPr>
          <p:txBody>
            <a:bodyPr lIns="121920" tIns="60960" rIns="121920" bIns="60960"/>
            <a:lstStyle/>
            <a:p>
              <a:pPr defTabSz="1218565" eaLnBrk="1" fontAlgn="auto" hangingPunct="1">
                <a:spcBef>
                  <a:spcPts val="0"/>
                </a:spcBef>
                <a:spcAft>
                  <a:spcPts val="0"/>
                </a:spcAft>
                <a:defRPr/>
              </a:pPr>
              <a:endParaRPr lang="en-US" sz="3200" kern="0" dirty="0">
                <a:solidFill>
                  <a:srgbClr val="95A5A6"/>
                </a:solidFill>
                <a:cs typeface="+mn-ea"/>
                <a:sym typeface="+mn-lt"/>
              </a:endParaRPr>
            </a:p>
          </p:txBody>
        </p:sp>
      </p:grpSp>
      <p:grpSp>
        <p:nvGrpSpPr>
          <p:cNvPr id="10" name="Group 1"/>
          <p:cNvGrpSpPr>
            <a:grpSpLocks/>
          </p:cNvGrpSpPr>
          <p:nvPr/>
        </p:nvGrpSpPr>
        <p:grpSpPr bwMode="auto">
          <a:xfrm>
            <a:off x="1727200" y="2008188"/>
            <a:ext cx="2032000" cy="2032000"/>
            <a:chOff x="1295400" y="1506086"/>
            <a:chExt cx="1524000" cy="1524000"/>
          </a:xfrm>
        </p:grpSpPr>
        <p:sp>
          <p:nvSpPr>
            <p:cNvPr id="63" name="Oval 2"/>
            <p:cNvSpPr/>
            <p:nvPr/>
          </p:nvSpPr>
          <p:spPr>
            <a:xfrm>
              <a:off x="1295400" y="1506086"/>
              <a:ext cx="1524000" cy="1524000"/>
            </a:xfrm>
            <a:prstGeom prst="ellipse">
              <a:avLst/>
            </a:prstGeom>
            <a:noFill/>
            <a:ln w="25400" cap="flat" cmpd="sng" algn="ctr">
              <a:solidFill>
                <a:srgbClr val="37BBED"/>
              </a:solidFill>
              <a:prstDash val="solid"/>
            </a:ln>
            <a:effectLst/>
          </p:spPr>
          <p:txBody>
            <a:bodyPr anchor="ctr"/>
            <a:lstStyle/>
            <a:p>
              <a:pPr algn="ctr" defTabSz="1218565" eaLnBrk="1" fontAlgn="auto" hangingPunct="1">
                <a:spcBef>
                  <a:spcPts val="0"/>
                </a:spcBef>
                <a:spcAft>
                  <a:spcPts val="0"/>
                </a:spcAft>
                <a:defRPr/>
              </a:pPr>
              <a:endParaRPr lang="en-US" sz="3200" kern="0" dirty="0">
                <a:solidFill>
                  <a:prstClr val="white"/>
                </a:solidFill>
                <a:cs typeface="+mn-ea"/>
                <a:sym typeface="+mn-lt"/>
              </a:endParaRPr>
            </a:p>
          </p:txBody>
        </p:sp>
        <p:sp>
          <p:nvSpPr>
            <p:cNvPr id="64" name="Freeform 16"/>
            <p:cNvSpPr/>
            <p:nvPr/>
          </p:nvSpPr>
          <p:spPr bwMode="auto">
            <a:xfrm>
              <a:off x="1829991" y="2096636"/>
              <a:ext cx="454819" cy="369094"/>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ysClr val="window" lastClr="FFFFFF"/>
            </a:solidFill>
            <a:ln>
              <a:noFill/>
            </a:ln>
          </p:spPr>
          <p:txBody>
            <a:bodyPr lIns="121920" tIns="60960" rIns="121920" bIns="60960"/>
            <a:lstStyle/>
            <a:p>
              <a:pPr defTabSz="1218565" eaLnBrk="1" fontAlgn="auto" hangingPunct="1">
                <a:spcBef>
                  <a:spcPts val="0"/>
                </a:spcBef>
                <a:spcAft>
                  <a:spcPts val="0"/>
                </a:spcAft>
                <a:defRPr/>
              </a:pPr>
              <a:endParaRPr lang="en-US" sz="3200" kern="0" dirty="0">
                <a:solidFill>
                  <a:srgbClr val="95A5A6"/>
                </a:solidFill>
                <a:cs typeface="+mn-ea"/>
                <a:sym typeface="+mn-lt"/>
              </a:endParaRPr>
            </a:p>
          </p:txBody>
        </p:sp>
      </p:grpSp>
      <p:sp>
        <p:nvSpPr>
          <p:cNvPr id="65" name="Content Placeholder 2"/>
          <p:cNvSpPr txBox="1">
            <a:spLocks noChangeArrowheads="1"/>
          </p:cNvSpPr>
          <p:nvPr/>
        </p:nvSpPr>
        <p:spPr bwMode="auto">
          <a:xfrm>
            <a:off x="809625" y="5156200"/>
            <a:ext cx="1057275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spcBef>
                <a:spcPct val="20000"/>
              </a:spcBef>
            </a:pPr>
            <a:r>
              <a:rPr lang="en-US" altLang="zh-CN" sz="1200">
                <a:solidFill>
                  <a:schemeClr val="bg1">
                    <a:lumMod val="85000"/>
                  </a:schemeClr>
                </a:solidFill>
                <a:latin typeface="+mn-lt"/>
                <a:ea typeface="+mn-ea"/>
                <a:cs typeface="+mn-ea"/>
                <a:sym typeface="+mn-lt"/>
              </a:rPr>
              <a:t>Lorem ipsum dolor sit amet, consectetur adipiscing elit. </a:t>
            </a:r>
            <a:r>
              <a:rPr lang="en-US" altLang="zh-CN" sz="1200" b="1">
                <a:solidFill>
                  <a:schemeClr val="bg1">
                    <a:lumMod val="85000"/>
                  </a:schemeClr>
                </a:solidFill>
                <a:latin typeface="+mn-lt"/>
                <a:ea typeface="+mn-ea"/>
                <a:cs typeface="+mn-ea"/>
                <a:sym typeface="+mn-lt"/>
              </a:rPr>
              <a:t>Fusce suscipit neque non libero aliquam</a:t>
            </a:r>
            <a:r>
              <a:rPr lang="en-US" altLang="zh-CN" sz="1200">
                <a:solidFill>
                  <a:schemeClr val="bg1">
                    <a:lumMod val="85000"/>
                  </a:schemeClr>
                </a:solidFill>
                <a:latin typeface="+mn-lt"/>
                <a:ea typeface="+mn-ea"/>
                <a:cs typeface="+mn-ea"/>
                <a:sym typeface="+mn-lt"/>
              </a:rPr>
              <a:t>, ut facilisis lacus pretium. Sed imperdiet tincidunt velit laoreet facilisis. Praesent tempus ipsum suscipit, dictum nulla a, sagittis sapien. Curabitur a nisl facilisis lectus posuere pharetra porta sed neque. Fusce porttitor venenatis ipsum at ullamcorper. Suspendisse sodales leo vehicula libero pharetra, ac porttitor metus mollis.</a:t>
            </a:r>
          </a:p>
        </p:txBody>
      </p:sp>
      <p:cxnSp>
        <p:nvCxnSpPr>
          <p:cNvPr id="66" name="Straight Connector 83"/>
          <p:cNvCxnSpPr>
            <a:cxnSpLocks noChangeShapeType="1"/>
          </p:cNvCxnSpPr>
          <p:nvPr/>
        </p:nvCxnSpPr>
        <p:spPr bwMode="auto">
          <a:xfrm flipH="1">
            <a:off x="890588" y="4953000"/>
            <a:ext cx="10206037" cy="0"/>
          </a:xfrm>
          <a:prstGeom prst="line">
            <a:avLst/>
          </a:prstGeom>
          <a:noFill/>
          <a:ln w="9525">
            <a:solidFill>
              <a:srgbClr val="D9D9D9"/>
            </a:solidFill>
            <a:prstDash val="sysDot"/>
            <a:round/>
            <a:headEnd/>
            <a:tailEnd/>
          </a:ln>
          <a:extLst>
            <a:ext uri="{909E8E84-426E-40DD-AFC4-6F175D3DCCD1}">
              <a14:hiddenFill xmlns:a14="http://schemas.microsoft.com/office/drawing/2010/main">
                <a:noFill/>
              </a14:hiddenFill>
            </a:ext>
          </a:extLst>
        </p:spPr>
      </p:cxnSp>
      <p:sp>
        <p:nvSpPr>
          <p:cNvPr id="67" name="Rectangle 1436"/>
          <p:cNvSpPr>
            <a:spLocks noChangeArrowheads="1"/>
          </p:cNvSpPr>
          <p:nvPr/>
        </p:nvSpPr>
        <p:spPr bwMode="auto">
          <a:xfrm>
            <a:off x="2382180" y="4475163"/>
            <a:ext cx="628378" cy="184666"/>
          </a:xfrm>
          <a:prstGeom prst="rect">
            <a:avLst/>
          </a:prstGeom>
          <a:noFill/>
          <a:ln>
            <a:noFill/>
          </a:ln>
        </p:spPr>
        <p:txBody>
          <a:bodyPr wrap="none" lIns="0" tIns="0" rIns="0" bIns="0">
            <a:spAutoFit/>
          </a:bodyPr>
          <a:lstStyle/>
          <a:p>
            <a:pPr algn="ctr" defTabSz="1218565" eaLnBrk="1" hangingPunct="1">
              <a:defRPr/>
            </a:pPr>
            <a:r>
              <a:rPr lang="en-US" sz="1200" kern="0" dirty="0">
                <a:solidFill>
                  <a:schemeClr val="bg1">
                    <a:lumMod val="85000"/>
                  </a:schemeClr>
                </a:solidFill>
                <a:cs typeface="+mn-ea"/>
                <a:sym typeface="+mn-lt"/>
              </a:rPr>
              <a:t>53,231 K</a:t>
            </a:r>
            <a:endParaRPr lang="en-US" sz="2400" kern="0" dirty="0">
              <a:solidFill>
                <a:schemeClr val="bg1">
                  <a:lumMod val="85000"/>
                </a:schemeClr>
              </a:solidFill>
              <a:cs typeface="+mn-ea"/>
              <a:sym typeface="+mn-lt"/>
            </a:endParaRPr>
          </a:p>
        </p:txBody>
      </p:sp>
      <p:sp>
        <p:nvSpPr>
          <p:cNvPr id="68" name="Freeform 6"/>
          <p:cNvSpPr>
            <a:spLocks noEditPoints="1"/>
          </p:cNvSpPr>
          <p:nvPr/>
        </p:nvSpPr>
        <p:spPr bwMode="auto">
          <a:xfrm>
            <a:off x="2584450" y="4243388"/>
            <a:ext cx="222250" cy="195262"/>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1570C1"/>
          </a:solidFill>
          <a:ln>
            <a:noFill/>
          </a:ln>
        </p:spPr>
        <p:txBody>
          <a:bodyPr lIns="121920" tIns="60960" rIns="121920" bIns="60960"/>
          <a:lstStyle/>
          <a:p>
            <a:pPr defTabSz="1218565" eaLnBrk="1" fontAlgn="auto" hangingPunct="1">
              <a:spcBef>
                <a:spcPts val="0"/>
              </a:spcBef>
              <a:spcAft>
                <a:spcPts val="0"/>
              </a:spcAft>
              <a:defRPr/>
            </a:pPr>
            <a:endParaRPr lang="en-US" sz="3200" kern="0" dirty="0">
              <a:solidFill>
                <a:schemeClr val="bg1">
                  <a:lumMod val="85000"/>
                </a:schemeClr>
              </a:solidFill>
              <a:cs typeface="+mn-ea"/>
              <a:sym typeface="+mn-lt"/>
            </a:endParaRPr>
          </a:p>
        </p:txBody>
      </p:sp>
      <p:sp>
        <p:nvSpPr>
          <p:cNvPr id="69" name="Rectangle 1436"/>
          <p:cNvSpPr>
            <a:spLocks noChangeArrowheads="1"/>
          </p:cNvSpPr>
          <p:nvPr/>
        </p:nvSpPr>
        <p:spPr bwMode="auto">
          <a:xfrm>
            <a:off x="3871018" y="4475163"/>
            <a:ext cx="841577" cy="184666"/>
          </a:xfrm>
          <a:prstGeom prst="rect">
            <a:avLst/>
          </a:prstGeom>
          <a:noFill/>
          <a:ln>
            <a:noFill/>
          </a:ln>
        </p:spPr>
        <p:txBody>
          <a:bodyPr wrap="none" lIns="0" tIns="0" rIns="0" bIns="0">
            <a:spAutoFit/>
          </a:bodyPr>
          <a:lstStyle/>
          <a:p>
            <a:pPr algn="ctr" defTabSz="1218565" eaLnBrk="1" hangingPunct="1">
              <a:defRPr/>
            </a:pPr>
            <a:r>
              <a:rPr lang="en-US" sz="1200" kern="0" dirty="0">
                <a:solidFill>
                  <a:schemeClr val="bg1">
                    <a:lumMod val="85000"/>
                  </a:schemeClr>
                </a:solidFill>
                <a:cs typeface="+mn-ea"/>
                <a:sym typeface="+mn-lt"/>
              </a:rPr>
              <a:t>5.3 Millions</a:t>
            </a:r>
            <a:endParaRPr lang="en-US" sz="2400" kern="0" dirty="0">
              <a:solidFill>
                <a:schemeClr val="bg1">
                  <a:lumMod val="85000"/>
                </a:schemeClr>
              </a:solidFill>
              <a:cs typeface="+mn-ea"/>
              <a:sym typeface="+mn-lt"/>
            </a:endParaRPr>
          </a:p>
        </p:txBody>
      </p:sp>
      <p:sp>
        <p:nvSpPr>
          <p:cNvPr id="70" name="Freeform 6"/>
          <p:cNvSpPr>
            <a:spLocks noEditPoints="1"/>
          </p:cNvSpPr>
          <p:nvPr/>
        </p:nvSpPr>
        <p:spPr bwMode="auto">
          <a:xfrm>
            <a:off x="4179888" y="4243388"/>
            <a:ext cx="222250" cy="195262"/>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1570C1"/>
          </a:solidFill>
          <a:ln>
            <a:noFill/>
          </a:ln>
        </p:spPr>
        <p:txBody>
          <a:bodyPr lIns="121920" tIns="60960" rIns="121920" bIns="60960"/>
          <a:lstStyle/>
          <a:p>
            <a:pPr defTabSz="1218565" eaLnBrk="1" fontAlgn="auto" hangingPunct="1">
              <a:spcBef>
                <a:spcPts val="0"/>
              </a:spcBef>
              <a:spcAft>
                <a:spcPts val="0"/>
              </a:spcAft>
              <a:defRPr/>
            </a:pPr>
            <a:endParaRPr lang="en-US" sz="3200" kern="0" dirty="0">
              <a:solidFill>
                <a:schemeClr val="bg1">
                  <a:lumMod val="85000"/>
                </a:schemeClr>
              </a:solidFill>
              <a:cs typeface="+mn-ea"/>
              <a:sym typeface="+mn-lt"/>
            </a:endParaRPr>
          </a:p>
        </p:txBody>
      </p:sp>
      <p:sp>
        <p:nvSpPr>
          <p:cNvPr id="71" name="Rectangle 1436"/>
          <p:cNvSpPr>
            <a:spLocks noChangeArrowheads="1"/>
          </p:cNvSpPr>
          <p:nvPr/>
        </p:nvSpPr>
        <p:spPr bwMode="auto">
          <a:xfrm>
            <a:off x="5719756" y="4475163"/>
            <a:ext cx="493726" cy="184666"/>
          </a:xfrm>
          <a:prstGeom prst="rect">
            <a:avLst/>
          </a:prstGeom>
          <a:noFill/>
          <a:ln>
            <a:noFill/>
          </a:ln>
        </p:spPr>
        <p:txBody>
          <a:bodyPr wrap="none" lIns="0" tIns="0" rIns="0" bIns="0">
            <a:spAutoFit/>
          </a:bodyPr>
          <a:lstStyle/>
          <a:p>
            <a:pPr algn="ctr" defTabSz="1218565" eaLnBrk="1" hangingPunct="1">
              <a:defRPr/>
            </a:pPr>
            <a:r>
              <a:rPr lang="en-US" sz="1200" kern="0" dirty="0">
                <a:solidFill>
                  <a:schemeClr val="bg1">
                    <a:lumMod val="85000"/>
                  </a:schemeClr>
                </a:solidFill>
                <a:cs typeface="+mn-ea"/>
                <a:sym typeface="+mn-lt"/>
              </a:rPr>
              <a:t>2,356K</a:t>
            </a:r>
            <a:endParaRPr lang="en-US" sz="2400" kern="0" dirty="0">
              <a:solidFill>
                <a:schemeClr val="bg1">
                  <a:lumMod val="85000"/>
                </a:schemeClr>
              </a:solidFill>
              <a:cs typeface="+mn-ea"/>
              <a:sym typeface="+mn-lt"/>
            </a:endParaRPr>
          </a:p>
        </p:txBody>
      </p:sp>
      <p:sp>
        <p:nvSpPr>
          <p:cNvPr id="72" name="Freeform 6"/>
          <p:cNvSpPr>
            <a:spLocks noEditPoints="1"/>
          </p:cNvSpPr>
          <p:nvPr/>
        </p:nvSpPr>
        <p:spPr bwMode="auto">
          <a:xfrm>
            <a:off x="5854700" y="4243388"/>
            <a:ext cx="222250" cy="195262"/>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1570C1"/>
          </a:solidFill>
          <a:ln>
            <a:noFill/>
          </a:ln>
        </p:spPr>
        <p:txBody>
          <a:bodyPr lIns="121920" tIns="60960" rIns="121920" bIns="60960"/>
          <a:lstStyle/>
          <a:p>
            <a:pPr defTabSz="1218565" eaLnBrk="1" fontAlgn="auto" hangingPunct="1">
              <a:spcBef>
                <a:spcPts val="0"/>
              </a:spcBef>
              <a:spcAft>
                <a:spcPts val="0"/>
              </a:spcAft>
              <a:defRPr/>
            </a:pPr>
            <a:endParaRPr lang="en-US" sz="3200" kern="0" dirty="0">
              <a:solidFill>
                <a:schemeClr val="bg1">
                  <a:lumMod val="85000"/>
                </a:schemeClr>
              </a:solidFill>
              <a:cs typeface="+mn-ea"/>
              <a:sym typeface="+mn-lt"/>
            </a:endParaRPr>
          </a:p>
        </p:txBody>
      </p:sp>
      <p:sp>
        <p:nvSpPr>
          <p:cNvPr id="73" name="Rectangle 1436"/>
          <p:cNvSpPr>
            <a:spLocks noChangeArrowheads="1"/>
          </p:cNvSpPr>
          <p:nvPr/>
        </p:nvSpPr>
        <p:spPr bwMode="auto">
          <a:xfrm>
            <a:off x="7318093" y="4475163"/>
            <a:ext cx="714940" cy="184666"/>
          </a:xfrm>
          <a:prstGeom prst="rect">
            <a:avLst/>
          </a:prstGeom>
          <a:noFill/>
          <a:ln>
            <a:noFill/>
          </a:ln>
        </p:spPr>
        <p:txBody>
          <a:bodyPr wrap="none" lIns="0" tIns="0" rIns="0" bIns="0">
            <a:spAutoFit/>
          </a:bodyPr>
          <a:lstStyle/>
          <a:p>
            <a:pPr algn="ctr" defTabSz="1218565" eaLnBrk="1" hangingPunct="1">
              <a:defRPr/>
            </a:pPr>
            <a:r>
              <a:rPr lang="en-US" sz="1200" kern="0" dirty="0">
                <a:solidFill>
                  <a:schemeClr val="bg1">
                    <a:lumMod val="85000"/>
                  </a:schemeClr>
                </a:solidFill>
                <a:cs typeface="+mn-ea"/>
                <a:sym typeface="+mn-lt"/>
              </a:rPr>
              <a:t>3 Millions</a:t>
            </a:r>
            <a:endParaRPr lang="en-US" sz="2400" kern="0" dirty="0">
              <a:solidFill>
                <a:schemeClr val="bg1">
                  <a:lumMod val="85000"/>
                </a:schemeClr>
              </a:solidFill>
              <a:cs typeface="+mn-ea"/>
              <a:sym typeface="+mn-lt"/>
            </a:endParaRPr>
          </a:p>
        </p:txBody>
      </p:sp>
      <p:sp>
        <p:nvSpPr>
          <p:cNvPr id="74" name="Freeform 6"/>
          <p:cNvSpPr>
            <a:spLocks noEditPoints="1"/>
          </p:cNvSpPr>
          <p:nvPr/>
        </p:nvSpPr>
        <p:spPr bwMode="auto">
          <a:xfrm>
            <a:off x="7562850" y="4243388"/>
            <a:ext cx="223838" cy="195262"/>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1570C1"/>
          </a:solidFill>
          <a:ln>
            <a:noFill/>
          </a:ln>
        </p:spPr>
        <p:txBody>
          <a:bodyPr lIns="121920" tIns="60960" rIns="121920" bIns="60960"/>
          <a:lstStyle/>
          <a:p>
            <a:pPr defTabSz="1218565" eaLnBrk="1" fontAlgn="auto" hangingPunct="1">
              <a:spcBef>
                <a:spcPts val="0"/>
              </a:spcBef>
              <a:spcAft>
                <a:spcPts val="0"/>
              </a:spcAft>
              <a:defRPr/>
            </a:pPr>
            <a:endParaRPr lang="en-US" sz="3200" kern="0" dirty="0">
              <a:solidFill>
                <a:schemeClr val="bg1">
                  <a:lumMod val="85000"/>
                </a:schemeClr>
              </a:solidFill>
              <a:cs typeface="+mn-ea"/>
              <a:sym typeface="+mn-lt"/>
            </a:endParaRPr>
          </a:p>
        </p:txBody>
      </p:sp>
      <p:sp>
        <p:nvSpPr>
          <p:cNvPr id="75" name="Rectangle 1436"/>
          <p:cNvSpPr>
            <a:spLocks noChangeArrowheads="1"/>
          </p:cNvSpPr>
          <p:nvPr/>
        </p:nvSpPr>
        <p:spPr bwMode="auto">
          <a:xfrm>
            <a:off x="9253350" y="4475163"/>
            <a:ext cx="367088" cy="184666"/>
          </a:xfrm>
          <a:prstGeom prst="rect">
            <a:avLst/>
          </a:prstGeom>
          <a:noFill/>
          <a:ln>
            <a:noFill/>
          </a:ln>
        </p:spPr>
        <p:txBody>
          <a:bodyPr wrap="none" lIns="0" tIns="0" rIns="0" bIns="0">
            <a:spAutoFit/>
          </a:bodyPr>
          <a:lstStyle/>
          <a:p>
            <a:pPr algn="ctr" defTabSz="1218565" eaLnBrk="1" hangingPunct="1">
              <a:defRPr/>
            </a:pPr>
            <a:r>
              <a:rPr lang="en-US" sz="1200" kern="0" dirty="0">
                <a:solidFill>
                  <a:schemeClr val="bg1">
                    <a:lumMod val="85000"/>
                  </a:schemeClr>
                </a:solidFill>
                <a:cs typeface="+mn-ea"/>
                <a:sym typeface="+mn-lt"/>
              </a:rPr>
              <a:t>458K</a:t>
            </a:r>
            <a:endParaRPr lang="en-US" sz="2400" kern="0" dirty="0">
              <a:solidFill>
                <a:schemeClr val="bg1">
                  <a:lumMod val="85000"/>
                </a:schemeClr>
              </a:solidFill>
              <a:cs typeface="+mn-ea"/>
              <a:sym typeface="+mn-lt"/>
            </a:endParaRPr>
          </a:p>
        </p:txBody>
      </p:sp>
      <p:sp>
        <p:nvSpPr>
          <p:cNvPr id="76" name="Freeform 6"/>
          <p:cNvSpPr>
            <a:spLocks noEditPoints="1"/>
          </p:cNvSpPr>
          <p:nvPr/>
        </p:nvSpPr>
        <p:spPr bwMode="auto">
          <a:xfrm>
            <a:off x="9324975" y="4243388"/>
            <a:ext cx="222250" cy="195262"/>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1570C1"/>
          </a:solidFill>
          <a:ln>
            <a:noFill/>
          </a:ln>
        </p:spPr>
        <p:txBody>
          <a:bodyPr lIns="121920" tIns="60960" rIns="121920" bIns="60960"/>
          <a:lstStyle/>
          <a:p>
            <a:pPr defTabSz="1218565" eaLnBrk="1" fontAlgn="auto" hangingPunct="1">
              <a:spcBef>
                <a:spcPts val="0"/>
              </a:spcBef>
              <a:spcAft>
                <a:spcPts val="0"/>
              </a:spcAft>
              <a:defRPr/>
            </a:pPr>
            <a:endParaRPr lang="en-US" sz="3200" kern="0" dirty="0">
              <a:solidFill>
                <a:schemeClr val="bg1">
                  <a:lumMod val="85000"/>
                </a:schemeClr>
              </a:solidFill>
              <a:cs typeface="+mn-ea"/>
              <a:sym typeface="+mn-lt"/>
            </a:endParaRPr>
          </a:p>
        </p:txBody>
      </p:sp>
      <p:grpSp>
        <p:nvGrpSpPr>
          <p:cNvPr id="36" name="组合 35"/>
          <p:cNvGrpSpPr/>
          <p:nvPr/>
        </p:nvGrpSpPr>
        <p:grpSpPr>
          <a:xfrm>
            <a:off x="191344" y="-315635"/>
            <a:ext cx="11928647" cy="7173635"/>
            <a:chOff x="263352" y="-315635"/>
            <a:chExt cx="11928647" cy="7173635"/>
          </a:xfrm>
        </p:grpSpPr>
        <p:pic>
          <p:nvPicPr>
            <p:cNvPr id="39" name="图片 38" descr="图片包含 就坐, 黑色, 建筑物, 户外&#10;&#10;已生成高可信度的说明"/>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15300000">
              <a:off x="392931" y="-390354"/>
              <a:ext cx="1819802" cy="1969240"/>
            </a:xfrm>
            <a:prstGeom prst="rect">
              <a:avLst/>
            </a:prstGeom>
          </p:spPr>
        </p:pic>
        <p:sp>
          <p:nvSpPr>
            <p:cNvPr id="40" name="文本框 39"/>
            <p:cNvSpPr txBox="1"/>
            <p:nvPr/>
          </p:nvSpPr>
          <p:spPr>
            <a:xfrm>
              <a:off x="476332" y="332656"/>
              <a:ext cx="1980029" cy="523220"/>
            </a:xfrm>
            <a:prstGeom prst="rect">
              <a:avLst/>
            </a:prstGeom>
            <a:noFill/>
          </p:spPr>
          <p:txBody>
            <a:bodyPr wrap="none" rtlCol="0">
              <a:spAutoFit/>
            </a:bodyPr>
            <a:lstStyle/>
            <a:p>
              <a:pPr algn="ctr"/>
              <a:r>
                <a:rPr lang="zh-CN" altLang="en-US" sz="2800" dirty="0">
                  <a:solidFill>
                    <a:schemeClr val="bg1">
                      <a:lumMod val="85000"/>
                    </a:schemeClr>
                  </a:solidFill>
                  <a:cs typeface="+mn-ea"/>
                  <a:sym typeface="+mn-lt"/>
                </a:rPr>
                <a:t>输入小标题</a:t>
              </a:r>
            </a:p>
          </p:txBody>
        </p:sp>
        <p:grpSp>
          <p:nvGrpSpPr>
            <p:cNvPr id="41" name="组合 40"/>
            <p:cNvGrpSpPr/>
            <p:nvPr/>
          </p:nvGrpSpPr>
          <p:grpSpPr>
            <a:xfrm rot="10800000" flipV="1">
              <a:off x="263352" y="984158"/>
              <a:ext cx="11745783" cy="45719"/>
              <a:chOff x="3182554" y="3904019"/>
              <a:chExt cx="5543625" cy="45719"/>
            </a:xfrm>
          </p:grpSpPr>
          <p:sp>
            <p:nvSpPr>
              <p:cNvPr id="43" name="PA_矩形 11"/>
              <p:cNvSpPr/>
              <p:nvPr>
                <p:custDataLst>
                  <p:tags r:id="rId1"/>
                </p:custDataLst>
              </p:nvPr>
            </p:nvSpPr>
            <p:spPr>
              <a:xfrm>
                <a:off x="5030429" y="3904019"/>
                <a:ext cx="1847875" cy="45719"/>
              </a:xfrm>
              <a:prstGeom prst="rect">
                <a:avLst/>
              </a:prstGeom>
              <a:solidFill>
                <a:srgbClr val="52CBC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PA_矩形 11"/>
              <p:cNvSpPr/>
              <p:nvPr>
                <p:custDataLst>
                  <p:tags r:id="rId2"/>
                </p:custDataLst>
              </p:nvPr>
            </p:nvSpPr>
            <p:spPr>
              <a:xfrm>
                <a:off x="6878304" y="3904019"/>
                <a:ext cx="1847875" cy="45719"/>
              </a:xfrm>
              <a:prstGeom prst="rect">
                <a:avLst/>
              </a:prstGeom>
              <a:solidFill>
                <a:srgbClr val="585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5" name="PA_矩形 11"/>
              <p:cNvSpPr/>
              <p:nvPr>
                <p:custDataLst>
                  <p:tags r:id="rId3"/>
                </p:custDataLst>
              </p:nvPr>
            </p:nvSpPr>
            <p:spPr>
              <a:xfrm>
                <a:off x="3182554" y="3904019"/>
                <a:ext cx="1847875" cy="45719"/>
              </a:xfrm>
              <a:prstGeom prst="rect">
                <a:avLst/>
              </a:prstGeom>
              <a:solidFill>
                <a:srgbClr val="00B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42" name="图片 41" descr="图片包含 就坐, 黑色, 建筑物, 户外&#10;&#10;已生成高可信度的说明"/>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flipH="1">
              <a:off x="9739942" y="1484784"/>
              <a:ext cx="2452057" cy="5373216"/>
            </a:xfrm>
            <a:prstGeom prst="rect">
              <a:avLst/>
            </a:prstGeom>
          </p:spPr>
        </p:pic>
      </p:grpSp>
    </p:spTree>
    <p:extLst>
      <p:ext uri="{BB962C8B-B14F-4D97-AF65-F5344CB8AC3E}">
        <p14:creationId xmlns:p14="http://schemas.microsoft.com/office/powerpoint/2010/main" val="3036192036"/>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nodeType="afterGroup">
                            <p:stCondLst>
                              <p:cond delay="500"/>
                            </p:stCondLst>
                            <p:childTnLst>
                              <p:par>
                                <p:cTn id="11" presetID="53" presetClass="entr" presetSubtype="16"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nodeType="afterGroup">
                            <p:stCondLst>
                              <p:cond delay="1000"/>
                            </p:stCondLst>
                            <p:childTnLst>
                              <p:par>
                                <p:cTn id="17" presetID="53" presetClass="entr" presetSubtype="16"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par>
                          <p:cTn id="22" fill="hold" nodeType="afterGroup">
                            <p:stCondLst>
                              <p:cond delay="1500"/>
                            </p:stCondLst>
                            <p:childTnLst>
                              <p:par>
                                <p:cTn id="23" presetID="53" presetClass="entr" presetSubtype="16"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par>
                          <p:cTn id="28" fill="hold" nodeType="afterGroup">
                            <p:stCondLst>
                              <p:cond delay="2000"/>
                            </p:stCondLst>
                            <p:childTnLst>
                              <p:par>
                                <p:cTn id="29" presetID="53" presetClass="entr" presetSubtype="16"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animEffect transition="in" filter="fade">
                                      <p:cBhvr>
                                        <p:cTn id="33" dur="500"/>
                                        <p:tgtEl>
                                          <p:spTgt spid="5"/>
                                        </p:tgtEl>
                                      </p:cBhvr>
                                    </p:animEffect>
                                  </p:childTnLst>
                                </p:cTn>
                              </p:par>
                            </p:childTnLst>
                          </p:cTn>
                        </p:par>
                        <p:par>
                          <p:cTn id="34" fill="hold" nodeType="afterGroup">
                            <p:stCondLst>
                              <p:cond delay="2500"/>
                            </p:stCondLst>
                            <p:childTnLst>
                              <p:par>
                                <p:cTn id="35" presetID="16" presetClass="entr" presetSubtype="37" fill="hold"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barn(outVertical)">
                                      <p:cBhvr>
                                        <p:cTn id="37" dur="500"/>
                                        <p:tgtEl>
                                          <p:spTgt spid="66"/>
                                        </p:tgtEl>
                                      </p:cBhvr>
                                    </p:animEffect>
                                  </p:childTnLst>
                                </p:cTn>
                              </p:par>
                            </p:childTnLst>
                          </p:cTn>
                        </p:par>
                        <p:par>
                          <p:cTn id="38" fill="hold" nodeType="afterGroup">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65"/>
                                        </p:tgtEl>
                                        <p:attrNameLst>
                                          <p:attrName>style.visibility</p:attrName>
                                        </p:attrNameLst>
                                      </p:cBhvr>
                                      <p:to>
                                        <p:strVal val="visible"/>
                                      </p:to>
                                    </p:set>
                                    <p:animEffect transition="in" filter="fade">
                                      <p:cBhvr>
                                        <p:cTn id="4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3" name="Shape 539"/>
          <p:cNvSpPr>
            <a:spLocks noChangeArrowheads="1"/>
          </p:cNvSpPr>
          <p:nvPr/>
        </p:nvSpPr>
        <p:spPr bwMode="auto">
          <a:xfrm>
            <a:off x="1476375" y="1936750"/>
            <a:ext cx="2527300" cy="1274763"/>
          </a:xfrm>
          <a:custGeom>
            <a:avLst/>
            <a:gdLst>
              <a:gd name="T0" fmla="*/ 5499 w 21600"/>
              <a:gd name="T1" fmla="*/ 0 h 21600"/>
              <a:gd name="T2" fmla="*/ 364703 w 21600"/>
              <a:gd name="T3" fmla="*/ 641336 h 21600"/>
              <a:gd name="T4" fmla="*/ 0 w 21600"/>
              <a:gd name="T5" fmla="*/ 1274763 h 21600"/>
              <a:gd name="T6" fmla="*/ 2169851 w 21600"/>
              <a:gd name="T7" fmla="*/ 1274763 h 21600"/>
              <a:gd name="T8" fmla="*/ 2527300 w 21600"/>
              <a:gd name="T9" fmla="*/ 647001 h 21600"/>
              <a:gd name="T10" fmla="*/ 2184593 w 21600"/>
              <a:gd name="T11" fmla="*/ 1062 h 21600"/>
              <a:gd name="T12" fmla="*/ 5499 w 21600"/>
              <a:gd name="T13" fmla="*/ 0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47" y="0"/>
                </a:moveTo>
                <a:lnTo>
                  <a:pt x="3117" y="10867"/>
                </a:lnTo>
                <a:lnTo>
                  <a:pt x="0" y="21600"/>
                </a:lnTo>
                <a:lnTo>
                  <a:pt x="18545" y="21600"/>
                </a:lnTo>
                <a:lnTo>
                  <a:pt x="21600" y="10963"/>
                </a:lnTo>
                <a:lnTo>
                  <a:pt x="18671" y="18"/>
                </a:lnTo>
                <a:lnTo>
                  <a:pt x="47" y="0"/>
                </a:lnTo>
                <a:close/>
              </a:path>
            </a:pathLst>
          </a:custGeom>
          <a:noFill/>
          <a:ln>
            <a:solidFill>
              <a:srgbClr val="37BBED"/>
            </a:solidFill>
          </a:ln>
        </p:spPr>
        <p:txBody>
          <a:bodyPr/>
          <a:lstStyle/>
          <a:p>
            <a:endParaRPr lang="zh-CN" altLang="en-US">
              <a:cs typeface="+mn-ea"/>
              <a:sym typeface="+mn-lt"/>
            </a:endParaRPr>
          </a:p>
        </p:txBody>
      </p:sp>
      <p:sp>
        <p:nvSpPr>
          <p:cNvPr id="58" name="Shape 540"/>
          <p:cNvSpPr/>
          <p:nvPr/>
        </p:nvSpPr>
        <p:spPr>
          <a:xfrm>
            <a:off x="1676400" y="3460750"/>
            <a:ext cx="1962150" cy="323850"/>
          </a:xfrm>
          <a:prstGeom prst="rect">
            <a:avLst/>
          </a:prstGeom>
          <a:noFill/>
          <a:ln w="12700" cap="flat">
            <a:noFill/>
            <a:miter lim="400000"/>
          </a:ln>
          <a:effectLst/>
        </p:spPr>
        <p:txBody>
          <a:bodyPr lIns="0" tIns="0" rIns="0" bIns="0">
            <a:spAutoFit/>
          </a:bodyPr>
          <a:lstStyle>
            <a:lvl1pPr algn="l">
              <a:defRPr sz="4200" spc="84">
                <a:solidFill>
                  <a:srgbClr val="AAAAAA"/>
                </a:solidFill>
                <a:latin typeface="Oswald Light"/>
                <a:ea typeface="Oswald Light"/>
                <a:cs typeface="Oswald Light"/>
                <a:sym typeface="Oswald Light"/>
              </a:defRPr>
            </a:lvl1pPr>
          </a:lstStyle>
          <a:p>
            <a:pPr eaLnBrk="1" fontAlgn="auto" hangingPunct="1">
              <a:spcBef>
                <a:spcPts val="0"/>
              </a:spcBef>
              <a:spcAft>
                <a:spcPts val="0"/>
              </a:spcAft>
              <a:defRPr sz="1800" spc="0">
                <a:solidFill>
                  <a:srgbClr val="000000"/>
                </a:solidFill>
              </a:defRPr>
            </a:pPr>
            <a:r>
              <a:rPr sz="2100" spc="42" dirty="0" err="1">
                <a:solidFill>
                  <a:schemeClr val="bg1">
                    <a:lumMod val="85000"/>
                  </a:schemeClr>
                </a:solidFill>
                <a:latin typeface="+mn-lt"/>
                <a:ea typeface="+mn-ea"/>
                <a:cs typeface="+mn-ea"/>
                <a:sym typeface="+mn-lt"/>
              </a:rPr>
              <a:t>Lorem</a:t>
            </a:r>
            <a:r>
              <a:rPr sz="2100" spc="42" dirty="0">
                <a:solidFill>
                  <a:schemeClr val="bg1">
                    <a:lumMod val="85000"/>
                  </a:schemeClr>
                </a:solidFill>
                <a:latin typeface="+mn-lt"/>
                <a:ea typeface="+mn-ea"/>
                <a:cs typeface="+mn-ea"/>
                <a:sym typeface="+mn-lt"/>
              </a:rPr>
              <a:t> </a:t>
            </a:r>
            <a:r>
              <a:rPr sz="2100" spc="42" dirty="0" err="1">
                <a:solidFill>
                  <a:schemeClr val="bg1">
                    <a:lumMod val="85000"/>
                  </a:schemeClr>
                </a:solidFill>
                <a:latin typeface="+mn-lt"/>
                <a:ea typeface="+mn-ea"/>
                <a:cs typeface="+mn-ea"/>
                <a:sym typeface="+mn-lt"/>
              </a:rPr>
              <a:t>ipsum</a:t>
            </a:r>
            <a:r>
              <a:rPr sz="2100" spc="42" dirty="0">
                <a:solidFill>
                  <a:schemeClr val="bg1">
                    <a:lumMod val="85000"/>
                  </a:schemeClr>
                </a:solidFill>
                <a:latin typeface="+mn-lt"/>
                <a:ea typeface="+mn-ea"/>
                <a:cs typeface="+mn-ea"/>
                <a:sym typeface="+mn-lt"/>
              </a:rPr>
              <a:t> </a:t>
            </a:r>
          </a:p>
        </p:txBody>
      </p:sp>
      <p:sp>
        <p:nvSpPr>
          <p:cNvPr id="59" name="Shape 541"/>
          <p:cNvSpPr/>
          <p:nvPr/>
        </p:nvSpPr>
        <p:spPr>
          <a:xfrm>
            <a:off x="1676400" y="3937000"/>
            <a:ext cx="1962150" cy="1846659"/>
          </a:xfrm>
          <a:prstGeom prst="rect">
            <a:avLst/>
          </a:prstGeom>
          <a:noFill/>
          <a:ln w="12700" cap="flat">
            <a:noFill/>
            <a:miter lim="400000"/>
          </a:ln>
          <a:effectLst/>
        </p:spPr>
        <p:txBody>
          <a:bodyPr lIns="0" tIns="0" rIns="0" bIns="0">
            <a:spAutoFit/>
          </a:bodyPr>
          <a:lstStyle>
            <a:lvl1pPr algn="l">
              <a:defRPr sz="2400" spc="48">
                <a:solidFill>
                  <a:srgbClr val="929292"/>
                </a:solidFill>
                <a:latin typeface="Source Sans Pro"/>
                <a:ea typeface="Source Sans Pro"/>
                <a:cs typeface="Source Sans Pro"/>
                <a:sym typeface="Source Sans Pro"/>
              </a:defRPr>
            </a:lvl1pPr>
          </a:lstStyle>
          <a:p>
            <a:pPr eaLnBrk="1" fontAlgn="auto" hangingPunct="1">
              <a:spcBef>
                <a:spcPts val="0"/>
              </a:spcBef>
              <a:spcAft>
                <a:spcPts val="0"/>
              </a:spcAft>
              <a:defRPr sz="1800" spc="0">
                <a:solidFill>
                  <a:srgbClr val="000000"/>
                </a:solidFill>
              </a:defRPr>
            </a:pPr>
            <a:r>
              <a:rPr sz="1200" spc="24">
                <a:solidFill>
                  <a:schemeClr val="bg1">
                    <a:lumMod val="85000"/>
                  </a:schemeClr>
                </a:solidFill>
                <a:latin typeface="+mn-lt"/>
                <a:ea typeface="+mn-ea"/>
                <a:cs typeface="+mn-ea"/>
                <a:sym typeface="+mn-lt"/>
              </a:rPr>
              <a:t>Donec ullamcorper nulla non metus auctor fringilla. Nullam id dolor id nibh ultricies vehicula ut id elit. Maecenas sed diam eget risus varius. Nullam id dolor id nibh ultricies Donec ullamcorper nulla non metus auctor fringilla. </a:t>
            </a:r>
          </a:p>
        </p:txBody>
      </p:sp>
      <p:sp>
        <p:nvSpPr>
          <p:cNvPr id="60" name="Shape 542"/>
          <p:cNvSpPr/>
          <p:nvPr/>
        </p:nvSpPr>
        <p:spPr>
          <a:xfrm>
            <a:off x="2441575" y="2336800"/>
            <a:ext cx="563563" cy="469900"/>
          </a:xfrm>
          <a:custGeom>
            <a:avLst/>
            <a:gdLst/>
            <a:ahLst/>
            <a:cxnLst>
              <a:cxn ang="0">
                <a:pos x="wd2" y="hd2"/>
              </a:cxn>
              <a:cxn ang="5400000">
                <a:pos x="wd2" y="hd2"/>
              </a:cxn>
              <a:cxn ang="10800000">
                <a:pos x="wd2" y="hd2"/>
              </a:cxn>
              <a:cxn ang="16200000">
                <a:pos x="wd2" y="hd2"/>
              </a:cxn>
            </a:cxnLst>
            <a:rect l="0" t="0" r="r" b="b"/>
            <a:pathLst>
              <a:path w="21600" h="21600" extrusionOk="0">
                <a:moveTo>
                  <a:pt x="20709" y="14020"/>
                </a:moveTo>
                <a:cubicBezTo>
                  <a:pt x="20951" y="14020"/>
                  <a:pt x="21162" y="14126"/>
                  <a:pt x="21336" y="14334"/>
                </a:cubicBezTo>
                <a:cubicBezTo>
                  <a:pt x="21512" y="14549"/>
                  <a:pt x="21600" y="14810"/>
                  <a:pt x="21600" y="15116"/>
                </a:cubicBezTo>
                <a:lnTo>
                  <a:pt x="21600" y="20504"/>
                </a:lnTo>
                <a:cubicBezTo>
                  <a:pt x="21600" y="20816"/>
                  <a:pt x="21512" y="21071"/>
                  <a:pt x="21336" y="21286"/>
                </a:cubicBezTo>
                <a:cubicBezTo>
                  <a:pt x="21162" y="21494"/>
                  <a:pt x="20951" y="21600"/>
                  <a:pt x="20709" y="21600"/>
                </a:cubicBezTo>
                <a:lnTo>
                  <a:pt x="16198" y="21600"/>
                </a:lnTo>
                <a:cubicBezTo>
                  <a:pt x="15941" y="21600"/>
                  <a:pt x="15730" y="21494"/>
                  <a:pt x="15564" y="21286"/>
                </a:cubicBezTo>
                <a:cubicBezTo>
                  <a:pt x="15400" y="21071"/>
                  <a:pt x="15316" y="20816"/>
                  <a:pt x="15316" y="20504"/>
                </a:cubicBezTo>
                <a:lnTo>
                  <a:pt x="15316" y="15116"/>
                </a:lnTo>
                <a:cubicBezTo>
                  <a:pt x="15316" y="14810"/>
                  <a:pt x="15400" y="14549"/>
                  <a:pt x="15571" y="14334"/>
                </a:cubicBezTo>
                <a:cubicBezTo>
                  <a:pt x="15737" y="14126"/>
                  <a:pt x="15945" y="14020"/>
                  <a:pt x="16198" y="14020"/>
                </a:cubicBezTo>
                <a:lnTo>
                  <a:pt x="17789" y="14020"/>
                </a:lnTo>
                <a:lnTo>
                  <a:pt x="17789" y="11869"/>
                </a:lnTo>
                <a:cubicBezTo>
                  <a:pt x="17789" y="11699"/>
                  <a:pt x="17708" y="11611"/>
                  <a:pt x="17544" y="11602"/>
                </a:cubicBezTo>
                <a:lnTo>
                  <a:pt x="11473" y="11602"/>
                </a:lnTo>
                <a:lnTo>
                  <a:pt x="11473" y="14020"/>
                </a:lnTo>
                <a:lnTo>
                  <a:pt x="13054" y="14020"/>
                </a:lnTo>
                <a:cubicBezTo>
                  <a:pt x="13297" y="14020"/>
                  <a:pt x="13507" y="14126"/>
                  <a:pt x="13681" y="14334"/>
                </a:cubicBezTo>
                <a:cubicBezTo>
                  <a:pt x="13857" y="14549"/>
                  <a:pt x="13945" y="14810"/>
                  <a:pt x="13945" y="15116"/>
                </a:cubicBezTo>
                <a:lnTo>
                  <a:pt x="13945" y="20504"/>
                </a:lnTo>
                <a:cubicBezTo>
                  <a:pt x="13945" y="20816"/>
                  <a:pt x="13857" y="21071"/>
                  <a:pt x="13681" y="21286"/>
                </a:cubicBezTo>
                <a:cubicBezTo>
                  <a:pt x="13507" y="21494"/>
                  <a:pt x="13297" y="21600"/>
                  <a:pt x="13054" y="21600"/>
                </a:cubicBezTo>
                <a:lnTo>
                  <a:pt x="8543" y="21600"/>
                </a:lnTo>
                <a:cubicBezTo>
                  <a:pt x="8298" y="21600"/>
                  <a:pt x="8090" y="21494"/>
                  <a:pt x="7914" y="21286"/>
                </a:cubicBezTo>
                <a:cubicBezTo>
                  <a:pt x="7740" y="21071"/>
                  <a:pt x="7652" y="20816"/>
                  <a:pt x="7652" y="20504"/>
                </a:cubicBezTo>
                <a:lnTo>
                  <a:pt x="7652" y="15116"/>
                </a:lnTo>
                <a:cubicBezTo>
                  <a:pt x="7652" y="14810"/>
                  <a:pt x="7740" y="14549"/>
                  <a:pt x="7914" y="14334"/>
                </a:cubicBezTo>
                <a:cubicBezTo>
                  <a:pt x="8090" y="14126"/>
                  <a:pt x="8298" y="14020"/>
                  <a:pt x="8543" y="14020"/>
                </a:cubicBezTo>
                <a:lnTo>
                  <a:pt x="10124" y="14020"/>
                </a:lnTo>
                <a:lnTo>
                  <a:pt x="10124" y="11602"/>
                </a:lnTo>
                <a:lnTo>
                  <a:pt x="4056" y="11602"/>
                </a:lnTo>
                <a:cubicBezTo>
                  <a:pt x="3902" y="11602"/>
                  <a:pt x="3821" y="11690"/>
                  <a:pt x="3821" y="11869"/>
                </a:cubicBezTo>
                <a:lnTo>
                  <a:pt x="3821" y="14020"/>
                </a:lnTo>
                <a:lnTo>
                  <a:pt x="5402" y="14020"/>
                </a:lnTo>
                <a:cubicBezTo>
                  <a:pt x="5662" y="14020"/>
                  <a:pt x="5875" y="14126"/>
                  <a:pt x="6054" y="14334"/>
                </a:cubicBezTo>
                <a:cubicBezTo>
                  <a:pt x="6230" y="14549"/>
                  <a:pt x="6316" y="14810"/>
                  <a:pt x="6316" y="15116"/>
                </a:cubicBezTo>
                <a:lnTo>
                  <a:pt x="6316" y="20504"/>
                </a:lnTo>
                <a:cubicBezTo>
                  <a:pt x="6316" y="20816"/>
                  <a:pt x="6230" y="21071"/>
                  <a:pt x="6054" y="21286"/>
                </a:cubicBezTo>
                <a:cubicBezTo>
                  <a:pt x="5877" y="21494"/>
                  <a:pt x="5664" y="21600"/>
                  <a:pt x="5402" y="21600"/>
                </a:cubicBezTo>
                <a:lnTo>
                  <a:pt x="913" y="21600"/>
                </a:lnTo>
                <a:cubicBezTo>
                  <a:pt x="658" y="21600"/>
                  <a:pt x="441" y="21494"/>
                  <a:pt x="262" y="21286"/>
                </a:cubicBezTo>
                <a:cubicBezTo>
                  <a:pt x="88" y="21071"/>
                  <a:pt x="0" y="20816"/>
                  <a:pt x="0" y="20504"/>
                </a:cubicBezTo>
                <a:lnTo>
                  <a:pt x="0" y="15116"/>
                </a:lnTo>
                <a:cubicBezTo>
                  <a:pt x="0" y="14810"/>
                  <a:pt x="88" y="14549"/>
                  <a:pt x="262" y="14334"/>
                </a:cubicBezTo>
                <a:cubicBezTo>
                  <a:pt x="438" y="14126"/>
                  <a:pt x="656" y="14020"/>
                  <a:pt x="913" y="14020"/>
                </a:cubicBezTo>
                <a:lnTo>
                  <a:pt x="2472" y="14020"/>
                </a:lnTo>
                <a:lnTo>
                  <a:pt x="2472" y="11869"/>
                </a:lnTo>
                <a:cubicBezTo>
                  <a:pt x="2472" y="11352"/>
                  <a:pt x="2629" y="10912"/>
                  <a:pt x="2942" y="10544"/>
                </a:cubicBezTo>
                <a:cubicBezTo>
                  <a:pt x="3253" y="10180"/>
                  <a:pt x="3623" y="9998"/>
                  <a:pt x="4054" y="9998"/>
                </a:cubicBezTo>
                <a:lnTo>
                  <a:pt x="10122" y="9998"/>
                </a:lnTo>
                <a:lnTo>
                  <a:pt x="10122" y="7551"/>
                </a:lnTo>
                <a:lnTo>
                  <a:pt x="8541" y="7551"/>
                </a:lnTo>
                <a:cubicBezTo>
                  <a:pt x="8296" y="7551"/>
                  <a:pt x="8088" y="7451"/>
                  <a:pt x="7912" y="7248"/>
                </a:cubicBezTo>
                <a:cubicBezTo>
                  <a:pt x="7738" y="7045"/>
                  <a:pt x="7650" y="6790"/>
                  <a:pt x="7650" y="6484"/>
                </a:cubicBezTo>
                <a:lnTo>
                  <a:pt x="7650" y="1066"/>
                </a:lnTo>
                <a:cubicBezTo>
                  <a:pt x="7650" y="776"/>
                  <a:pt x="7738" y="523"/>
                  <a:pt x="7912" y="314"/>
                </a:cubicBezTo>
                <a:cubicBezTo>
                  <a:pt x="8088" y="103"/>
                  <a:pt x="8296" y="0"/>
                  <a:pt x="8541" y="0"/>
                </a:cubicBezTo>
                <a:lnTo>
                  <a:pt x="13052" y="0"/>
                </a:lnTo>
                <a:cubicBezTo>
                  <a:pt x="13294" y="0"/>
                  <a:pt x="13505" y="103"/>
                  <a:pt x="13679" y="314"/>
                </a:cubicBezTo>
                <a:cubicBezTo>
                  <a:pt x="13855" y="523"/>
                  <a:pt x="13943" y="776"/>
                  <a:pt x="13943" y="1066"/>
                </a:cubicBezTo>
                <a:lnTo>
                  <a:pt x="13943" y="6484"/>
                </a:lnTo>
                <a:cubicBezTo>
                  <a:pt x="13943" y="6790"/>
                  <a:pt x="13855" y="7045"/>
                  <a:pt x="13679" y="7248"/>
                </a:cubicBezTo>
                <a:cubicBezTo>
                  <a:pt x="13505" y="7451"/>
                  <a:pt x="13294" y="7551"/>
                  <a:pt x="13052" y="7551"/>
                </a:cubicBezTo>
                <a:lnTo>
                  <a:pt x="11471" y="7551"/>
                </a:lnTo>
                <a:lnTo>
                  <a:pt x="11471" y="9998"/>
                </a:lnTo>
                <a:lnTo>
                  <a:pt x="17541" y="9998"/>
                </a:lnTo>
                <a:cubicBezTo>
                  <a:pt x="17970" y="9998"/>
                  <a:pt x="18339" y="10177"/>
                  <a:pt x="18653" y="10539"/>
                </a:cubicBezTo>
                <a:cubicBezTo>
                  <a:pt x="18966" y="10900"/>
                  <a:pt x="19123" y="11344"/>
                  <a:pt x="19123" y="11869"/>
                </a:cubicBezTo>
                <a:lnTo>
                  <a:pt x="19123" y="14020"/>
                </a:lnTo>
                <a:lnTo>
                  <a:pt x="20709" y="14020"/>
                </a:lnTo>
                <a:close/>
              </a:path>
            </a:pathLst>
          </a:custGeom>
          <a:solidFill>
            <a:schemeClr val="bg1"/>
          </a:solidFill>
          <a:ln w="12700" cap="flat">
            <a:noFill/>
            <a:miter lim="400000"/>
          </a:ln>
          <a:effectLst/>
        </p:spPr>
        <p:txBody>
          <a:bodyPr lIns="19050" tIns="19050" rIns="19050" bIns="19050" anchor="ctr"/>
          <a:lstStyle/>
          <a:p>
            <a:pP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200">
              <a:solidFill>
                <a:srgbClr val="FFFFFF"/>
              </a:solidFill>
              <a:effectLst>
                <a:outerShdw blurRad="38100" dist="12700" dir="5400000" rotWithShape="0">
                  <a:srgbClr val="000000">
                    <a:alpha val="50000"/>
                  </a:srgbClr>
                </a:outerShdw>
              </a:effectLst>
              <a:cs typeface="+mn-ea"/>
              <a:sym typeface="+mn-lt"/>
            </a:endParaRPr>
          </a:p>
        </p:txBody>
      </p:sp>
      <p:sp>
        <p:nvSpPr>
          <p:cNvPr id="22537" name="Shape 544"/>
          <p:cNvSpPr>
            <a:spLocks noChangeArrowheads="1"/>
          </p:cNvSpPr>
          <p:nvPr/>
        </p:nvSpPr>
        <p:spPr bwMode="auto">
          <a:xfrm>
            <a:off x="3702050" y="1935163"/>
            <a:ext cx="2528888" cy="1276350"/>
          </a:xfrm>
          <a:custGeom>
            <a:avLst/>
            <a:gdLst>
              <a:gd name="T0" fmla="*/ 5503 w 21600"/>
              <a:gd name="T1" fmla="*/ 0 h 21600"/>
              <a:gd name="T2" fmla="*/ 364933 w 21600"/>
              <a:gd name="T3" fmla="*/ 642134 h 21600"/>
              <a:gd name="T4" fmla="*/ 0 w 21600"/>
              <a:gd name="T5" fmla="*/ 1276350 h 21600"/>
              <a:gd name="T6" fmla="*/ 2171214 w 21600"/>
              <a:gd name="T7" fmla="*/ 1276350 h 21600"/>
              <a:gd name="T8" fmla="*/ 2528888 w 21600"/>
              <a:gd name="T9" fmla="*/ 647807 h 21600"/>
              <a:gd name="T10" fmla="*/ 2185966 w 21600"/>
              <a:gd name="T11" fmla="*/ 1064 h 21600"/>
              <a:gd name="T12" fmla="*/ 5503 w 21600"/>
              <a:gd name="T13" fmla="*/ 0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47" y="0"/>
                </a:moveTo>
                <a:lnTo>
                  <a:pt x="3117" y="10867"/>
                </a:lnTo>
                <a:lnTo>
                  <a:pt x="0" y="21600"/>
                </a:lnTo>
                <a:lnTo>
                  <a:pt x="18545" y="21600"/>
                </a:lnTo>
                <a:lnTo>
                  <a:pt x="21600" y="10963"/>
                </a:lnTo>
                <a:lnTo>
                  <a:pt x="18671" y="18"/>
                </a:lnTo>
                <a:lnTo>
                  <a:pt x="47" y="0"/>
                </a:lnTo>
                <a:close/>
              </a:path>
            </a:pathLst>
          </a:custGeom>
          <a:noFill/>
          <a:ln>
            <a:solidFill>
              <a:srgbClr val="37BBED"/>
            </a:solidFill>
          </a:ln>
        </p:spPr>
        <p:txBody>
          <a:bodyPr/>
          <a:lstStyle/>
          <a:p>
            <a:endParaRPr lang="zh-CN" altLang="en-US">
              <a:cs typeface="+mn-ea"/>
              <a:sym typeface="+mn-lt"/>
            </a:endParaRPr>
          </a:p>
        </p:txBody>
      </p:sp>
      <p:sp>
        <p:nvSpPr>
          <p:cNvPr id="62" name="Shape 545"/>
          <p:cNvSpPr/>
          <p:nvPr/>
        </p:nvSpPr>
        <p:spPr>
          <a:xfrm>
            <a:off x="3924300" y="3460750"/>
            <a:ext cx="1860550" cy="323850"/>
          </a:xfrm>
          <a:prstGeom prst="rect">
            <a:avLst/>
          </a:prstGeom>
          <a:noFill/>
          <a:ln w="12700" cap="flat">
            <a:noFill/>
            <a:miter lim="400000"/>
          </a:ln>
          <a:effectLst/>
        </p:spPr>
        <p:txBody>
          <a:bodyPr lIns="0" tIns="0" rIns="0" bIns="0">
            <a:spAutoFit/>
          </a:bodyPr>
          <a:lstStyle>
            <a:lvl1pPr algn="l">
              <a:defRPr sz="4200" spc="84">
                <a:solidFill>
                  <a:srgbClr val="AAAAAA"/>
                </a:solidFill>
                <a:latin typeface="Oswald Light"/>
                <a:ea typeface="Oswald Light"/>
                <a:cs typeface="Oswald Light"/>
                <a:sym typeface="Oswald Light"/>
              </a:defRPr>
            </a:lvl1pPr>
          </a:lstStyle>
          <a:p>
            <a:pPr eaLnBrk="1" fontAlgn="auto" hangingPunct="1">
              <a:spcBef>
                <a:spcPts val="0"/>
              </a:spcBef>
              <a:spcAft>
                <a:spcPts val="0"/>
              </a:spcAft>
              <a:defRPr sz="1800" spc="0">
                <a:solidFill>
                  <a:srgbClr val="000000"/>
                </a:solidFill>
              </a:defRPr>
            </a:pPr>
            <a:r>
              <a:rPr sz="2100" spc="42" dirty="0" err="1">
                <a:solidFill>
                  <a:schemeClr val="bg1">
                    <a:lumMod val="85000"/>
                  </a:schemeClr>
                </a:solidFill>
                <a:latin typeface="+mn-lt"/>
                <a:ea typeface="+mn-ea"/>
                <a:cs typeface="+mn-ea"/>
                <a:sym typeface="+mn-lt"/>
              </a:rPr>
              <a:t>Lorem</a:t>
            </a:r>
            <a:r>
              <a:rPr sz="2100" spc="42" dirty="0">
                <a:solidFill>
                  <a:schemeClr val="bg1">
                    <a:lumMod val="85000"/>
                  </a:schemeClr>
                </a:solidFill>
                <a:latin typeface="+mn-lt"/>
                <a:ea typeface="+mn-ea"/>
                <a:cs typeface="+mn-ea"/>
                <a:sym typeface="+mn-lt"/>
              </a:rPr>
              <a:t> </a:t>
            </a:r>
            <a:r>
              <a:rPr sz="2100" spc="42" dirty="0" err="1">
                <a:solidFill>
                  <a:schemeClr val="bg1">
                    <a:lumMod val="85000"/>
                  </a:schemeClr>
                </a:solidFill>
                <a:latin typeface="+mn-lt"/>
                <a:ea typeface="+mn-ea"/>
                <a:cs typeface="+mn-ea"/>
                <a:sym typeface="+mn-lt"/>
              </a:rPr>
              <a:t>ipsum</a:t>
            </a:r>
            <a:r>
              <a:rPr sz="2100" spc="42" dirty="0">
                <a:solidFill>
                  <a:schemeClr val="bg1">
                    <a:lumMod val="85000"/>
                  </a:schemeClr>
                </a:solidFill>
                <a:latin typeface="+mn-lt"/>
                <a:ea typeface="+mn-ea"/>
                <a:cs typeface="+mn-ea"/>
                <a:sym typeface="+mn-lt"/>
              </a:rPr>
              <a:t> </a:t>
            </a:r>
          </a:p>
        </p:txBody>
      </p:sp>
      <p:sp>
        <p:nvSpPr>
          <p:cNvPr id="63" name="Shape 546"/>
          <p:cNvSpPr/>
          <p:nvPr/>
        </p:nvSpPr>
        <p:spPr>
          <a:xfrm>
            <a:off x="3924300" y="3937000"/>
            <a:ext cx="1860550" cy="1846659"/>
          </a:xfrm>
          <a:prstGeom prst="rect">
            <a:avLst/>
          </a:prstGeom>
          <a:noFill/>
          <a:ln w="12700" cap="flat">
            <a:noFill/>
            <a:miter lim="400000"/>
          </a:ln>
          <a:effectLst/>
        </p:spPr>
        <p:txBody>
          <a:bodyPr lIns="0" tIns="0" rIns="0" bIns="0">
            <a:spAutoFit/>
          </a:bodyPr>
          <a:lstStyle>
            <a:lvl1pPr algn="l">
              <a:defRPr sz="2400" spc="48">
                <a:solidFill>
                  <a:srgbClr val="929292"/>
                </a:solidFill>
                <a:latin typeface="Source Sans Pro"/>
                <a:ea typeface="Source Sans Pro"/>
                <a:cs typeface="Source Sans Pro"/>
                <a:sym typeface="Source Sans Pro"/>
              </a:defRPr>
            </a:lvl1pPr>
          </a:lstStyle>
          <a:p>
            <a:pPr eaLnBrk="1" fontAlgn="auto" hangingPunct="1">
              <a:spcBef>
                <a:spcPts val="0"/>
              </a:spcBef>
              <a:spcAft>
                <a:spcPts val="0"/>
              </a:spcAft>
              <a:defRPr sz="1800" spc="0">
                <a:solidFill>
                  <a:srgbClr val="000000"/>
                </a:solidFill>
              </a:defRPr>
            </a:pPr>
            <a:r>
              <a:rPr sz="1200" spc="24">
                <a:solidFill>
                  <a:schemeClr val="bg1">
                    <a:lumMod val="85000"/>
                  </a:schemeClr>
                </a:solidFill>
                <a:latin typeface="+mn-lt"/>
                <a:ea typeface="+mn-ea"/>
                <a:cs typeface="+mn-ea"/>
                <a:sym typeface="+mn-lt"/>
              </a:rPr>
              <a:t>Donec ullamcorper nulla non metus auctor fringilla. Nullam id dolor id nibh ultricies vehicula ut id elit. Maecenas sed diam eget risus varius. Nullam id dolor id nibh ultricies Donec ullamcorper nulla non metus auctor fringilla. </a:t>
            </a:r>
          </a:p>
        </p:txBody>
      </p:sp>
      <p:sp>
        <p:nvSpPr>
          <p:cNvPr id="64" name="Shape 547"/>
          <p:cNvSpPr/>
          <p:nvPr/>
        </p:nvSpPr>
        <p:spPr>
          <a:xfrm>
            <a:off x="4695825" y="2332038"/>
            <a:ext cx="585788" cy="487362"/>
          </a:xfrm>
          <a:custGeom>
            <a:avLst/>
            <a:gdLst/>
            <a:ahLst/>
            <a:cxnLst>
              <a:cxn ang="0">
                <a:pos x="wd2" y="hd2"/>
              </a:cxn>
              <a:cxn ang="5400000">
                <a:pos x="wd2" y="hd2"/>
              </a:cxn>
              <a:cxn ang="10800000">
                <a:pos x="wd2" y="hd2"/>
              </a:cxn>
              <a:cxn ang="16200000">
                <a:pos x="wd2" y="hd2"/>
              </a:cxn>
            </a:cxnLst>
            <a:rect l="0" t="0" r="r" b="b"/>
            <a:pathLst>
              <a:path w="21600" h="21600" extrusionOk="0">
                <a:moveTo>
                  <a:pt x="11234" y="6152"/>
                </a:moveTo>
                <a:cubicBezTo>
                  <a:pt x="11406" y="6502"/>
                  <a:pt x="11552" y="6917"/>
                  <a:pt x="11672" y="7395"/>
                </a:cubicBezTo>
                <a:cubicBezTo>
                  <a:pt x="11747" y="7412"/>
                  <a:pt x="11886" y="7434"/>
                  <a:pt x="12089" y="7462"/>
                </a:cubicBezTo>
                <a:cubicBezTo>
                  <a:pt x="12291" y="7488"/>
                  <a:pt x="12501" y="7527"/>
                  <a:pt x="12715" y="7578"/>
                </a:cubicBezTo>
                <a:cubicBezTo>
                  <a:pt x="12929" y="7626"/>
                  <a:pt x="13120" y="7680"/>
                  <a:pt x="13289" y="7731"/>
                </a:cubicBezTo>
                <a:cubicBezTo>
                  <a:pt x="13459" y="7787"/>
                  <a:pt x="13543" y="7849"/>
                  <a:pt x="13543" y="7923"/>
                </a:cubicBezTo>
                <a:lnTo>
                  <a:pt x="13543" y="10328"/>
                </a:lnTo>
                <a:cubicBezTo>
                  <a:pt x="13543" y="10416"/>
                  <a:pt x="13459" y="10495"/>
                  <a:pt x="13289" y="10549"/>
                </a:cubicBezTo>
                <a:cubicBezTo>
                  <a:pt x="13120" y="10611"/>
                  <a:pt x="12929" y="10659"/>
                  <a:pt x="12715" y="10707"/>
                </a:cubicBezTo>
                <a:cubicBezTo>
                  <a:pt x="12501" y="10752"/>
                  <a:pt x="12289" y="10783"/>
                  <a:pt x="12077" y="10800"/>
                </a:cubicBezTo>
                <a:cubicBezTo>
                  <a:pt x="11867" y="10820"/>
                  <a:pt x="11731" y="10837"/>
                  <a:pt x="11672" y="10857"/>
                </a:cubicBezTo>
                <a:cubicBezTo>
                  <a:pt x="11566" y="11243"/>
                  <a:pt x="11430" y="11639"/>
                  <a:pt x="11255" y="12045"/>
                </a:cubicBezTo>
                <a:cubicBezTo>
                  <a:pt x="11430" y="12325"/>
                  <a:pt x="11594" y="12596"/>
                  <a:pt x="11757" y="12864"/>
                </a:cubicBezTo>
                <a:cubicBezTo>
                  <a:pt x="11919" y="13127"/>
                  <a:pt x="12100" y="13395"/>
                  <a:pt x="12303" y="13655"/>
                </a:cubicBezTo>
                <a:lnTo>
                  <a:pt x="12326" y="13787"/>
                </a:lnTo>
                <a:cubicBezTo>
                  <a:pt x="12326" y="13841"/>
                  <a:pt x="12249" y="13977"/>
                  <a:pt x="12096" y="14194"/>
                </a:cubicBezTo>
                <a:cubicBezTo>
                  <a:pt x="11940" y="14411"/>
                  <a:pt x="11762" y="14637"/>
                  <a:pt x="11559" y="14877"/>
                </a:cubicBezTo>
                <a:cubicBezTo>
                  <a:pt x="11357" y="15117"/>
                  <a:pt x="11166" y="15326"/>
                  <a:pt x="10992" y="15513"/>
                </a:cubicBezTo>
                <a:cubicBezTo>
                  <a:pt x="10813" y="15696"/>
                  <a:pt x="10702" y="15789"/>
                  <a:pt x="10658" y="15789"/>
                </a:cubicBezTo>
                <a:cubicBezTo>
                  <a:pt x="10643" y="15789"/>
                  <a:pt x="10566" y="15727"/>
                  <a:pt x="10427" y="15606"/>
                </a:cubicBezTo>
                <a:cubicBezTo>
                  <a:pt x="10288" y="15484"/>
                  <a:pt x="10135" y="15346"/>
                  <a:pt x="9966" y="15188"/>
                </a:cubicBezTo>
                <a:cubicBezTo>
                  <a:pt x="9796" y="15030"/>
                  <a:pt x="9638" y="14886"/>
                  <a:pt x="9493" y="14747"/>
                </a:cubicBezTo>
                <a:cubicBezTo>
                  <a:pt x="9344" y="14615"/>
                  <a:pt x="9250" y="14524"/>
                  <a:pt x="9205" y="14476"/>
                </a:cubicBezTo>
                <a:cubicBezTo>
                  <a:pt x="8866" y="14685"/>
                  <a:pt x="8537" y="14852"/>
                  <a:pt x="8212" y="14979"/>
                </a:cubicBezTo>
                <a:cubicBezTo>
                  <a:pt x="8212" y="15069"/>
                  <a:pt x="8200" y="15236"/>
                  <a:pt x="8179" y="15476"/>
                </a:cubicBezTo>
                <a:cubicBezTo>
                  <a:pt x="8156" y="15721"/>
                  <a:pt x="8127" y="15976"/>
                  <a:pt x="8090" y="16241"/>
                </a:cubicBezTo>
                <a:cubicBezTo>
                  <a:pt x="8052" y="16509"/>
                  <a:pt x="8005" y="16744"/>
                  <a:pt x="7948" y="16944"/>
                </a:cubicBezTo>
                <a:cubicBezTo>
                  <a:pt x="7892" y="17148"/>
                  <a:pt x="7833" y="17249"/>
                  <a:pt x="7774" y="17249"/>
                </a:cubicBezTo>
                <a:lnTo>
                  <a:pt x="5769" y="17249"/>
                </a:lnTo>
                <a:cubicBezTo>
                  <a:pt x="5708" y="17249"/>
                  <a:pt x="5651" y="17147"/>
                  <a:pt x="5595" y="16944"/>
                </a:cubicBezTo>
                <a:cubicBezTo>
                  <a:pt x="5538" y="16744"/>
                  <a:pt x="5494" y="16509"/>
                  <a:pt x="5463" y="16241"/>
                </a:cubicBezTo>
                <a:cubicBezTo>
                  <a:pt x="5435" y="15976"/>
                  <a:pt x="5406" y="15721"/>
                  <a:pt x="5385" y="15484"/>
                </a:cubicBezTo>
                <a:cubicBezTo>
                  <a:pt x="5362" y="15244"/>
                  <a:pt x="5352" y="15078"/>
                  <a:pt x="5352" y="14979"/>
                </a:cubicBezTo>
                <a:cubicBezTo>
                  <a:pt x="5013" y="14871"/>
                  <a:pt x="4682" y="14702"/>
                  <a:pt x="4359" y="14476"/>
                </a:cubicBezTo>
                <a:cubicBezTo>
                  <a:pt x="4126" y="14685"/>
                  <a:pt x="3895" y="14894"/>
                  <a:pt x="3667" y="15106"/>
                </a:cubicBezTo>
                <a:cubicBezTo>
                  <a:pt x="3439" y="15321"/>
                  <a:pt x="3213" y="15535"/>
                  <a:pt x="2996" y="15761"/>
                </a:cubicBezTo>
                <a:lnTo>
                  <a:pt x="2883" y="15789"/>
                </a:lnTo>
                <a:cubicBezTo>
                  <a:pt x="2855" y="15789"/>
                  <a:pt x="2751" y="15696"/>
                  <a:pt x="2573" y="15513"/>
                </a:cubicBezTo>
                <a:cubicBezTo>
                  <a:pt x="2396" y="15326"/>
                  <a:pt x="2212" y="15117"/>
                  <a:pt x="2022" y="14877"/>
                </a:cubicBezTo>
                <a:cubicBezTo>
                  <a:pt x="1829" y="14637"/>
                  <a:pt x="1657" y="14411"/>
                  <a:pt x="1504" y="14194"/>
                </a:cubicBezTo>
                <a:cubicBezTo>
                  <a:pt x="1349" y="13977"/>
                  <a:pt x="1273" y="13841"/>
                  <a:pt x="1273" y="13787"/>
                </a:cubicBezTo>
                <a:cubicBezTo>
                  <a:pt x="1273" y="13771"/>
                  <a:pt x="1320" y="13677"/>
                  <a:pt x="1419" y="13511"/>
                </a:cubicBezTo>
                <a:cubicBezTo>
                  <a:pt x="1516" y="13347"/>
                  <a:pt x="1629" y="13163"/>
                  <a:pt x="1751" y="12971"/>
                </a:cubicBezTo>
                <a:cubicBezTo>
                  <a:pt x="1876" y="12777"/>
                  <a:pt x="1991" y="12590"/>
                  <a:pt x="2100" y="12415"/>
                </a:cubicBezTo>
                <a:cubicBezTo>
                  <a:pt x="2210" y="12240"/>
                  <a:pt x="2278" y="12127"/>
                  <a:pt x="2309" y="12071"/>
                </a:cubicBezTo>
                <a:cubicBezTo>
                  <a:pt x="2135" y="11687"/>
                  <a:pt x="1989" y="11260"/>
                  <a:pt x="1869" y="10800"/>
                </a:cubicBezTo>
                <a:cubicBezTo>
                  <a:pt x="1794" y="10783"/>
                  <a:pt x="1655" y="10761"/>
                  <a:pt x="1452" y="10732"/>
                </a:cubicBezTo>
                <a:cubicBezTo>
                  <a:pt x="1250" y="10707"/>
                  <a:pt x="1043" y="10676"/>
                  <a:pt x="826" y="10639"/>
                </a:cubicBezTo>
                <a:cubicBezTo>
                  <a:pt x="612" y="10602"/>
                  <a:pt x="421" y="10554"/>
                  <a:pt x="252" y="10498"/>
                </a:cubicBezTo>
                <a:cubicBezTo>
                  <a:pt x="82" y="10439"/>
                  <a:pt x="0" y="10374"/>
                  <a:pt x="0" y="10300"/>
                </a:cubicBezTo>
                <a:lnTo>
                  <a:pt x="0" y="7869"/>
                </a:lnTo>
                <a:cubicBezTo>
                  <a:pt x="0" y="7798"/>
                  <a:pt x="82" y="7725"/>
                  <a:pt x="252" y="7660"/>
                </a:cubicBezTo>
                <a:cubicBezTo>
                  <a:pt x="421" y="7590"/>
                  <a:pt x="617" y="7539"/>
                  <a:pt x="838" y="7502"/>
                </a:cubicBezTo>
                <a:cubicBezTo>
                  <a:pt x="1059" y="7468"/>
                  <a:pt x="1273" y="7434"/>
                  <a:pt x="1476" y="7409"/>
                </a:cubicBezTo>
                <a:cubicBezTo>
                  <a:pt x="1678" y="7380"/>
                  <a:pt x="1817" y="7366"/>
                  <a:pt x="1892" y="7366"/>
                </a:cubicBezTo>
                <a:cubicBezTo>
                  <a:pt x="1982" y="6926"/>
                  <a:pt x="2121" y="6531"/>
                  <a:pt x="2309" y="6178"/>
                </a:cubicBezTo>
                <a:cubicBezTo>
                  <a:pt x="2135" y="5901"/>
                  <a:pt x="1965" y="5621"/>
                  <a:pt x="1796" y="5347"/>
                </a:cubicBezTo>
                <a:cubicBezTo>
                  <a:pt x="1629" y="5074"/>
                  <a:pt x="1452" y="4803"/>
                  <a:pt x="1273" y="4543"/>
                </a:cubicBezTo>
                <a:lnTo>
                  <a:pt x="1229" y="4407"/>
                </a:lnTo>
                <a:cubicBezTo>
                  <a:pt x="1229" y="4354"/>
                  <a:pt x="1304" y="4221"/>
                  <a:pt x="1457" y="4009"/>
                </a:cubicBezTo>
                <a:cubicBezTo>
                  <a:pt x="1612" y="3797"/>
                  <a:pt x="1789" y="3574"/>
                  <a:pt x="1987" y="3334"/>
                </a:cubicBezTo>
                <a:cubicBezTo>
                  <a:pt x="2187" y="3094"/>
                  <a:pt x="2375" y="2883"/>
                  <a:pt x="2551" y="2696"/>
                </a:cubicBezTo>
                <a:cubicBezTo>
                  <a:pt x="2728" y="2515"/>
                  <a:pt x="2839" y="2419"/>
                  <a:pt x="2883" y="2419"/>
                </a:cubicBezTo>
                <a:cubicBezTo>
                  <a:pt x="2900" y="2419"/>
                  <a:pt x="2975" y="2479"/>
                  <a:pt x="3114" y="2597"/>
                </a:cubicBezTo>
                <a:cubicBezTo>
                  <a:pt x="3253" y="2713"/>
                  <a:pt x="3408" y="2851"/>
                  <a:pt x="3578" y="3007"/>
                </a:cubicBezTo>
                <a:cubicBezTo>
                  <a:pt x="3745" y="3165"/>
                  <a:pt x="3907" y="3320"/>
                  <a:pt x="4060" y="3470"/>
                </a:cubicBezTo>
                <a:cubicBezTo>
                  <a:pt x="4215" y="3617"/>
                  <a:pt x="4307" y="3707"/>
                  <a:pt x="4336" y="3744"/>
                </a:cubicBezTo>
                <a:cubicBezTo>
                  <a:pt x="4660" y="3518"/>
                  <a:pt x="4999" y="3354"/>
                  <a:pt x="5352" y="3244"/>
                </a:cubicBezTo>
                <a:cubicBezTo>
                  <a:pt x="5352" y="3173"/>
                  <a:pt x="5362" y="3004"/>
                  <a:pt x="5385" y="2747"/>
                </a:cubicBezTo>
                <a:cubicBezTo>
                  <a:pt x="5406" y="2484"/>
                  <a:pt x="5435" y="2225"/>
                  <a:pt x="5463" y="1968"/>
                </a:cubicBezTo>
                <a:cubicBezTo>
                  <a:pt x="5494" y="1708"/>
                  <a:pt x="5534" y="1476"/>
                  <a:pt x="5583" y="1264"/>
                </a:cubicBezTo>
                <a:cubicBezTo>
                  <a:pt x="5630" y="1053"/>
                  <a:pt x="5694" y="948"/>
                  <a:pt x="5769" y="948"/>
                </a:cubicBezTo>
                <a:lnTo>
                  <a:pt x="7774" y="948"/>
                </a:lnTo>
                <a:cubicBezTo>
                  <a:pt x="7833" y="948"/>
                  <a:pt x="7892" y="1053"/>
                  <a:pt x="7948" y="1264"/>
                </a:cubicBezTo>
                <a:cubicBezTo>
                  <a:pt x="8005" y="1476"/>
                  <a:pt x="8047" y="1708"/>
                  <a:pt x="8078" y="1968"/>
                </a:cubicBezTo>
                <a:cubicBezTo>
                  <a:pt x="8109" y="2225"/>
                  <a:pt x="8134" y="2484"/>
                  <a:pt x="8156" y="2747"/>
                </a:cubicBezTo>
                <a:cubicBezTo>
                  <a:pt x="8179" y="3004"/>
                  <a:pt x="8198" y="3173"/>
                  <a:pt x="8212" y="3244"/>
                </a:cubicBezTo>
                <a:cubicBezTo>
                  <a:pt x="8551" y="3354"/>
                  <a:pt x="8873" y="3512"/>
                  <a:pt x="9182" y="3715"/>
                </a:cubicBezTo>
                <a:cubicBezTo>
                  <a:pt x="9415" y="3512"/>
                  <a:pt x="9650" y="3306"/>
                  <a:pt x="9886" y="3106"/>
                </a:cubicBezTo>
                <a:cubicBezTo>
                  <a:pt x="10123" y="2899"/>
                  <a:pt x="10352" y="2691"/>
                  <a:pt x="10568" y="2476"/>
                </a:cubicBezTo>
                <a:lnTo>
                  <a:pt x="10658" y="2419"/>
                </a:lnTo>
                <a:cubicBezTo>
                  <a:pt x="10688" y="2419"/>
                  <a:pt x="10792" y="2518"/>
                  <a:pt x="10968" y="2710"/>
                </a:cubicBezTo>
                <a:cubicBezTo>
                  <a:pt x="11145" y="2905"/>
                  <a:pt x="11331" y="3117"/>
                  <a:pt x="11526" y="3348"/>
                </a:cubicBezTo>
                <a:cubicBezTo>
                  <a:pt x="11721" y="3577"/>
                  <a:pt x="11900" y="3797"/>
                  <a:pt x="12060" y="4009"/>
                </a:cubicBezTo>
                <a:cubicBezTo>
                  <a:pt x="12223" y="4221"/>
                  <a:pt x="12303" y="4354"/>
                  <a:pt x="12303" y="4407"/>
                </a:cubicBezTo>
                <a:cubicBezTo>
                  <a:pt x="12303" y="4444"/>
                  <a:pt x="12253" y="4543"/>
                  <a:pt x="12152" y="4712"/>
                </a:cubicBezTo>
                <a:cubicBezTo>
                  <a:pt x="12049" y="4879"/>
                  <a:pt x="11936" y="5057"/>
                  <a:pt x="11813" y="5251"/>
                </a:cubicBezTo>
                <a:cubicBezTo>
                  <a:pt x="11689" y="5446"/>
                  <a:pt x="11568" y="5630"/>
                  <a:pt x="11453" y="5808"/>
                </a:cubicBezTo>
                <a:cubicBezTo>
                  <a:pt x="11335" y="5983"/>
                  <a:pt x="11260" y="6096"/>
                  <a:pt x="11234" y="6152"/>
                </a:cubicBezTo>
                <a:moveTo>
                  <a:pt x="6781" y="11545"/>
                </a:moveTo>
                <a:cubicBezTo>
                  <a:pt x="7061" y="11545"/>
                  <a:pt x="7322" y="11480"/>
                  <a:pt x="7570" y="11356"/>
                </a:cubicBezTo>
                <a:cubicBezTo>
                  <a:pt x="7819" y="11229"/>
                  <a:pt x="8036" y="11057"/>
                  <a:pt x="8219" y="10837"/>
                </a:cubicBezTo>
                <a:cubicBezTo>
                  <a:pt x="8403" y="10616"/>
                  <a:pt x="8546" y="10357"/>
                  <a:pt x="8652" y="10060"/>
                </a:cubicBezTo>
                <a:cubicBezTo>
                  <a:pt x="8758" y="9761"/>
                  <a:pt x="8810" y="9447"/>
                  <a:pt x="8810" y="9111"/>
                </a:cubicBezTo>
                <a:cubicBezTo>
                  <a:pt x="8810" y="8778"/>
                  <a:pt x="8758" y="8459"/>
                  <a:pt x="8652" y="8160"/>
                </a:cubicBezTo>
                <a:cubicBezTo>
                  <a:pt x="8546" y="7858"/>
                  <a:pt x="8403" y="7592"/>
                  <a:pt x="8219" y="7372"/>
                </a:cubicBezTo>
                <a:cubicBezTo>
                  <a:pt x="8036" y="7152"/>
                  <a:pt x="7819" y="6980"/>
                  <a:pt x="7570" y="6847"/>
                </a:cubicBezTo>
                <a:cubicBezTo>
                  <a:pt x="7322" y="6717"/>
                  <a:pt x="7061" y="6649"/>
                  <a:pt x="6781" y="6649"/>
                </a:cubicBezTo>
                <a:cubicBezTo>
                  <a:pt x="6211" y="6649"/>
                  <a:pt x="5727" y="6889"/>
                  <a:pt x="5329" y="7367"/>
                </a:cubicBezTo>
                <a:cubicBezTo>
                  <a:pt x="4931" y="7844"/>
                  <a:pt x="4731" y="8425"/>
                  <a:pt x="4731" y="9111"/>
                </a:cubicBezTo>
                <a:cubicBezTo>
                  <a:pt x="4731" y="9447"/>
                  <a:pt x="4785" y="9761"/>
                  <a:pt x="4896" y="10060"/>
                </a:cubicBezTo>
                <a:cubicBezTo>
                  <a:pt x="5004" y="10357"/>
                  <a:pt x="5150" y="10616"/>
                  <a:pt x="5334" y="10837"/>
                </a:cubicBezTo>
                <a:cubicBezTo>
                  <a:pt x="5517" y="11057"/>
                  <a:pt x="5736" y="11229"/>
                  <a:pt x="5988" y="11356"/>
                </a:cubicBezTo>
                <a:cubicBezTo>
                  <a:pt x="6240" y="11480"/>
                  <a:pt x="6501" y="11545"/>
                  <a:pt x="6781" y="11545"/>
                </a:cubicBezTo>
                <a:moveTo>
                  <a:pt x="20496" y="16952"/>
                </a:moveTo>
                <a:cubicBezTo>
                  <a:pt x="20428" y="17294"/>
                  <a:pt x="20341" y="17613"/>
                  <a:pt x="20235" y="17913"/>
                </a:cubicBezTo>
                <a:cubicBezTo>
                  <a:pt x="20251" y="17963"/>
                  <a:pt x="20294" y="18051"/>
                  <a:pt x="20364" y="18161"/>
                </a:cubicBezTo>
                <a:cubicBezTo>
                  <a:pt x="20437" y="18274"/>
                  <a:pt x="20508" y="18398"/>
                  <a:pt x="20574" y="18528"/>
                </a:cubicBezTo>
                <a:cubicBezTo>
                  <a:pt x="20642" y="18655"/>
                  <a:pt x="20701" y="18779"/>
                  <a:pt x="20755" y="18898"/>
                </a:cubicBezTo>
                <a:cubicBezTo>
                  <a:pt x="20807" y="19014"/>
                  <a:pt x="20833" y="19098"/>
                  <a:pt x="20833" y="19141"/>
                </a:cubicBezTo>
                <a:cubicBezTo>
                  <a:pt x="20833" y="19177"/>
                  <a:pt x="20762" y="19282"/>
                  <a:pt x="20626" y="19460"/>
                </a:cubicBezTo>
                <a:cubicBezTo>
                  <a:pt x="20487" y="19635"/>
                  <a:pt x="20324" y="19821"/>
                  <a:pt x="20141" y="20013"/>
                </a:cubicBezTo>
                <a:cubicBezTo>
                  <a:pt x="19957" y="20205"/>
                  <a:pt x="19778" y="20389"/>
                  <a:pt x="19611" y="20558"/>
                </a:cubicBezTo>
                <a:cubicBezTo>
                  <a:pt x="19442" y="20730"/>
                  <a:pt x="19333" y="20849"/>
                  <a:pt x="19289" y="20911"/>
                </a:cubicBezTo>
                <a:lnTo>
                  <a:pt x="19199" y="20968"/>
                </a:lnTo>
                <a:cubicBezTo>
                  <a:pt x="19169" y="20968"/>
                  <a:pt x="19107" y="20928"/>
                  <a:pt x="19013" y="20852"/>
                </a:cubicBezTo>
                <a:cubicBezTo>
                  <a:pt x="18919" y="20773"/>
                  <a:pt x="18823" y="20685"/>
                  <a:pt x="18726" y="20586"/>
                </a:cubicBezTo>
                <a:cubicBezTo>
                  <a:pt x="18630" y="20488"/>
                  <a:pt x="18533" y="20392"/>
                  <a:pt x="18439" y="20295"/>
                </a:cubicBezTo>
                <a:cubicBezTo>
                  <a:pt x="18345" y="20199"/>
                  <a:pt x="18284" y="20137"/>
                  <a:pt x="18253" y="20101"/>
                </a:cubicBezTo>
                <a:cubicBezTo>
                  <a:pt x="17975" y="20208"/>
                  <a:pt x="17681" y="20295"/>
                  <a:pt x="17373" y="20358"/>
                </a:cubicBezTo>
                <a:cubicBezTo>
                  <a:pt x="17359" y="20411"/>
                  <a:pt x="17323" y="20510"/>
                  <a:pt x="17274" y="20649"/>
                </a:cubicBezTo>
                <a:cubicBezTo>
                  <a:pt x="17220" y="20787"/>
                  <a:pt x="17161" y="20925"/>
                  <a:pt x="17097" y="21061"/>
                </a:cubicBezTo>
                <a:cubicBezTo>
                  <a:pt x="17034" y="21196"/>
                  <a:pt x="16973" y="21320"/>
                  <a:pt x="16911" y="21431"/>
                </a:cubicBezTo>
                <a:cubicBezTo>
                  <a:pt x="16853" y="21546"/>
                  <a:pt x="16798" y="21600"/>
                  <a:pt x="16754" y="21600"/>
                </a:cubicBezTo>
                <a:cubicBezTo>
                  <a:pt x="16709" y="21600"/>
                  <a:pt x="16577" y="21569"/>
                  <a:pt x="16361" y="21498"/>
                </a:cubicBezTo>
                <a:cubicBezTo>
                  <a:pt x="16142" y="21431"/>
                  <a:pt x="15906" y="21349"/>
                  <a:pt x="15655" y="21247"/>
                </a:cubicBezTo>
                <a:cubicBezTo>
                  <a:pt x="15405" y="21148"/>
                  <a:pt x="15179" y="21044"/>
                  <a:pt x="14979" y="20931"/>
                </a:cubicBezTo>
                <a:cubicBezTo>
                  <a:pt x="14779" y="20818"/>
                  <a:pt x="14680" y="20719"/>
                  <a:pt x="14680" y="20629"/>
                </a:cubicBezTo>
                <a:cubicBezTo>
                  <a:pt x="14680" y="20420"/>
                  <a:pt x="14699" y="20205"/>
                  <a:pt x="14737" y="19985"/>
                </a:cubicBezTo>
                <a:cubicBezTo>
                  <a:pt x="14774" y="19765"/>
                  <a:pt x="14810" y="19556"/>
                  <a:pt x="14838" y="19355"/>
                </a:cubicBezTo>
                <a:cubicBezTo>
                  <a:pt x="14718" y="19248"/>
                  <a:pt x="14612" y="19129"/>
                  <a:pt x="14518" y="18999"/>
                </a:cubicBezTo>
                <a:cubicBezTo>
                  <a:pt x="14424" y="18870"/>
                  <a:pt x="14339" y="18731"/>
                  <a:pt x="14264" y="18587"/>
                </a:cubicBezTo>
                <a:cubicBezTo>
                  <a:pt x="14092" y="18607"/>
                  <a:pt x="13920" y="18618"/>
                  <a:pt x="13750" y="18630"/>
                </a:cubicBezTo>
                <a:cubicBezTo>
                  <a:pt x="13583" y="18638"/>
                  <a:pt x="13414" y="18641"/>
                  <a:pt x="13251" y="18641"/>
                </a:cubicBezTo>
                <a:lnTo>
                  <a:pt x="13087" y="18641"/>
                </a:lnTo>
                <a:cubicBezTo>
                  <a:pt x="13037" y="18641"/>
                  <a:pt x="13007" y="18590"/>
                  <a:pt x="12990" y="18491"/>
                </a:cubicBezTo>
                <a:cubicBezTo>
                  <a:pt x="12976" y="18418"/>
                  <a:pt x="12945" y="18260"/>
                  <a:pt x="12901" y="18011"/>
                </a:cubicBezTo>
                <a:cubicBezTo>
                  <a:pt x="12856" y="17763"/>
                  <a:pt x="12804" y="17503"/>
                  <a:pt x="12748" y="17229"/>
                </a:cubicBezTo>
                <a:cubicBezTo>
                  <a:pt x="12691" y="16953"/>
                  <a:pt x="12644" y="16704"/>
                  <a:pt x="12609" y="16478"/>
                </a:cubicBezTo>
                <a:cubicBezTo>
                  <a:pt x="12569" y="16252"/>
                  <a:pt x="12552" y="16123"/>
                  <a:pt x="12552" y="16086"/>
                </a:cubicBezTo>
                <a:cubicBezTo>
                  <a:pt x="12552" y="16032"/>
                  <a:pt x="12602" y="15973"/>
                  <a:pt x="12703" y="15911"/>
                </a:cubicBezTo>
                <a:cubicBezTo>
                  <a:pt x="12804" y="15849"/>
                  <a:pt x="12922" y="15784"/>
                  <a:pt x="13054" y="15713"/>
                </a:cubicBezTo>
                <a:cubicBezTo>
                  <a:pt x="13183" y="15645"/>
                  <a:pt x="13310" y="15592"/>
                  <a:pt x="13430" y="15546"/>
                </a:cubicBezTo>
                <a:cubicBezTo>
                  <a:pt x="13550" y="15501"/>
                  <a:pt x="13633" y="15470"/>
                  <a:pt x="13677" y="15453"/>
                </a:cubicBezTo>
                <a:cubicBezTo>
                  <a:pt x="13708" y="15241"/>
                  <a:pt x="13743" y="15069"/>
                  <a:pt x="13786" y="14922"/>
                </a:cubicBezTo>
                <a:cubicBezTo>
                  <a:pt x="13826" y="14778"/>
                  <a:pt x="13885" y="14615"/>
                  <a:pt x="13960" y="14423"/>
                </a:cubicBezTo>
                <a:cubicBezTo>
                  <a:pt x="13929" y="14389"/>
                  <a:pt x="13882" y="14310"/>
                  <a:pt x="13814" y="14194"/>
                </a:cubicBezTo>
                <a:cubicBezTo>
                  <a:pt x="13746" y="14075"/>
                  <a:pt x="13677" y="13951"/>
                  <a:pt x="13604" y="13824"/>
                </a:cubicBezTo>
                <a:cubicBezTo>
                  <a:pt x="13534" y="13694"/>
                  <a:pt x="13470" y="13567"/>
                  <a:pt x="13419" y="13446"/>
                </a:cubicBezTo>
                <a:cubicBezTo>
                  <a:pt x="13367" y="13325"/>
                  <a:pt x="13341" y="13243"/>
                  <a:pt x="13341" y="13209"/>
                </a:cubicBezTo>
                <a:cubicBezTo>
                  <a:pt x="13341" y="13172"/>
                  <a:pt x="13409" y="13065"/>
                  <a:pt x="13548" y="12887"/>
                </a:cubicBezTo>
                <a:cubicBezTo>
                  <a:pt x="13687" y="12715"/>
                  <a:pt x="13849" y="12531"/>
                  <a:pt x="14033" y="12336"/>
                </a:cubicBezTo>
                <a:cubicBezTo>
                  <a:pt x="14216" y="12144"/>
                  <a:pt x="14393" y="11961"/>
                  <a:pt x="14562" y="11797"/>
                </a:cubicBezTo>
                <a:cubicBezTo>
                  <a:pt x="14732" y="11628"/>
                  <a:pt x="14838" y="11517"/>
                  <a:pt x="14883" y="11467"/>
                </a:cubicBezTo>
                <a:lnTo>
                  <a:pt x="14974" y="11410"/>
                </a:lnTo>
                <a:cubicBezTo>
                  <a:pt x="15005" y="11410"/>
                  <a:pt x="15066" y="11450"/>
                  <a:pt x="15160" y="11526"/>
                </a:cubicBezTo>
                <a:cubicBezTo>
                  <a:pt x="15254" y="11599"/>
                  <a:pt x="15349" y="11690"/>
                  <a:pt x="15447" y="11789"/>
                </a:cubicBezTo>
                <a:cubicBezTo>
                  <a:pt x="15544" y="11887"/>
                  <a:pt x="15640" y="11983"/>
                  <a:pt x="15735" y="12076"/>
                </a:cubicBezTo>
                <a:cubicBezTo>
                  <a:pt x="15829" y="12175"/>
                  <a:pt x="15890" y="12237"/>
                  <a:pt x="15920" y="12277"/>
                </a:cubicBezTo>
                <a:cubicBezTo>
                  <a:pt x="16184" y="12167"/>
                  <a:pt x="16469" y="12082"/>
                  <a:pt x="16777" y="12017"/>
                </a:cubicBezTo>
                <a:cubicBezTo>
                  <a:pt x="16791" y="11964"/>
                  <a:pt x="16827" y="11868"/>
                  <a:pt x="16878" y="11726"/>
                </a:cubicBezTo>
                <a:cubicBezTo>
                  <a:pt x="16930" y="11588"/>
                  <a:pt x="16991" y="11450"/>
                  <a:pt x="17064" y="11317"/>
                </a:cubicBezTo>
                <a:cubicBezTo>
                  <a:pt x="17135" y="11178"/>
                  <a:pt x="17201" y="11057"/>
                  <a:pt x="17262" y="10941"/>
                </a:cubicBezTo>
                <a:cubicBezTo>
                  <a:pt x="17321" y="10831"/>
                  <a:pt x="17373" y="10775"/>
                  <a:pt x="17420" y="10775"/>
                </a:cubicBezTo>
                <a:cubicBezTo>
                  <a:pt x="17448" y="10775"/>
                  <a:pt x="17575" y="10806"/>
                  <a:pt x="17803" y="10871"/>
                </a:cubicBezTo>
                <a:cubicBezTo>
                  <a:pt x="18027" y="10930"/>
                  <a:pt x="18265" y="11015"/>
                  <a:pt x="18517" y="11119"/>
                </a:cubicBezTo>
                <a:cubicBezTo>
                  <a:pt x="18768" y="11224"/>
                  <a:pt x="18997" y="11328"/>
                  <a:pt x="19199" y="11438"/>
                </a:cubicBezTo>
                <a:cubicBezTo>
                  <a:pt x="19402" y="11546"/>
                  <a:pt x="19503" y="11647"/>
                  <a:pt x="19503" y="11746"/>
                </a:cubicBezTo>
                <a:cubicBezTo>
                  <a:pt x="19503" y="11955"/>
                  <a:pt x="19482" y="12167"/>
                  <a:pt x="19442" y="12384"/>
                </a:cubicBezTo>
                <a:cubicBezTo>
                  <a:pt x="19399" y="12599"/>
                  <a:pt x="19364" y="12810"/>
                  <a:pt x="19333" y="13017"/>
                </a:cubicBezTo>
                <a:cubicBezTo>
                  <a:pt x="19453" y="13124"/>
                  <a:pt x="19562" y="13245"/>
                  <a:pt x="19656" y="13375"/>
                </a:cubicBezTo>
                <a:cubicBezTo>
                  <a:pt x="19750" y="13505"/>
                  <a:pt x="19835" y="13643"/>
                  <a:pt x="19910" y="13787"/>
                </a:cubicBezTo>
                <a:cubicBezTo>
                  <a:pt x="20096" y="13771"/>
                  <a:pt x="20282" y="13756"/>
                  <a:pt x="20466" y="13748"/>
                </a:cubicBezTo>
                <a:cubicBezTo>
                  <a:pt x="20651" y="13737"/>
                  <a:pt x="20830" y="13734"/>
                  <a:pt x="21002" y="13734"/>
                </a:cubicBezTo>
                <a:cubicBezTo>
                  <a:pt x="21061" y="13734"/>
                  <a:pt x="21129" y="13852"/>
                  <a:pt x="21205" y="14092"/>
                </a:cubicBezTo>
                <a:cubicBezTo>
                  <a:pt x="21280" y="14333"/>
                  <a:pt x="21346" y="14604"/>
                  <a:pt x="21402" y="14911"/>
                </a:cubicBezTo>
                <a:cubicBezTo>
                  <a:pt x="21459" y="15216"/>
                  <a:pt x="21506" y="15507"/>
                  <a:pt x="21544" y="15784"/>
                </a:cubicBezTo>
                <a:cubicBezTo>
                  <a:pt x="21581" y="16058"/>
                  <a:pt x="21600" y="16236"/>
                  <a:pt x="21600" y="16315"/>
                </a:cubicBezTo>
                <a:cubicBezTo>
                  <a:pt x="21600" y="16371"/>
                  <a:pt x="21548" y="16427"/>
                  <a:pt x="21447" y="16492"/>
                </a:cubicBezTo>
                <a:cubicBezTo>
                  <a:pt x="21346" y="16554"/>
                  <a:pt x="21235" y="16614"/>
                  <a:pt x="21115" y="16665"/>
                </a:cubicBezTo>
                <a:cubicBezTo>
                  <a:pt x="20995" y="16721"/>
                  <a:pt x="20873" y="16777"/>
                  <a:pt x="20748" y="16837"/>
                </a:cubicBezTo>
                <a:cubicBezTo>
                  <a:pt x="20623" y="16893"/>
                  <a:pt x="20541" y="16933"/>
                  <a:pt x="20496" y="16952"/>
                </a:cubicBezTo>
                <a:moveTo>
                  <a:pt x="20515" y="6070"/>
                </a:moveTo>
                <a:cubicBezTo>
                  <a:pt x="20416" y="6395"/>
                  <a:pt x="20301" y="6678"/>
                  <a:pt x="20164" y="6920"/>
                </a:cubicBezTo>
                <a:cubicBezTo>
                  <a:pt x="20181" y="6960"/>
                  <a:pt x="20211" y="7030"/>
                  <a:pt x="20256" y="7143"/>
                </a:cubicBezTo>
                <a:cubicBezTo>
                  <a:pt x="20301" y="7256"/>
                  <a:pt x="20353" y="7378"/>
                  <a:pt x="20409" y="7510"/>
                </a:cubicBezTo>
                <a:cubicBezTo>
                  <a:pt x="20463" y="7640"/>
                  <a:pt x="20510" y="7759"/>
                  <a:pt x="20550" y="7869"/>
                </a:cubicBezTo>
                <a:cubicBezTo>
                  <a:pt x="20586" y="7974"/>
                  <a:pt x="20604" y="8041"/>
                  <a:pt x="20604" y="8058"/>
                </a:cubicBezTo>
                <a:cubicBezTo>
                  <a:pt x="20604" y="8112"/>
                  <a:pt x="20520" y="8216"/>
                  <a:pt x="20353" y="8375"/>
                </a:cubicBezTo>
                <a:cubicBezTo>
                  <a:pt x="20183" y="8533"/>
                  <a:pt x="19995" y="8696"/>
                  <a:pt x="19788" y="8863"/>
                </a:cubicBezTo>
                <a:cubicBezTo>
                  <a:pt x="19581" y="9027"/>
                  <a:pt x="19388" y="9176"/>
                  <a:pt x="19209" y="9309"/>
                </a:cubicBezTo>
                <a:cubicBezTo>
                  <a:pt x="19027" y="9439"/>
                  <a:pt x="18931" y="9501"/>
                  <a:pt x="18914" y="9501"/>
                </a:cubicBezTo>
                <a:cubicBezTo>
                  <a:pt x="18886" y="9501"/>
                  <a:pt x="18832" y="9462"/>
                  <a:pt x="18757" y="9374"/>
                </a:cubicBezTo>
                <a:cubicBezTo>
                  <a:pt x="18684" y="9289"/>
                  <a:pt x="18601" y="9193"/>
                  <a:pt x="18514" y="9083"/>
                </a:cubicBezTo>
                <a:cubicBezTo>
                  <a:pt x="18430" y="8979"/>
                  <a:pt x="18352" y="8871"/>
                  <a:pt x="18284" y="8767"/>
                </a:cubicBezTo>
                <a:cubicBezTo>
                  <a:pt x="18215" y="8663"/>
                  <a:pt x="18168" y="8592"/>
                  <a:pt x="18138" y="8558"/>
                </a:cubicBezTo>
                <a:cubicBezTo>
                  <a:pt x="18032" y="8592"/>
                  <a:pt x="17926" y="8620"/>
                  <a:pt x="17815" y="8640"/>
                </a:cubicBezTo>
                <a:cubicBezTo>
                  <a:pt x="17707" y="8657"/>
                  <a:pt x="17596" y="8657"/>
                  <a:pt x="17483" y="8640"/>
                </a:cubicBezTo>
                <a:lnTo>
                  <a:pt x="17326" y="8640"/>
                </a:lnTo>
                <a:cubicBezTo>
                  <a:pt x="17297" y="8674"/>
                  <a:pt x="17250" y="8750"/>
                  <a:pt x="17192" y="8863"/>
                </a:cubicBezTo>
                <a:cubicBezTo>
                  <a:pt x="17130" y="8973"/>
                  <a:pt x="17067" y="9092"/>
                  <a:pt x="16994" y="9213"/>
                </a:cubicBezTo>
                <a:cubicBezTo>
                  <a:pt x="16923" y="9335"/>
                  <a:pt x="16853" y="9442"/>
                  <a:pt x="16784" y="9529"/>
                </a:cubicBezTo>
                <a:cubicBezTo>
                  <a:pt x="16718" y="9620"/>
                  <a:pt x="16669" y="9668"/>
                  <a:pt x="16638" y="9668"/>
                </a:cubicBezTo>
                <a:cubicBezTo>
                  <a:pt x="16610" y="9668"/>
                  <a:pt x="16495" y="9617"/>
                  <a:pt x="16302" y="9518"/>
                </a:cubicBezTo>
                <a:cubicBezTo>
                  <a:pt x="16106" y="9419"/>
                  <a:pt x="15902" y="9304"/>
                  <a:pt x="15687" y="9171"/>
                </a:cubicBezTo>
                <a:cubicBezTo>
                  <a:pt x="15473" y="9041"/>
                  <a:pt x="15278" y="8911"/>
                  <a:pt x="15101" y="8778"/>
                </a:cubicBezTo>
                <a:cubicBezTo>
                  <a:pt x="14925" y="8649"/>
                  <a:pt x="14835" y="8558"/>
                  <a:pt x="14835" y="8505"/>
                </a:cubicBezTo>
                <a:cubicBezTo>
                  <a:pt x="14835" y="8488"/>
                  <a:pt x="14847" y="8420"/>
                  <a:pt x="14868" y="8307"/>
                </a:cubicBezTo>
                <a:cubicBezTo>
                  <a:pt x="14892" y="8194"/>
                  <a:pt x="14923" y="8073"/>
                  <a:pt x="14960" y="7948"/>
                </a:cubicBezTo>
                <a:cubicBezTo>
                  <a:pt x="14998" y="7824"/>
                  <a:pt x="15031" y="7700"/>
                  <a:pt x="15061" y="7579"/>
                </a:cubicBezTo>
                <a:cubicBezTo>
                  <a:pt x="15092" y="7457"/>
                  <a:pt x="15113" y="7378"/>
                  <a:pt x="15130" y="7341"/>
                </a:cubicBezTo>
                <a:cubicBezTo>
                  <a:pt x="14958" y="7132"/>
                  <a:pt x="14814" y="6867"/>
                  <a:pt x="14701" y="6542"/>
                </a:cubicBezTo>
                <a:cubicBezTo>
                  <a:pt x="14303" y="6525"/>
                  <a:pt x="14021" y="6503"/>
                  <a:pt x="13856" y="6475"/>
                </a:cubicBezTo>
                <a:cubicBezTo>
                  <a:pt x="13692" y="6446"/>
                  <a:pt x="13581" y="6364"/>
                  <a:pt x="13529" y="6226"/>
                </a:cubicBezTo>
                <a:cubicBezTo>
                  <a:pt x="13477" y="6085"/>
                  <a:pt x="13459" y="5850"/>
                  <a:pt x="13473" y="5514"/>
                </a:cubicBezTo>
                <a:cubicBezTo>
                  <a:pt x="13489" y="5184"/>
                  <a:pt x="13473" y="4693"/>
                  <a:pt x="13428" y="4043"/>
                </a:cubicBezTo>
                <a:cubicBezTo>
                  <a:pt x="13428" y="3987"/>
                  <a:pt x="13475" y="3936"/>
                  <a:pt x="13569" y="3880"/>
                </a:cubicBezTo>
                <a:cubicBezTo>
                  <a:pt x="13663" y="3826"/>
                  <a:pt x="13774" y="3784"/>
                  <a:pt x="13901" y="3744"/>
                </a:cubicBezTo>
                <a:cubicBezTo>
                  <a:pt x="14028" y="3707"/>
                  <a:pt x="14155" y="3685"/>
                  <a:pt x="14280" y="3665"/>
                </a:cubicBezTo>
                <a:cubicBezTo>
                  <a:pt x="14402" y="3645"/>
                  <a:pt x="14487" y="3628"/>
                  <a:pt x="14532" y="3609"/>
                </a:cubicBezTo>
                <a:cubicBezTo>
                  <a:pt x="14607" y="3315"/>
                  <a:pt x="14722" y="3024"/>
                  <a:pt x="14880" y="2747"/>
                </a:cubicBezTo>
                <a:cubicBezTo>
                  <a:pt x="14866" y="2708"/>
                  <a:pt x="14835" y="2632"/>
                  <a:pt x="14791" y="2510"/>
                </a:cubicBezTo>
                <a:cubicBezTo>
                  <a:pt x="14746" y="2389"/>
                  <a:pt x="14699" y="2265"/>
                  <a:pt x="14650" y="2137"/>
                </a:cubicBezTo>
                <a:cubicBezTo>
                  <a:pt x="14602" y="2010"/>
                  <a:pt x="14558" y="1897"/>
                  <a:pt x="14522" y="1793"/>
                </a:cubicBezTo>
                <a:cubicBezTo>
                  <a:pt x="14482" y="1689"/>
                  <a:pt x="14466" y="1618"/>
                  <a:pt x="14466" y="1584"/>
                </a:cubicBezTo>
                <a:cubicBezTo>
                  <a:pt x="14466" y="1528"/>
                  <a:pt x="14546" y="1429"/>
                  <a:pt x="14706" y="1279"/>
                </a:cubicBezTo>
                <a:cubicBezTo>
                  <a:pt x="14868" y="1130"/>
                  <a:pt x="15052" y="971"/>
                  <a:pt x="15259" y="805"/>
                </a:cubicBezTo>
                <a:cubicBezTo>
                  <a:pt x="15464" y="641"/>
                  <a:pt x="15659" y="491"/>
                  <a:pt x="15840" y="367"/>
                </a:cubicBezTo>
                <a:cubicBezTo>
                  <a:pt x="16019" y="240"/>
                  <a:pt x="16125" y="178"/>
                  <a:pt x="16154" y="178"/>
                </a:cubicBezTo>
                <a:cubicBezTo>
                  <a:pt x="16184" y="178"/>
                  <a:pt x="16234" y="217"/>
                  <a:pt x="16302" y="296"/>
                </a:cubicBezTo>
                <a:cubicBezTo>
                  <a:pt x="16368" y="381"/>
                  <a:pt x="16445" y="477"/>
                  <a:pt x="16532" y="590"/>
                </a:cubicBezTo>
                <a:cubicBezTo>
                  <a:pt x="16620" y="700"/>
                  <a:pt x="16695" y="808"/>
                  <a:pt x="16763" y="906"/>
                </a:cubicBezTo>
                <a:cubicBezTo>
                  <a:pt x="16829" y="1005"/>
                  <a:pt x="16878" y="1073"/>
                  <a:pt x="16909" y="1110"/>
                </a:cubicBezTo>
                <a:cubicBezTo>
                  <a:pt x="17015" y="1073"/>
                  <a:pt x="17123" y="1048"/>
                  <a:pt x="17229" y="1028"/>
                </a:cubicBezTo>
                <a:cubicBezTo>
                  <a:pt x="17340" y="1008"/>
                  <a:pt x="17450" y="1008"/>
                  <a:pt x="17563" y="1028"/>
                </a:cubicBezTo>
                <a:lnTo>
                  <a:pt x="17721" y="1028"/>
                </a:lnTo>
                <a:cubicBezTo>
                  <a:pt x="17735" y="994"/>
                  <a:pt x="17778" y="918"/>
                  <a:pt x="17846" y="805"/>
                </a:cubicBezTo>
                <a:cubicBezTo>
                  <a:pt x="17912" y="692"/>
                  <a:pt x="17982" y="579"/>
                  <a:pt x="18053" y="460"/>
                </a:cubicBezTo>
                <a:cubicBezTo>
                  <a:pt x="18124" y="342"/>
                  <a:pt x="18189" y="237"/>
                  <a:pt x="18251" y="144"/>
                </a:cubicBezTo>
                <a:cubicBezTo>
                  <a:pt x="18310" y="51"/>
                  <a:pt x="18354" y="0"/>
                  <a:pt x="18385" y="0"/>
                </a:cubicBezTo>
                <a:cubicBezTo>
                  <a:pt x="18415" y="0"/>
                  <a:pt x="18528" y="54"/>
                  <a:pt x="18724" y="158"/>
                </a:cubicBezTo>
                <a:cubicBezTo>
                  <a:pt x="18919" y="260"/>
                  <a:pt x="19129" y="378"/>
                  <a:pt x="19350" y="508"/>
                </a:cubicBezTo>
                <a:cubicBezTo>
                  <a:pt x="19571" y="641"/>
                  <a:pt x="19771" y="765"/>
                  <a:pt x="19945" y="892"/>
                </a:cubicBezTo>
                <a:cubicBezTo>
                  <a:pt x="20122" y="1019"/>
                  <a:pt x="20211" y="1110"/>
                  <a:pt x="20211" y="1163"/>
                </a:cubicBezTo>
                <a:cubicBezTo>
                  <a:pt x="20211" y="1200"/>
                  <a:pt x="20197" y="1268"/>
                  <a:pt x="20164" y="1372"/>
                </a:cubicBezTo>
                <a:cubicBezTo>
                  <a:pt x="20136" y="1477"/>
                  <a:pt x="20105" y="1593"/>
                  <a:pt x="20075" y="1725"/>
                </a:cubicBezTo>
                <a:cubicBezTo>
                  <a:pt x="20047" y="1855"/>
                  <a:pt x="20014" y="1979"/>
                  <a:pt x="19981" y="2095"/>
                </a:cubicBezTo>
                <a:cubicBezTo>
                  <a:pt x="19945" y="2214"/>
                  <a:pt x="19922" y="2290"/>
                  <a:pt x="19908" y="2327"/>
                </a:cubicBezTo>
                <a:cubicBezTo>
                  <a:pt x="20058" y="2552"/>
                  <a:pt x="20204" y="2824"/>
                  <a:pt x="20345" y="3137"/>
                </a:cubicBezTo>
                <a:cubicBezTo>
                  <a:pt x="20729" y="3174"/>
                  <a:pt x="21007" y="3205"/>
                  <a:pt x="21181" y="3233"/>
                </a:cubicBezTo>
                <a:cubicBezTo>
                  <a:pt x="21353" y="3258"/>
                  <a:pt x="21461" y="3343"/>
                  <a:pt x="21506" y="3478"/>
                </a:cubicBezTo>
                <a:cubicBezTo>
                  <a:pt x="21551" y="3623"/>
                  <a:pt x="21572" y="3854"/>
                  <a:pt x="21562" y="4184"/>
                </a:cubicBezTo>
                <a:cubicBezTo>
                  <a:pt x="21555" y="4515"/>
                  <a:pt x="21567" y="4995"/>
                  <a:pt x="21598" y="5624"/>
                </a:cubicBezTo>
                <a:cubicBezTo>
                  <a:pt x="21598" y="5678"/>
                  <a:pt x="21551" y="5735"/>
                  <a:pt x="21456" y="5794"/>
                </a:cubicBezTo>
                <a:cubicBezTo>
                  <a:pt x="21362" y="5850"/>
                  <a:pt x="21254" y="5901"/>
                  <a:pt x="21136" y="5935"/>
                </a:cubicBezTo>
                <a:cubicBezTo>
                  <a:pt x="21014" y="5972"/>
                  <a:pt x="20894" y="6000"/>
                  <a:pt x="20769" y="6017"/>
                </a:cubicBezTo>
                <a:cubicBezTo>
                  <a:pt x="20647" y="6034"/>
                  <a:pt x="20560" y="6054"/>
                  <a:pt x="20515" y="6070"/>
                </a:cubicBezTo>
                <a:moveTo>
                  <a:pt x="15739" y="16167"/>
                </a:moveTo>
                <a:cubicBezTo>
                  <a:pt x="15739" y="16611"/>
                  <a:pt x="15869" y="16992"/>
                  <a:pt x="16130" y="17317"/>
                </a:cubicBezTo>
                <a:cubicBezTo>
                  <a:pt x="16389" y="17641"/>
                  <a:pt x="16704" y="17802"/>
                  <a:pt x="17081" y="17802"/>
                </a:cubicBezTo>
                <a:cubicBezTo>
                  <a:pt x="17448" y="17802"/>
                  <a:pt x="17766" y="17647"/>
                  <a:pt x="18034" y="17339"/>
                </a:cubicBezTo>
                <a:cubicBezTo>
                  <a:pt x="18300" y="17023"/>
                  <a:pt x="18434" y="16639"/>
                  <a:pt x="18434" y="16167"/>
                </a:cubicBezTo>
                <a:cubicBezTo>
                  <a:pt x="18434" y="15724"/>
                  <a:pt x="18302" y="15351"/>
                  <a:pt x="18044" y="15038"/>
                </a:cubicBezTo>
                <a:cubicBezTo>
                  <a:pt x="17785" y="14727"/>
                  <a:pt x="17465" y="14572"/>
                  <a:pt x="17081" y="14572"/>
                </a:cubicBezTo>
                <a:cubicBezTo>
                  <a:pt x="16714" y="14572"/>
                  <a:pt x="16396" y="14727"/>
                  <a:pt x="16135" y="15038"/>
                </a:cubicBezTo>
                <a:cubicBezTo>
                  <a:pt x="15869" y="15351"/>
                  <a:pt x="15739" y="15724"/>
                  <a:pt x="15739" y="16167"/>
                </a:cubicBezTo>
                <a:moveTo>
                  <a:pt x="16292" y="4825"/>
                </a:moveTo>
                <a:cubicBezTo>
                  <a:pt x="16292" y="5249"/>
                  <a:pt x="16410" y="5602"/>
                  <a:pt x="16648" y="5887"/>
                </a:cubicBezTo>
                <a:cubicBezTo>
                  <a:pt x="16883" y="6172"/>
                  <a:pt x="17173" y="6313"/>
                  <a:pt x="17509" y="6313"/>
                </a:cubicBezTo>
                <a:cubicBezTo>
                  <a:pt x="17862" y="6313"/>
                  <a:pt x="18159" y="6172"/>
                  <a:pt x="18399" y="5887"/>
                </a:cubicBezTo>
                <a:cubicBezTo>
                  <a:pt x="18639" y="5602"/>
                  <a:pt x="18759" y="5257"/>
                  <a:pt x="18759" y="4853"/>
                </a:cubicBezTo>
                <a:cubicBezTo>
                  <a:pt x="18759" y="4430"/>
                  <a:pt x="18641" y="4074"/>
                  <a:pt x="18404" y="3786"/>
                </a:cubicBezTo>
                <a:cubicBezTo>
                  <a:pt x="18168" y="3495"/>
                  <a:pt x="17876" y="3354"/>
                  <a:pt x="17530" y="3354"/>
                </a:cubicBezTo>
                <a:cubicBezTo>
                  <a:pt x="17177" y="3354"/>
                  <a:pt x="16883" y="3495"/>
                  <a:pt x="16648" y="3786"/>
                </a:cubicBezTo>
                <a:cubicBezTo>
                  <a:pt x="16408" y="4074"/>
                  <a:pt x="16292" y="4421"/>
                  <a:pt x="16292" y="4825"/>
                </a:cubicBezTo>
              </a:path>
            </a:pathLst>
          </a:custGeom>
          <a:solidFill>
            <a:schemeClr val="bg1"/>
          </a:solidFill>
          <a:ln w="12700" cap="flat">
            <a:noFill/>
            <a:miter lim="400000"/>
          </a:ln>
          <a:effectLst/>
        </p:spPr>
        <p:txBody>
          <a:bodyPr lIns="19050" tIns="19050" rIns="19050" bIns="19050" anchor="ctr"/>
          <a:lstStyle/>
          <a:p>
            <a:pP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200">
              <a:solidFill>
                <a:srgbClr val="FFFFFF"/>
              </a:solidFill>
              <a:effectLst>
                <a:outerShdw blurRad="38100" dist="12700" dir="5400000" rotWithShape="0">
                  <a:srgbClr val="000000">
                    <a:alpha val="50000"/>
                  </a:srgbClr>
                </a:outerShdw>
              </a:effectLst>
              <a:cs typeface="+mn-ea"/>
              <a:sym typeface="+mn-lt"/>
            </a:endParaRPr>
          </a:p>
        </p:txBody>
      </p:sp>
      <p:sp>
        <p:nvSpPr>
          <p:cNvPr id="22541" name="Shape 549"/>
          <p:cNvSpPr>
            <a:spLocks noChangeArrowheads="1"/>
          </p:cNvSpPr>
          <p:nvPr/>
        </p:nvSpPr>
        <p:spPr bwMode="auto">
          <a:xfrm>
            <a:off x="5932488" y="1935163"/>
            <a:ext cx="2527300" cy="1276350"/>
          </a:xfrm>
          <a:custGeom>
            <a:avLst/>
            <a:gdLst>
              <a:gd name="T0" fmla="*/ 5499 w 21600"/>
              <a:gd name="T1" fmla="*/ 0 h 21600"/>
              <a:gd name="T2" fmla="*/ 364703 w 21600"/>
              <a:gd name="T3" fmla="*/ 642134 h 21600"/>
              <a:gd name="T4" fmla="*/ 0 w 21600"/>
              <a:gd name="T5" fmla="*/ 1276350 h 21600"/>
              <a:gd name="T6" fmla="*/ 2169851 w 21600"/>
              <a:gd name="T7" fmla="*/ 1276350 h 21600"/>
              <a:gd name="T8" fmla="*/ 2527300 w 21600"/>
              <a:gd name="T9" fmla="*/ 647807 h 21600"/>
              <a:gd name="T10" fmla="*/ 2184593 w 21600"/>
              <a:gd name="T11" fmla="*/ 1064 h 21600"/>
              <a:gd name="T12" fmla="*/ 5499 w 21600"/>
              <a:gd name="T13" fmla="*/ 0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47" y="0"/>
                </a:moveTo>
                <a:lnTo>
                  <a:pt x="3117" y="10867"/>
                </a:lnTo>
                <a:lnTo>
                  <a:pt x="0" y="21600"/>
                </a:lnTo>
                <a:lnTo>
                  <a:pt x="18545" y="21600"/>
                </a:lnTo>
                <a:lnTo>
                  <a:pt x="21600" y="10963"/>
                </a:lnTo>
                <a:lnTo>
                  <a:pt x="18671" y="18"/>
                </a:lnTo>
                <a:lnTo>
                  <a:pt x="47" y="0"/>
                </a:lnTo>
                <a:close/>
              </a:path>
            </a:pathLst>
          </a:custGeom>
          <a:noFill/>
          <a:ln>
            <a:solidFill>
              <a:srgbClr val="37BBED"/>
            </a:solidFill>
          </a:ln>
        </p:spPr>
        <p:txBody>
          <a:bodyPr/>
          <a:lstStyle/>
          <a:p>
            <a:endParaRPr lang="zh-CN" altLang="en-US">
              <a:cs typeface="+mn-ea"/>
              <a:sym typeface="+mn-lt"/>
            </a:endParaRPr>
          </a:p>
        </p:txBody>
      </p:sp>
      <p:sp>
        <p:nvSpPr>
          <p:cNvPr id="66" name="Shape 550"/>
          <p:cNvSpPr/>
          <p:nvPr/>
        </p:nvSpPr>
        <p:spPr>
          <a:xfrm>
            <a:off x="6083300" y="3460750"/>
            <a:ext cx="1917700" cy="323850"/>
          </a:xfrm>
          <a:prstGeom prst="rect">
            <a:avLst/>
          </a:prstGeom>
          <a:noFill/>
          <a:ln w="12700" cap="flat">
            <a:noFill/>
            <a:miter lim="400000"/>
          </a:ln>
          <a:effectLst/>
        </p:spPr>
        <p:txBody>
          <a:bodyPr lIns="0" tIns="0" rIns="0" bIns="0">
            <a:spAutoFit/>
          </a:bodyPr>
          <a:lstStyle>
            <a:lvl1pPr algn="l">
              <a:defRPr sz="4200" spc="84">
                <a:solidFill>
                  <a:srgbClr val="AAAAAA"/>
                </a:solidFill>
                <a:latin typeface="Oswald Light"/>
                <a:ea typeface="Oswald Light"/>
                <a:cs typeface="Oswald Light"/>
                <a:sym typeface="Oswald Light"/>
              </a:defRPr>
            </a:lvl1pPr>
          </a:lstStyle>
          <a:p>
            <a:pPr eaLnBrk="1" fontAlgn="auto" hangingPunct="1">
              <a:spcBef>
                <a:spcPts val="0"/>
              </a:spcBef>
              <a:spcAft>
                <a:spcPts val="0"/>
              </a:spcAft>
              <a:defRPr sz="1800" spc="0">
                <a:solidFill>
                  <a:srgbClr val="000000"/>
                </a:solidFill>
              </a:defRPr>
            </a:pPr>
            <a:r>
              <a:rPr sz="2100" spc="42" dirty="0" err="1">
                <a:solidFill>
                  <a:schemeClr val="bg1">
                    <a:lumMod val="85000"/>
                  </a:schemeClr>
                </a:solidFill>
                <a:latin typeface="+mn-lt"/>
                <a:ea typeface="+mn-ea"/>
                <a:cs typeface="+mn-ea"/>
                <a:sym typeface="+mn-lt"/>
              </a:rPr>
              <a:t>Lorem</a:t>
            </a:r>
            <a:r>
              <a:rPr sz="2100" spc="42" dirty="0">
                <a:solidFill>
                  <a:schemeClr val="bg1">
                    <a:lumMod val="85000"/>
                  </a:schemeClr>
                </a:solidFill>
                <a:latin typeface="+mn-lt"/>
                <a:ea typeface="+mn-ea"/>
                <a:cs typeface="+mn-ea"/>
                <a:sym typeface="+mn-lt"/>
              </a:rPr>
              <a:t> </a:t>
            </a:r>
            <a:r>
              <a:rPr sz="2100" spc="42" dirty="0" err="1">
                <a:solidFill>
                  <a:schemeClr val="bg1">
                    <a:lumMod val="85000"/>
                  </a:schemeClr>
                </a:solidFill>
                <a:latin typeface="+mn-lt"/>
                <a:ea typeface="+mn-ea"/>
                <a:cs typeface="+mn-ea"/>
                <a:sym typeface="+mn-lt"/>
              </a:rPr>
              <a:t>ipsum</a:t>
            </a:r>
            <a:r>
              <a:rPr sz="2100" spc="42" dirty="0">
                <a:solidFill>
                  <a:schemeClr val="bg1">
                    <a:lumMod val="85000"/>
                  </a:schemeClr>
                </a:solidFill>
                <a:latin typeface="+mn-lt"/>
                <a:ea typeface="+mn-ea"/>
                <a:cs typeface="+mn-ea"/>
                <a:sym typeface="+mn-lt"/>
              </a:rPr>
              <a:t> </a:t>
            </a:r>
          </a:p>
        </p:txBody>
      </p:sp>
      <p:sp>
        <p:nvSpPr>
          <p:cNvPr id="67" name="Shape 551"/>
          <p:cNvSpPr/>
          <p:nvPr/>
        </p:nvSpPr>
        <p:spPr>
          <a:xfrm>
            <a:off x="6083300" y="3937000"/>
            <a:ext cx="1866900" cy="1846659"/>
          </a:xfrm>
          <a:prstGeom prst="rect">
            <a:avLst/>
          </a:prstGeom>
          <a:noFill/>
          <a:ln w="12700" cap="flat">
            <a:noFill/>
            <a:miter lim="400000"/>
          </a:ln>
          <a:effectLst/>
        </p:spPr>
        <p:txBody>
          <a:bodyPr lIns="0" tIns="0" rIns="0" bIns="0">
            <a:spAutoFit/>
          </a:bodyPr>
          <a:lstStyle>
            <a:lvl1pPr algn="l">
              <a:defRPr sz="2400" spc="48">
                <a:solidFill>
                  <a:srgbClr val="929292"/>
                </a:solidFill>
                <a:latin typeface="Source Sans Pro"/>
                <a:ea typeface="Source Sans Pro"/>
                <a:cs typeface="Source Sans Pro"/>
                <a:sym typeface="Source Sans Pro"/>
              </a:defRPr>
            </a:lvl1pPr>
          </a:lstStyle>
          <a:p>
            <a:pPr eaLnBrk="1" fontAlgn="auto" hangingPunct="1">
              <a:spcBef>
                <a:spcPts val="0"/>
              </a:spcBef>
              <a:spcAft>
                <a:spcPts val="0"/>
              </a:spcAft>
              <a:defRPr sz="1800" spc="0">
                <a:solidFill>
                  <a:srgbClr val="000000"/>
                </a:solidFill>
              </a:defRPr>
            </a:pPr>
            <a:r>
              <a:rPr sz="1200" spc="24">
                <a:solidFill>
                  <a:schemeClr val="bg1">
                    <a:lumMod val="85000"/>
                  </a:schemeClr>
                </a:solidFill>
                <a:latin typeface="+mn-lt"/>
                <a:ea typeface="+mn-ea"/>
                <a:cs typeface="+mn-ea"/>
                <a:sym typeface="+mn-lt"/>
              </a:rPr>
              <a:t>Donec ullamcorper nulla non metus auctor fringilla. Nullam id dolor id nibh ultricies vehicula ut id elit. Maecenas sed diam eget risus varius. Nullam id dolor id nibh ultricies Donec ullamcorper nulla non metus auctor fringilla. </a:t>
            </a:r>
          </a:p>
        </p:txBody>
      </p:sp>
      <p:sp>
        <p:nvSpPr>
          <p:cNvPr id="68" name="Shape 553"/>
          <p:cNvSpPr/>
          <p:nvPr/>
        </p:nvSpPr>
        <p:spPr>
          <a:xfrm>
            <a:off x="6973888" y="2319338"/>
            <a:ext cx="584200" cy="488950"/>
          </a:xfrm>
          <a:custGeom>
            <a:avLst/>
            <a:gdLst/>
            <a:ahLst/>
            <a:cxnLst>
              <a:cxn ang="0">
                <a:pos x="wd2" y="hd2"/>
              </a:cxn>
              <a:cxn ang="5400000">
                <a:pos x="wd2" y="hd2"/>
              </a:cxn>
              <a:cxn ang="10800000">
                <a:pos x="wd2" y="hd2"/>
              </a:cxn>
              <a:cxn ang="16200000">
                <a:pos x="wd2" y="hd2"/>
              </a:cxn>
            </a:cxnLst>
            <a:rect l="0" t="0" r="r" b="b"/>
            <a:pathLst>
              <a:path w="21600" h="21600" extrusionOk="0">
                <a:moveTo>
                  <a:pt x="8765" y="0"/>
                </a:moveTo>
                <a:cubicBezTo>
                  <a:pt x="9365" y="0"/>
                  <a:pt x="9963" y="51"/>
                  <a:pt x="10556" y="155"/>
                </a:cubicBezTo>
                <a:cubicBezTo>
                  <a:pt x="11152" y="260"/>
                  <a:pt x="11733" y="418"/>
                  <a:pt x="12303" y="632"/>
                </a:cubicBezTo>
                <a:cubicBezTo>
                  <a:pt x="12950" y="898"/>
                  <a:pt x="13588" y="1240"/>
                  <a:pt x="14219" y="1663"/>
                </a:cubicBezTo>
                <a:cubicBezTo>
                  <a:pt x="14850" y="2087"/>
                  <a:pt x="15412" y="2598"/>
                  <a:pt x="15904" y="3199"/>
                </a:cubicBezTo>
                <a:cubicBezTo>
                  <a:pt x="16396" y="3798"/>
                  <a:pt x="16791" y="4475"/>
                  <a:pt x="17088" y="5229"/>
                </a:cubicBezTo>
                <a:cubicBezTo>
                  <a:pt x="17382" y="5989"/>
                  <a:pt x="17530" y="6813"/>
                  <a:pt x="17530" y="7703"/>
                </a:cubicBezTo>
                <a:cubicBezTo>
                  <a:pt x="17530" y="8586"/>
                  <a:pt x="17382" y="9408"/>
                  <a:pt x="17088" y="10162"/>
                </a:cubicBezTo>
                <a:cubicBezTo>
                  <a:pt x="16791" y="10921"/>
                  <a:pt x="16396" y="11596"/>
                  <a:pt x="15904" y="12186"/>
                </a:cubicBezTo>
                <a:cubicBezTo>
                  <a:pt x="15412" y="12776"/>
                  <a:pt x="14850" y="13287"/>
                  <a:pt x="14219" y="13719"/>
                </a:cubicBezTo>
                <a:cubicBezTo>
                  <a:pt x="13588" y="14152"/>
                  <a:pt x="12950" y="14499"/>
                  <a:pt x="12303" y="14758"/>
                </a:cubicBezTo>
                <a:cubicBezTo>
                  <a:pt x="11147" y="15185"/>
                  <a:pt x="9968" y="15397"/>
                  <a:pt x="8765" y="15397"/>
                </a:cubicBezTo>
                <a:cubicBezTo>
                  <a:pt x="8487" y="15397"/>
                  <a:pt x="8214" y="15382"/>
                  <a:pt x="7948" y="15354"/>
                </a:cubicBezTo>
                <a:cubicBezTo>
                  <a:pt x="7683" y="15329"/>
                  <a:pt x="7409" y="15298"/>
                  <a:pt x="7132" y="15258"/>
                </a:cubicBezTo>
                <a:cubicBezTo>
                  <a:pt x="6007" y="16294"/>
                  <a:pt x="4743" y="16995"/>
                  <a:pt x="3347" y="17353"/>
                </a:cubicBezTo>
                <a:cubicBezTo>
                  <a:pt x="3196" y="17393"/>
                  <a:pt x="3034" y="17435"/>
                  <a:pt x="2862" y="17483"/>
                </a:cubicBezTo>
                <a:cubicBezTo>
                  <a:pt x="2688" y="17534"/>
                  <a:pt x="2521" y="17559"/>
                  <a:pt x="2354" y="17559"/>
                </a:cubicBezTo>
                <a:cubicBezTo>
                  <a:pt x="2264" y="17559"/>
                  <a:pt x="2182" y="17514"/>
                  <a:pt x="2111" y="17432"/>
                </a:cubicBezTo>
                <a:cubicBezTo>
                  <a:pt x="2041" y="17342"/>
                  <a:pt x="2005" y="17238"/>
                  <a:pt x="2005" y="17110"/>
                </a:cubicBezTo>
                <a:cubicBezTo>
                  <a:pt x="2005" y="17023"/>
                  <a:pt x="2034" y="16944"/>
                  <a:pt x="2090" y="16873"/>
                </a:cubicBezTo>
                <a:cubicBezTo>
                  <a:pt x="2147" y="16808"/>
                  <a:pt x="2196" y="16746"/>
                  <a:pt x="2241" y="16693"/>
                </a:cubicBezTo>
                <a:cubicBezTo>
                  <a:pt x="2624" y="16235"/>
                  <a:pt x="2897" y="15803"/>
                  <a:pt x="3060" y="15397"/>
                </a:cubicBezTo>
                <a:cubicBezTo>
                  <a:pt x="3220" y="14987"/>
                  <a:pt x="3354" y="14465"/>
                  <a:pt x="3458" y="13813"/>
                </a:cubicBezTo>
                <a:cubicBezTo>
                  <a:pt x="2985" y="13499"/>
                  <a:pt x="2540" y="13129"/>
                  <a:pt x="2123" y="12706"/>
                </a:cubicBezTo>
                <a:cubicBezTo>
                  <a:pt x="1706" y="12279"/>
                  <a:pt x="1342" y="11811"/>
                  <a:pt x="1024" y="11300"/>
                </a:cubicBezTo>
                <a:cubicBezTo>
                  <a:pt x="711" y="10786"/>
                  <a:pt x="459" y="10229"/>
                  <a:pt x="275" y="9623"/>
                </a:cubicBezTo>
                <a:cubicBezTo>
                  <a:pt x="92" y="9021"/>
                  <a:pt x="0" y="8383"/>
                  <a:pt x="0" y="7703"/>
                </a:cubicBezTo>
                <a:cubicBezTo>
                  <a:pt x="0" y="6822"/>
                  <a:pt x="151" y="6000"/>
                  <a:pt x="450" y="5238"/>
                </a:cubicBezTo>
                <a:cubicBezTo>
                  <a:pt x="751" y="4478"/>
                  <a:pt x="1151" y="3798"/>
                  <a:pt x="1650" y="3199"/>
                </a:cubicBezTo>
                <a:cubicBezTo>
                  <a:pt x="2149" y="2598"/>
                  <a:pt x="2716" y="2087"/>
                  <a:pt x="3347" y="1663"/>
                </a:cubicBezTo>
                <a:cubicBezTo>
                  <a:pt x="3978" y="1239"/>
                  <a:pt x="4616" y="898"/>
                  <a:pt x="5261" y="632"/>
                </a:cubicBezTo>
                <a:cubicBezTo>
                  <a:pt x="5832" y="409"/>
                  <a:pt x="6412" y="249"/>
                  <a:pt x="7002" y="150"/>
                </a:cubicBezTo>
                <a:cubicBezTo>
                  <a:pt x="7591" y="48"/>
                  <a:pt x="8179" y="0"/>
                  <a:pt x="8765" y="0"/>
                </a:cubicBezTo>
                <a:moveTo>
                  <a:pt x="8765" y="2160"/>
                </a:moveTo>
                <a:cubicBezTo>
                  <a:pt x="8269" y="2160"/>
                  <a:pt x="7774" y="2202"/>
                  <a:pt x="7278" y="2282"/>
                </a:cubicBezTo>
                <a:cubicBezTo>
                  <a:pt x="6783" y="2366"/>
                  <a:pt x="6287" y="2510"/>
                  <a:pt x="5790" y="2719"/>
                </a:cubicBezTo>
                <a:cubicBezTo>
                  <a:pt x="5348" y="2877"/>
                  <a:pt x="4886" y="3112"/>
                  <a:pt x="4411" y="3419"/>
                </a:cubicBezTo>
                <a:cubicBezTo>
                  <a:pt x="3933" y="3727"/>
                  <a:pt x="3502" y="4086"/>
                  <a:pt x="3114" y="4501"/>
                </a:cubicBezTo>
                <a:cubicBezTo>
                  <a:pt x="2728" y="4916"/>
                  <a:pt x="2413" y="5390"/>
                  <a:pt x="2168" y="5927"/>
                </a:cubicBezTo>
                <a:cubicBezTo>
                  <a:pt x="1925" y="6463"/>
                  <a:pt x="1803" y="7056"/>
                  <a:pt x="1803" y="7703"/>
                </a:cubicBezTo>
                <a:cubicBezTo>
                  <a:pt x="1803" y="8355"/>
                  <a:pt x="1916" y="8925"/>
                  <a:pt x="2147" y="9422"/>
                </a:cubicBezTo>
                <a:cubicBezTo>
                  <a:pt x="2375" y="9919"/>
                  <a:pt x="2667" y="10363"/>
                  <a:pt x="3017" y="10758"/>
                </a:cubicBezTo>
                <a:cubicBezTo>
                  <a:pt x="3373" y="11156"/>
                  <a:pt x="3764" y="11509"/>
                  <a:pt x="4197" y="11811"/>
                </a:cubicBezTo>
                <a:cubicBezTo>
                  <a:pt x="4630" y="12122"/>
                  <a:pt x="5051" y="12407"/>
                  <a:pt x="5465" y="12678"/>
                </a:cubicBezTo>
                <a:lnTo>
                  <a:pt x="5239" y="14177"/>
                </a:lnTo>
                <a:cubicBezTo>
                  <a:pt x="5486" y="14019"/>
                  <a:pt x="5724" y="13827"/>
                  <a:pt x="5955" y="13610"/>
                </a:cubicBezTo>
                <a:cubicBezTo>
                  <a:pt x="6183" y="13395"/>
                  <a:pt x="6407" y="13189"/>
                  <a:pt x="6626" y="12989"/>
                </a:cubicBezTo>
                <a:cubicBezTo>
                  <a:pt x="6979" y="13042"/>
                  <a:pt x="7334" y="13099"/>
                  <a:pt x="7694" y="13152"/>
                </a:cubicBezTo>
                <a:cubicBezTo>
                  <a:pt x="8057" y="13209"/>
                  <a:pt x="8412" y="13232"/>
                  <a:pt x="8765" y="13232"/>
                </a:cubicBezTo>
                <a:cubicBezTo>
                  <a:pt x="9780" y="13232"/>
                  <a:pt x="10771" y="13048"/>
                  <a:pt x="11740" y="12678"/>
                </a:cubicBezTo>
                <a:cubicBezTo>
                  <a:pt x="12197" y="12517"/>
                  <a:pt x="12665" y="12280"/>
                  <a:pt x="13138" y="11978"/>
                </a:cubicBezTo>
                <a:cubicBezTo>
                  <a:pt x="13609" y="11670"/>
                  <a:pt x="14040" y="11306"/>
                  <a:pt x="14421" y="10880"/>
                </a:cubicBezTo>
                <a:cubicBezTo>
                  <a:pt x="14805" y="10459"/>
                  <a:pt x="15120" y="9982"/>
                  <a:pt x="15370" y="9454"/>
                </a:cubicBezTo>
                <a:cubicBezTo>
                  <a:pt x="15617" y="8929"/>
                  <a:pt x="15739" y="8344"/>
                  <a:pt x="15739" y="7703"/>
                </a:cubicBezTo>
                <a:cubicBezTo>
                  <a:pt x="15739" y="7057"/>
                  <a:pt x="15617" y="6464"/>
                  <a:pt x="15370" y="5927"/>
                </a:cubicBezTo>
                <a:cubicBezTo>
                  <a:pt x="15120" y="5391"/>
                  <a:pt x="14805" y="4916"/>
                  <a:pt x="14421" y="4501"/>
                </a:cubicBezTo>
                <a:cubicBezTo>
                  <a:pt x="14040" y="4086"/>
                  <a:pt x="13611" y="3728"/>
                  <a:pt x="13143" y="3420"/>
                </a:cubicBezTo>
                <a:cubicBezTo>
                  <a:pt x="12675" y="3112"/>
                  <a:pt x="12206" y="2878"/>
                  <a:pt x="11740" y="2720"/>
                </a:cubicBezTo>
                <a:cubicBezTo>
                  <a:pt x="11267" y="2511"/>
                  <a:pt x="10780" y="2367"/>
                  <a:pt x="10281" y="2282"/>
                </a:cubicBezTo>
                <a:cubicBezTo>
                  <a:pt x="9782" y="2202"/>
                  <a:pt x="9278" y="2160"/>
                  <a:pt x="8765" y="2160"/>
                </a:cubicBezTo>
                <a:moveTo>
                  <a:pt x="21600" y="11746"/>
                </a:moveTo>
                <a:cubicBezTo>
                  <a:pt x="21600" y="12429"/>
                  <a:pt x="21506" y="13076"/>
                  <a:pt x="21322" y="13672"/>
                </a:cubicBezTo>
                <a:cubicBezTo>
                  <a:pt x="21139" y="14273"/>
                  <a:pt x="20889" y="14829"/>
                  <a:pt x="20574" y="15340"/>
                </a:cubicBezTo>
                <a:cubicBezTo>
                  <a:pt x="20258" y="15854"/>
                  <a:pt x="19891" y="16323"/>
                  <a:pt x="19475" y="16747"/>
                </a:cubicBezTo>
                <a:cubicBezTo>
                  <a:pt x="19058" y="17173"/>
                  <a:pt x="18613" y="17543"/>
                  <a:pt x="18140" y="17856"/>
                </a:cubicBezTo>
                <a:cubicBezTo>
                  <a:pt x="18246" y="18506"/>
                  <a:pt x="18378" y="19031"/>
                  <a:pt x="18540" y="19440"/>
                </a:cubicBezTo>
                <a:cubicBezTo>
                  <a:pt x="18703" y="19841"/>
                  <a:pt x="18973" y="20276"/>
                  <a:pt x="19357" y="20736"/>
                </a:cubicBezTo>
                <a:cubicBezTo>
                  <a:pt x="19402" y="20790"/>
                  <a:pt x="19453" y="20858"/>
                  <a:pt x="19510" y="20931"/>
                </a:cubicBezTo>
                <a:cubicBezTo>
                  <a:pt x="19566" y="21007"/>
                  <a:pt x="19592" y="21092"/>
                  <a:pt x="19592" y="21182"/>
                </a:cubicBezTo>
                <a:cubicBezTo>
                  <a:pt x="19592" y="21326"/>
                  <a:pt x="19555" y="21431"/>
                  <a:pt x="19475" y="21498"/>
                </a:cubicBezTo>
                <a:cubicBezTo>
                  <a:pt x="19397" y="21569"/>
                  <a:pt x="19305" y="21600"/>
                  <a:pt x="19199" y="21600"/>
                </a:cubicBezTo>
                <a:cubicBezTo>
                  <a:pt x="19049" y="21600"/>
                  <a:pt x="18889" y="21572"/>
                  <a:pt x="18714" y="21527"/>
                </a:cubicBezTo>
                <a:cubicBezTo>
                  <a:pt x="18543" y="21473"/>
                  <a:pt x="18387" y="21433"/>
                  <a:pt x="18253" y="21397"/>
                </a:cubicBezTo>
                <a:cubicBezTo>
                  <a:pt x="16855" y="21027"/>
                  <a:pt x="15593" y="20329"/>
                  <a:pt x="14468" y="19302"/>
                </a:cubicBezTo>
                <a:cubicBezTo>
                  <a:pt x="14191" y="19338"/>
                  <a:pt x="13917" y="19369"/>
                  <a:pt x="13652" y="19395"/>
                </a:cubicBezTo>
                <a:cubicBezTo>
                  <a:pt x="13383" y="19423"/>
                  <a:pt x="13113" y="19440"/>
                  <a:pt x="12832" y="19440"/>
                </a:cubicBezTo>
                <a:cubicBezTo>
                  <a:pt x="11865" y="19440"/>
                  <a:pt x="10909" y="19293"/>
                  <a:pt x="9973" y="19002"/>
                </a:cubicBezTo>
                <a:cubicBezTo>
                  <a:pt x="9031" y="18717"/>
                  <a:pt x="8146" y="18279"/>
                  <a:pt x="7313" y="17692"/>
                </a:cubicBezTo>
                <a:lnTo>
                  <a:pt x="7617" y="17475"/>
                </a:lnTo>
                <a:cubicBezTo>
                  <a:pt x="8000" y="17531"/>
                  <a:pt x="8382" y="17559"/>
                  <a:pt x="8765" y="17559"/>
                </a:cubicBezTo>
                <a:cubicBezTo>
                  <a:pt x="10246" y="17559"/>
                  <a:pt x="11677" y="17280"/>
                  <a:pt x="13058" y="16721"/>
                </a:cubicBezTo>
                <a:cubicBezTo>
                  <a:pt x="13892" y="16388"/>
                  <a:pt x="14685" y="15936"/>
                  <a:pt x="15436" y="15374"/>
                </a:cubicBezTo>
                <a:cubicBezTo>
                  <a:pt x="16186" y="14812"/>
                  <a:pt x="16853" y="14149"/>
                  <a:pt x="17432" y="13381"/>
                </a:cubicBezTo>
                <a:cubicBezTo>
                  <a:pt x="18008" y="12618"/>
                  <a:pt x="18470" y="11760"/>
                  <a:pt x="18816" y="10814"/>
                </a:cubicBezTo>
                <a:cubicBezTo>
                  <a:pt x="19162" y="9865"/>
                  <a:pt x="19336" y="8832"/>
                  <a:pt x="19336" y="7703"/>
                </a:cubicBezTo>
                <a:cubicBezTo>
                  <a:pt x="19336" y="7333"/>
                  <a:pt x="19312" y="6957"/>
                  <a:pt x="19267" y="6568"/>
                </a:cubicBezTo>
                <a:cubicBezTo>
                  <a:pt x="19943" y="7217"/>
                  <a:pt x="20501" y="7979"/>
                  <a:pt x="20941" y="8855"/>
                </a:cubicBezTo>
                <a:cubicBezTo>
                  <a:pt x="21379" y="9727"/>
                  <a:pt x="21600" y="10693"/>
                  <a:pt x="21600" y="11746"/>
                </a:cubicBezTo>
              </a:path>
            </a:pathLst>
          </a:custGeom>
          <a:solidFill>
            <a:schemeClr val="bg1"/>
          </a:solidFill>
          <a:ln w="12700" cap="flat">
            <a:noFill/>
            <a:miter lim="400000"/>
          </a:ln>
          <a:effectLst/>
        </p:spPr>
        <p:txBody>
          <a:bodyPr lIns="19050" tIns="19050" rIns="19050" bIns="19050" anchor="ctr"/>
          <a:lstStyle/>
          <a:p>
            <a:pP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200">
              <a:solidFill>
                <a:srgbClr val="FFFFFF"/>
              </a:solidFill>
              <a:effectLst>
                <a:outerShdw blurRad="38100" dist="12700" dir="5400000" rotWithShape="0">
                  <a:srgbClr val="000000">
                    <a:alpha val="50000"/>
                  </a:srgbClr>
                </a:outerShdw>
              </a:effectLst>
              <a:cs typeface="+mn-ea"/>
              <a:sym typeface="+mn-lt"/>
            </a:endParaRPr>
          </a:p>
        </p:txBody>
      </p:sp>
      <p:sp>
        <p:nvSpPr>
          <p:cNvPr id="22545" name="Shape 555"/>
          <p:cNvSpPr>
            <a:spLocks noChangeArrowheads="1"/>
          </p:cNvSpPr>
          <p:nvPr/>
        </p:nvSpPr>
        <p:spPr bwMode="auto">
          <a:xfrm>
            <a:off x="8161338" y="1935163"/>
            <a:ext cx="2528887" cy="1276350"/>
          </a:xfrm>
          <a:custGeom>
            <a:avLst/>
            <a:gdLst>
              <a:gd name="T0" fmla="*/ 5503 w 21600"/>
              <a:gd name="T1" fmla="*/ 0 h 21600"/>
              <a:gd name="T2" fmla="*/ 364932 w 21600"/>
              <a:gd name="T3" fmla="*/ 642134 h 21600"/>
              <a:gd name="T4" fmla="*/ 0 w 21600"/>
              <a:gd name="T5" fmla="*/ 1276350 h 21600"/>
              <a:gd name="T6" fmla="*/ 2171213 w 21600"/>
              <a:gd name="T7" fmla="*/ 1276350 h 21600"/>
              <a:gd name="T8" fmla="*/ 2528887 w 21600"/>
              <a:gd name="T9" fmla="*/ 647807 h 21600"/>
              <a:gd name="T10" fmla="*/ 2185965 w 21600"/>
              <a:gd name="T11" fmla="*/ 1064 h 21600"/>
              <a:gd name="T12" fmla="*/ 5503 w 21600"/>
              <a:gd name="T13" fmla="*/ 0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47" y="0"/>
                </a:moveTo>
                <a:lnTo>
                  <a:pt x="3117" y="10867"/>
                </a:lnTo>
                <a:lnTo>
                  <a:pt x="0" y="21600"/>
                </a:lnTo>
                <a:lnTo>
                  <a:pt x="18545" y="21600"/>
                </a:lnTo>
                <a:lnTo>
                  <a:pt x="21600" y="10963"/>
                </a:lnTo>
                <a:lnTo>
                  <a:pt x="18671" y="18"/>
                </a:lnTo>
                <a:lnTo>
                  <a:pt x="47" y="0"/>
                </a:lnTo>
                <a:close/>
              </a:path>
            </a:pathLst>
          </a:custGeom>
          <a:noFill/>
          <a:ln>
            <a:solidFill>
              <a:srgbClr val="37BBED"/>
            </a:solidFill>
          </a:ln>
        </p:spPr>
        <p:txBody>
          <a:bodyPr/>
          <a:lstStyle/>
          <a:p>
            <a:endParaRPr lang="zh-CN" altLang="en-US">
              <a:cs typeface="+mn-ea"/>
              <a:sym typeface="+mn-lt"/>
            </a:endParaRPr>
          </a:p>
        </p:txBody>
      </p:sp>
      <p:sp>
        <p:nvSpPr>
          <p:cNvPr id="70" name="Shape 556"/>
          <p:cNvSpPr/>
          <p:nvPr/>
        </p:nvSpPr>
        <p:spPr>
          <a:xfrm>
            <a:off x="8350250" y="3460750"/>
            <a:ext cx="1816100" cy="323850"/>
          </a:xfrm>
          <a:prstGeom prst="rect">
            <a:avLst/>
          </a:prstGeom>
          <a:noFill/>
          <a:ln w="12700" cap="flat">
            <a:noFill/>
            <a:miter lim="400000"/>
          </a:ln>
          <a:effectLst/>
        </p:spPr>
        <p:txBody>
          <a:bodyPr lIns="0" tIns="0" rIns="0" bIns="0">
            <a:spAutoFit/>
          </a:bodyPr>
          <a:lstStyle>
            <a:lvl1pPr algn="l">
              <a:defRPr sz="4200" spc="84">
                <a:solidFill>
                  <a:srgbClr val="AAAAAA"/>
                </a:solidFill>
                <a:latin typeface="Oswald Light"/>
                <a:ea typeface="Oswald Light"/>
                <a:cs typeface="Oswald Light"/>
                <a:sym typeface="Oswald Light"/>
              </a:defRPr>
            </a:lvl1pPr>
          </a:lstStyle>
          <a:p>
            <a:pPr eaLnBrk="1" fontAlgn="auto" hangingPunct="1">
              <a:spcBef>
                <a:spcPts val="0"/>
              </a:spcBef>
              <a:spcAft>
                <a:spcPts val="0"/>
              </a:spcAft>
              <a:defRPr sz="1800" spc="0">
                <a:solidFill>
                  <a:srgbClr val="000000"/>
                </a:solidFill>
              </a:defRPr>
            </a:pPr>
            <a:r>
              <a:rPr sz="2100" spc="42" dirty="0" err="1">
                <a:solidFill>
                  <a:schemeClr val="bg1">
                    <a:lumMod val="85000"/>
                  </a:schemeClr>
                </a:solidFill>
                <a:latin typeface="+mn-lt"/>
                <a:ea typeface="+mn-ea"/>
                <a:cs typeface="+mn-ea"/>
                <a:sym typeface="+mn-lt"/>
              </a:rPr>
              <a:t>Lorem</a:t>
            </a:r>
            <a:r>
              <a:rPr sz="2100" spc="42" dirty="0">
                <a:solidFill>
                  <a:schemeClr val="bg1">
                    <a:lumMod val="85000"/>
                  </a:schemeClr>
                </a:solidFill>
                <a:latin typeface="+mn-lt"/>
                <a:ea typeface="+mn-ea"/>
                <a:cs typeface="+mn-ea"/>
                <a:sym typeface="+mn-lt"/>
              </a:rPr>
              <a:t> </a:t>
            </a:r>
            <a:r>
              <a:rPr sz="2100" spc="42" dirty="0" err="1">
                <a:solidFill>
                  <a:schemeClr val="bg1">
                    <a:lumMod val="85000"/>
                  </a:schemeClr>
                </a:solidFill>
                <a:latin typeface="+mn-lt"/>
                <a:ea typeface="+mn-ea"/>
                <a:cs typeface="+mn-ea"/>
                <a:sym typeface="+mn-lt"/>
              </a:rPr>
              <a:t>ipsum</a:t>
            </a:r>
            <a:r>
              <a:rPr sz="2100" spc="42" dirty="0">
                <a:solidFill>
                  <a:schemeClr val="bg1">
                    <a:lumMod val="85000"/>
                  </a:schemeClr>
                </a:solidFill>
                <a:latin typeface="+mn-lt"/>
                <a:ea typeface="+mn-ea"/>
                <a:cs typeface="+mn-ea"/>
                <a:sym typeface="+mn-lt"/>
              </a:rPr>
              <a:t> </a:t>
            </a:r>
          </a:p>
        </p:txBody>
      </p:sp>
      <p:sp>
        <p:nvSpPr>
          <p:cNvPr id="71" name="Shape 557"/>
          <p:cNvSpPr/>
          <p:nvPr/>
        </p:nvSpPr>
        <p:spPr>
          <a:xfrm>
            <a:off x="8350250" y="3937000"/>
            <a:ext cx="1816100" cy="2031325"/>
          </a:xfrm>
          <a:prstGeom prst="rect">
            <a:avLst/>
          </a:prstGeom>
          <a:noFill/>
          <a:ln w="12700" cap="flat">
            <a:noFill/>
            <a:miter lim="400000"/>
          </a:ln>
          <a:effectLst/>
        </p:spPr>
        <p:txBody>
          <a:bodyPr lIns="0" tIns="0" rIns="0" bIns="0">
            <a:spAutoFit/>
          </a:bodyPr>
          <a:lstStyle>
            <a:lvl1pPr algn="l">
              <a:defRPr sz="2400" spc="48">
                <a:solidFill>
                  <a:srgbClr val="929292"/>
                </a:solidFill>
                <a:latin typeface="Source Sans Pro"/>
                <a:ea typeface="Source Sans Pro"/>
                <a:cs typeface="Source Sans Pro"/>
                <a:sym typeface="Source Sans Pro"/>
              </a:defRPr>
            </a:lvl1pPr>
          </a:lstStyle>
          <a:p>
            <a:pPr eaLnBrk="1" fontAlgn="auto" hangingPunct="1">
              <a:spcBef>
                <a:spcPts val="0"/>
              </a:spcBef>
              <a:spcAft>
                <a:spcPts val="0"/>
              </a:spcAft>
              <a:defRPr sz="1800" spc="0">
                <a:solidFill>
                  <a:srgbClr val="000000"/>
                </a:solidFill>
              </a:defRPr>
            </a:pPr>
            <a:r>
              <a:rPr sz="1200" spc="24">
                <a:solidFill>
                  <a:schemeClr val="bg1">
                    <a:lumMod val="85000"/>
                  </a:schemeClr>
                </a:solidFill>
                <a:latin typeface="+mn-lt"/>
                <a:ea typeface="+mn-ea"/>
                <a:cs typeface="+mn-ea"/>
                <a:sym typeface="+mn-lt"/>
              </a:rPr>
              <a:t>Donec ullamcorper nulla non metus auctor fringilla. Nullam id dolor id nibh ultricies vehicula ut id elit. Maecenas sed diam eget risus varius. Nullam id dolor id nibh ultricies Donec ullamcorper nulla non metus auctor fringilla. </a:t>
            </a:r>
          </a:p>
        </p:txBody>
      </p:sp>
      <p:sp>
        <p:nvSpPr>
          <p:cNvPr id="72" name="Shape 559"/>
          <p:cNvSpPr/>
          <p:nvPr/>
        </p:nvSpPr>
        <p:spPr>
          <a:xfrm>
            <a:off x="9190038" y="2319338"/>
            <a:ext cx="573087" cy="47942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2293" y="0"/>
                  <a:pt x="13697" y="343"/>
                  <a:pt x="15005" y="1019"/>
                </a:cubicBezTo>
                <a:cubicBezTo>
                  <a:pt x="16315" y="1699"/>
                  <a:pt x="17460" y="2629"/>
                  <a:pt x="18442" y="3806"/>
                </a:cubicBezTo>
                <a:cubicBezTo>
                  <a:pt x="19421" y="4981"/>
                  <a:pt x="20194" y="6355"/>
                  <a:pt x="20755" y="7924"/>
                </a:cubicBezTo>
                <a:cubicBezTo>
                  <a:pt x="21319" y="9499"/>
                  <a:pt x="21600" y="11174"/>
                  <a:pt x="21600" y="12957"/>
                </a:cubicBezTo>
                <a:cubicBezTo>
                  <a:pt x="21600" y="13674"/>
                  <a:pt x="21545" y="14402"/>
                  <a:pt x="21434" y="15148"/>
                </a:cubicBezTo>
                <a:cubicBezTo>
                  <a:pt x="21322" y="15893"/>
                  <a:pt x="21161" y="16625"/>
                  <a:pt x="20952" y="17339"/>
                </a:cubicBezTo>
                <a:cubicBezTo>
                  <a:pt x="20741" y="18059"/>
                  <a:pt x="20477" y="18744"/>
                  <a:pt x="20162" y="19403"/>
                </a:cubicBezTo>
                <a:cubicBezTo>
                  <a:pt x="19850" y="20057"/>
                  <a:pt x="19498" y="20656"/>
                  <a:pt x="19106" y="21200"/>
                </a:cubicBezTo>
                <a:cubicBezTo>
                  <a:pt x="18931" y="21468"/>
                  <a:pt x="18703" y="21600"/>
                  <a:pt x="18430" y="21600"/>
                </a:cubicBezTo>
                <a:lnTo>
                  <a:pt x="3170" y="21600"/>
                </a:lnTo>
                <a:cubicBezTo>
                  <a:pt x="2887" y="21600"/>
                  <a:pt x="2662" y="21467"/>
                  <a:pt x="2494" y="21200"/>
                </a:cubicBezTo>
                <a:cubicBezTo>
                  <a:pt x="2088" y="20656"/>
                  <a:pt x="1730" y="20057"/>
                  <a:pt x="1426" y="19403"/>
                </a:cubicBezTo>
                <a:cubicBezTo>
                  <a:pt x="1118" y="18744"/>
                  <a:pt x="859" y="18059"/>
                  <a:pt x="650" y="17339"/>
                </a:cubicBezTo>
                <a:cubicBezTo>
                  <a:pt x="439" y="16625"/>
                  <a:pt x="278" y="15893"/>
                  <a:pt x="166" y="15148"/>
                </a:cubicBezTo>
                <a:cubicBezTo>
                  <a:pt x="55" y="14402"/>
                  <a:pt x="0" y="13673"/>
                  <a:pt x="0" y="12957"/>
                </a:cubicBezTo>
                <a:cubicBezTo>
                  <a:pt x="0" y="11163"/>
                  <a:pt x="281" y="9487"/>
                  <a:pt x="845" y="7918"/>
                </a:cubicBezTo>
                <a:cubicBezTo>
                  <a:pt x="1406" y="6354"/>
                  <a:pt x="2179" y="4981"/>
                  <a:pt x="3158" y="3806"/>
                </a:cubicBezTo>
                <a:cubicBezTo>
                  <a:pt x="4140" y="2629"/>
                  <a:pt x="5285" y="1699"/>
                  <a:pt x="6595" y="1019"/>
                </a:cubicBezTo>
                <a:cubicBezTo>
                  <a:pt x="7903" y="343"/>
                  <a:pt x="9305" y="0"/>
                  <a:pt x="10800" y="0"/>
                </a:cubicBezTo>
                <a:moveTo>
                  <a:pt x="3149" y="14572"/>
                </a:moveTo>
                <a:cubicBezTo>
                  <a:pt x="3523" y="14572"/>
                  <a:pt x="3842" y="14414"/>
                  <a:pt x="4102" y="14100"/>
                </a:cubicBezTo>
                <a:cubicBezTo>
                  <a:pt x="4361" y="13792"/>
                  <a:pt x="4493" y="13409"/>
                  <a:pt x="4493" y="12957"/>
                </a:cubicBezTo>
                <a:cubicBezTo>
                  <a:pt x="4493" y="12508"/>
                  <a:pt x="4361" y="12128"/>
                  <a:pt x="4097" y="11822"/>
                </a:cubicBezTo>
                <a:cubicBezTo>
                  <a:pt x="3833" y="11512"/>
                  <a:pt x="3516" y="11359"/>
                  <a:pt x="3149" y="11359"/>
                </a:cubicBezTo>
                <a:cubicBezTo>
                  <a:pt x="2772" y="11359"/>
                  <a:pt x="2455" y="11511"/>
                  <a:pt x="2201" y="11822"/>
                </a:cubicBezTo>
                <a:cubicBezTo>
                  <a:pt x="1944" y="12128"/>
                  <a:pt x="1814" y="12508"/>
                  <a:pt x="1814" y="12957"/>
                </a:cubicBezTo>
                <a:cubicBezTo>
                  <a:pt x="1814" y="13409"/>
                  <a:pt x="1944" y="13792"/>
                  <a:pt x="2201" y="14100"/>
                </a:cubicBezTo>
                <a:cubicBezTo>
                  <a:pt x="2455" y="14414"/>
                  <a:pt x="2772" y="14572"/>
                  <a:pt x="3149" y="14572"/>
                </a:cubicBezTo>
                <a:moveTo>
                  <a:pt x="5388" y="8105"/>
                </a:moveTo>
                <a:cubicBezTo>
                  <a:pt x="5762" y="8105"/>
                  <a:pt x="6086" y="7944"/>
                  <a:pt x="6353" y="7621"/>
                </a:cubicBezTo>
                <a:cubicBezTo>
                  <a:pt x="6622" y="7302"/>
                  <a:pt x="6756" y="6916"/>
                  <a:pt x="6756" y="6467"/>
                </a:cubicBezTo>
                <a:cubicBezTo>
                  <a:pt x="6756" y="6015"/>
                  <a:pt x="6622" y="5635"/>
                  <a:pt x="6353" y="5327"/>
                </a:cubicBezTo>
                <a:cubicBezTo>
                  <a:pt x="6086" y="5021"/>
                  <a:pt x="5762" y="4866"/>
                  <a:pt x="5388" y="4866"/>
                </a:cubicBezTo>
                <a:cubicBezTo>
                  <a:pt x="5028" y="4866"/>
                  <a:pt x="4714" y="5021"/>
                  <a:pt x="4447" y="5327"/>
                </a:cubicBezTo>
                <a:cubicBezTo>
                  <a:pt x="4178" y="5635"/>
                  <a:pt x="4044" y="6015"/>
                  <a:pt x="4044" y="6467"/>
                </a:cubicBezTo>
                <a:cubicBezTo>
                  <a:pt x="4044" y="6916"/>
                  <a:pt x="4178" y="7302"/>
                  <a:pt x="4447" y="7621"/>
                </a:cubicBezTo>
                <a:cubicBezTo>
                  <a:pt x="4714" y="7944"/>
                  <a:pt x="5028" y="8105"/>
                  <a:pt x="5388" y="8105"/>
                </a:cubicBezTo>
                <a:moveTo>
                  <a:pt x="11995" y="15053"/>
                </a:moveTo>
                <a:cubicBezTo>
                  <a:pt x="12026" y="14923"/>
                  <a:pt x="12084" y="14673"/>
                  <a:pt x="12173" y="14293"/>
                </a:cubicBezTo>
                <a:cubicBezTo>
                  <a:pt x="12262" y="13918"/>
                  <a:pt x="12365" y="13478"/>
                  <a:pt x="12482" y="12977"/>
                </a:cubicBezTo>
                <a:cubicBezTo>
                  <a:pt x="12600" y="12476"/>
                  <a:pt x="12727" y="11955"/>
                  <a:pt x="12862" y="11405"/>
                </a:cubicBezTo>
                <a:cubicBezTo>
                  <a:pt x="12996" y="10861"/>
                  <a:pt x="13114" y="10351"/>
                  <a:pt x="13212" y="9882"/>
                </a:cubicBezTo>
                <a:cubicBezTo>
                  <a:pt x="13313" y="9415"/>
                  <a:pt x="13399" y="9009"/>
                  <a:pt x="13471" y="8670"/>
                </a:cubicBezTo>
                <a:cubicBezTo>
                  <a:pt x="13543" y="8330"/>
                  <a:pt x="13579" y="8131"/>
                  <a:pt x="13579" y="8076"/>
                </a:cubicBezTo>
                <a:cubicBezTo>
                  <a:pt x="13579" y="7869"/>
                  <a:pt x="13512" y="7682"/>
                  <a:pt x="13380" y="7527"/>
                </a:cubicBezTo>
                <a:cubicBezTo>
                  <a:pt x="13246" y="7371"/>
                  <a:pt x="13090" y="7293"/>
                  <a:pt x="12914" y="7293"/>
                </a:cubicBezTo>
                <a:cubicBezTo>
                  <a:pt x="12761" y="7293"/>
                  <a:pt x="12624" y="7345"/>
                  <a:pt x="12506" y="7458"/>
                </a:cubicBezTo>
                <a:cubicBezTo>
                  <a:pt x="12386" y="7567"/>
                  <a:pt x="12305" y="7711"/>
                  <a:pt x="12259" y="7886"/>
                </a:cubicBezTo>
                <a:lnTo>
                  <a:pt x="10706" y="14598"/>
                </a:lnTo>
                <a:cubicBezTo>
                  <a:pt x="10409" y="14618"/>
                  <a:pt x="10126" y="14696"/>
                  <a:pt x="9857" y="14840"/>
                </a:cubicBezTo>
                <a:cubicBezTo>
                  <a:pt x="9590" y="14984"/>
                  <a:pt x="9358" y="15174"/>
                  <a:pt x="9163" y="15419"/>
                </a:cubicBezTo>
                <a:cubicBezTo>
                  <a:pt x="8966" y="15663"/>
                  <a:pt x="8813" y="15945"/>
                  <a:pt x="8702" y="16265"/>
                </a:cubicBezTo>
                <a:cubicBezTo>
                  <a:pt x="8592" y="16588"/>
                  <a:pt x="8537" y="16927"/>
                  <a:pt x="8537" y="17284"/>
                </a:cubicBezTo>
                <a:cubicBezTo>
                  <a:pt x="8537" y="18039"/>
                  <a:pt x="8755" y="18678"/>
                  <a:pt x="9197" y="19199"/>
                </a:cubicBezTo>
                <a:cubicBezTo>
                  <a:pt x="9638" y="19726"/>
                  <a:pt x="10171" y="19988"/>
                  <a:pt x="10800" y="19988"/>
                </a:cubicBezTo>
                <a:cubicBezTo>
                  <a:pt x="11429" y="19988"/>
                  <a:pt x="11962" y="19726"/>
                  <a:pt x="12403" y="19199"/>
                </a:cubicBezTo>
                <a:cubicBezTo>
                  <a:pt x="12842" y="18678"/>
                  <a:pt x="13063" y="18039"/>
                  <a:pt x="13063" y="17284"/>
                </a:cubicBezTo>
                <a:cubicBezTo>
                  <a:pt x="13063" y="16835"/>
                  <a:pt x="12962" y="16418"/>
                  <a:pt x="12763" y="16032"/>
                </a:cubicBezTo>
                <a:cubicBezTo>
                  <a:pt x="12564" y="15646"/>
                  <a:pt x="12307" y="15321"/>
                  <a:pt x="11995" y="15053"/>
                </a:cubicBezTo>
                <a:moveTo>
                  <a:pt x="10800" y="2177"/>
                </a:moveTo>
                <a:cubicBezTo>
                  <a:pt x="10426" y="2177"/>
                  <a:pt x="10106" y="2335"/>
                  <a:pt x="9847" y="2646"/>
                </a:cubicBezTo>
                <a:cubicBezTo>
                  <a:pt x="9586" y="2960"/>
                  <a:pt x="9456" y="3343"/>
                  <a:pt x="9456" y="3792"/>
                </a:cubicBezTo>
                <a:cubicBezTo>
                  <a:pt x="9456" y="4241"/>
                  <a:pt x="9586" y="4621"/>
                  <a:pt x="9847" y="4927"/>
                </a:cubicBezTo>
                <a:cubicBezTo>
                  <a:pt x="10106" y="5237"/>
                  <a:pt x="10426" y="5390"/>
                  <a:pt x="10800" y="5390"/>
                </a:cubicBezTo>
                <a:cubicBezTo>
                  <a:pt x="11174" y="5390"/>
                  <a:pt x="11494" y="5238"/>
                  <a:pt x="11753" y="4927"/>
                </a:cubicBezTo>
                <a:cubicBezTo>
                  <a:pt x="12014" y="4621"/>
                  <a:pt x="12144" y="4241"/>
                  <a:pt x="12144" y="3792"/>
                </a:cubicBezTo>
                <a:cubicBezTo>
                  <a:pt x="12144" y="3343"/>
                  <a:pt x="12014" y="2960"/>
                  <a:pt x="11753" y="2646"/>
                </a:cubicBezTo>
                <a:cubicBezTo>
                  <a:pt x="11494" y="2335"/>
                  <a:pt x="11174" y="2177"/>
                  <a:pt x="10800" y="2177"/>
                </a:cubicBezTo>
                <a:moveTo>
                  <a:pt x="14844" y="6467"/>
                </a:moveTo>
                <a:cubicBezTo>
                  <a:pt x="14844" y="6916"/>
                  <a:pt x="14978" y="7299"/>
                  <a:pt x="15247" y="7610"/>
                </a:cubicBezTo>
                <a:cubicBezTo>
                  <a:pt x="15514" y="7921"/>
                  <a:pt x="15835" y="8076"/>
                  <a:pt x="16212" y="8076"/>
                </a:cubicBezTo>
                <a:cubicBezTo>
                  <a:pt x="16586" y="8076"/>
                  <a:pt x="16903" y="7921"/>
                  <a:pt x="17165" y="7610"/>
                </a:cubicBezTo>
                <a:cubicBezTo>
                  <a:pt x="17426" y="7299"/>
                  <a:pt x="17556" y="6916"/>
                  <a:pt x="17556" y="6467"/>
                </a:cubicBezTo>
                <a:cubicBezTo>
                  <a:pt x="17556" y="6015"/>
                  <a:pt x="17426" y="5635"/>
                  <a:pt x="17165" y="5327"/>
                </a:cubicBezTo>
                <a:cubicBezTo>
                  <a:pt x="16903" y="5021"/>
                  <a:pt x="16586" y="4866"/>
                  <a:pt x="16212" y="4866"/>
                </a:cubicBezTo>
                <a:cubicBezTo>
                  <a:pt x="15835" y="4866"/>
                  <a:pt x="15514" y="5022"/>
                  <a:pt x="15247" y="5327"/>
                </a:cubicBezTo>
                <a:cubicBezTo>
                  <a:pt x="14978" y="5635"/>
                  <a:pt x="14844" y="6015"/>
                  <a:pt x="14844" y="6467"/>
                </a:cubicBezTo>
                <a:moveTo>
                  <a:pt x="18451" y="14572"/>
                </a:moveTo>
                <a:cubicBezTo>
                  <a:pt x="18828" y="14572"/>
                  <a:pt x="19142" y="14414"/>
                  <a:pt x="19399" y="14100"/>
                </a:cubicBezTo>
                <a:cubicBezTo>
                  <a:pt x="19656" y="13792"/>
                  <a:pt x="19786" y="13409"/>
                  <a:pt x="19786" y="12957"/>
                </a:cubicBezTo>
                <a:cubicBezTo>
                  <a:pt x="19786" y="12508"/>
                  <a:pt x="19656" y="12128"/>
                  <a:pt x="19399" y="11822"/>
                </a:cubicBezTo>
                <a:cubicBezTo>
                  <a:pt x="19142" y="11512"/>
                  <a:pt x="18828" y="11359"/>
                  <a:pt x="18451" y="11359"/>
                </a:cubicBezTo>
                <a:cubicBezTo>
                  <a:pt x="18077" y="11359"/>
                  <a:pt x="17758" y="11511"/>
                  <a:pt x="17498" y="11822"/>
                </a:cubicBezTo>
                <a:cubicBezTo>
                  <a:pt x="17237" y="12128"/>
                  <a:pt x="17107" y="12508"/>
                  <a:pt x="17107" y="12957"/>
                </a:cubicBezTo>
                <a:cubicBezTo>
                  <a:pt x="17107" y="13409"/>
                  <a:pt x="17237" y="13792"/>
                  <a:pt x="17498" y="14100"/>
                </a:cubicBezTo>
                <a:cubicBezTo>
                  <a:pt x="17758" y="14414"/>
                  <a:pt x="18077" y="14572"/>
                  <a:pt x="18451" y="14572"/>
                </a:cubicBezTo>
              </a:path>
            </a:pathLst>
          </a:custGeom>
          <a:solidFill>
            <a:schemeClr val="bg1"/>
          </a:solidFill>
          <a:ln w="12700" cap="flat">
            <a:noFill/>
            <a:miter lim="400000"/>
          </a:ln>
          <a:effectLst/>
        </p:spPr>
        <p:txBody>
          <a:bodyPr lIns="19050" tIns="19050" rIns="19050" bIns="19050" anchor="ctr"/>
          <a:lstStyle/>
          <a:p>
            <a:pP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200">
              <a:solidFill>
                <a:srgbClr val="FFFFFF"/>
              </a:solidFill>
              <a:effectLst>
                <a:outerShdw blurRad="38100" dist="12700" dir="5400000" rotWithShape="0">
                  <a:srgbClr val="000000">
                    <a:alpha val="50000"/>
                  </a:srgbClr>
                </a:outerShdw>
              </a:effectLst>
              <a:cs typeface="+mn-ea"/>
              <a:sym typeface="+mn-lt"/>
            </a:endParaRPr>
          </a:p>
        </p:txBody>
      </p:sp>
      <p:grpSp>
        <p:nvGrpSpPr>
          <p:cNvPr id="25" name="组合 24"/>
          <p:cNvGrpSpPr/>
          <p:nvPr/>
        </p:nvGrpSpPr>
        <p:grpSpPr>
          <a:xfrm>
            <a:off x="263352" y="-315635"/>
            <a:ext cx="11928647" cy="7173635"/>
            <a:chOff x="263352" y="-315635"/>
            <a:chExt cx="11928647" cy="7173635"/>
          </a:xfrm>
        </p:grpSpPr>
        <p:pic>
          <p:nvPicPr>
            <p:cNvPr id="26" name="图片 25" descr="图片包含 就坐, 黑色, 建筑物, 户外&#10;&#10;已生成高可信度的说明"/>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15300000">
              <a:off x="392931" y="-390354"/>
              <a:ext cx="1819802" cy="1969240"/>
            </a:xfrm>
            <a:prstGeom prst="rect">
              <a:avLst/>
            </a:prstGeom>
          </p:spPr>
        </p:pic>
        <p:sp>
          <p:nvSpPr>
            <p:cNvPr id="27" name="文本框 26"/>
            <p:cNvSpPr txBox="1"/>
            <p:nvPr/>
          </p:nvSpPr>
          <p:spPr>
            <a:xfrm>
              <a:off x="476332" y="332656"/>
              <a:ext cx="1980029" cy="523220"/>
            </a:xfrm>
            <a:prstGeom prst="rect">
              <a:avLst/>
            </a:prstGeom>
            <a:noFill/>
          </p:spPr>
          <p:txBody>
            <a:bodyPr wrap="none" rtlCol="0">
              <a:spAutoFit/>
            </a:bodyPr>
            <a:lstStyle/>
            <a:p>
              <a:pPr algn="ctr"/>
              <a:r>
                <a:rPr lang="zh-CN" altLang="en-US" sz="2800" dirty="0">
                  <a:solidFill>
                    <a:schemeClr val="bg1">
                      <a:lumMod val="85000"/>
                    </a:schemeClr>
                  </a:solidFill>
                  <a:cs typeface="+mn-ea"/>
                  <a:sym typeface="+mn-lt"/>
                </a:rPr>
                <a:t>输入小标题</a:t>
              </a:r>
            </a:p>
          </p:txBody>
        </p:sp>
        <p:grpSp>
          <p:nvGrpSpPr>
            <p:cNvPr id="28" name="组合 27"/>
            <p:cNvGrpSpPr/>
            <p:nvPr/>
          </p:nvGrpSpPr>
          <p:grpSpPr>
            <a:xfrm rot="10800000" flipV="1">
              <a:off x="263352" y="984158"/>
              <a:ext cx="11745783" cy="45719"/>
              <a:chOff x="3182554" y="3904019"/>
              <a:chExt cx="5543625" cy="45719"/>
            </a:xfrm>
          </p:grpSpPr>
          <p:sp>
            <p:nvSpPr>
              <p:cNvPr id="30" name="PA_矩形 11"/>
              <p:cNvSpPr/>
              <p:nvPr>
                <p:custDataLst>
                  <p:tags r:id="rId1"/>
                </p:custDataLst>
              </p:nvPr>
            </p:nvSpPr>
            <p:spPr>
              <a:xfrm>
                <a:off x="5030429" y="3904019"/>
                <a:ext cx="1847875" cy="45719"/>
              </a:xfrm>
              <a:prstGeom prst="rect">
                <a:avLst/>
              </a:prstGeom>
              <a:solidFill>
                <a:srgbClr val="52CBC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1" name="PA_矩形 11"/>
              <p:cNvSpPr/>
              <p:nvPr>
                <p:custDataLst>
                  <p:tags r:id="rId2"/>
                </p:custDataLst>
              </p:nvPr>
            </p:nvSpPr>
            <p:spPr>
              <a:xfrm>
                <a:off x="6878304" y="3904019"/>
                <a:ext cx="1847875" cy="45719"/>
              </a:xfrm>
              <a:prstGeom prst="rect">
                <a:avLst/>
              </a:prstGeom>
              <a:solidFill>
                <a:srgbClr val="585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2" name="PA_矩形 11"/>
              <p:cNvSpPr/>
              <p:nvPr>
                <p:custDataLst>
                  <p:tags r:id="rId3"/>
                </p:custDataLst>
              </p:nvPr>
            </p:nvSpPr>
            <p:spPr>
              <a:xfrm>
                <a:off x="3182554" y="3904019"/>
                <a:ext cx="1847875" cy="45719"/>
              </a:xfrm>
              <a:prstGeom prst="rect">
                <a:avLst/>
              </a:prstGeom>
              <a:solidFill>
                <a:srgbClr val="00B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29" name="图片 28" descr="图片包含 就坐, 黑色, 建筑物, 户外&#10;&#10;已生成高可信度的说明"/>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flipH="1">
              <a:off x="9739942" y="1484784"/>
              <a:ext cx="2452057" cy="5373216"/>
            </a:xfrm>
            <a:prstGeom prst="rect">
              <a:avLst/>
            </a:prstGeom>
          </p:spPr>
        </p:pic>
      </p:grpSp>
    </p:spTree>
    <p:extLst>
      <p:ext uri="{BB962C8B-B14F-4D97-AF65-F5344CB8AC3E}">
        <p14:creationId xmlns:p14="http://schemas.microsoft.com/office/powerpoint/2010/main" val="1871483217"/>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图片 13" descr="图片包含 就坐, 黑色, 建筑物, 户外&#10;&#10;已生成高可信度的说明"/>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5300000">
            <a:off x="1598933" y="-439982"/>
            <a:ext cx="6416674" cy="6943596"/>
          </a:xfrm>
          <a:prstGeom prst="rect">
            <a:avLst/>
          </a:prstGeom>
        </p:spPr>
      </p:pic>
      <p:sp>
        <p:nvSpPr>
          <p:cNvPr id="10" name="文本框 9"/>
          <p:cNvSpPr txBox="1"/>
          <p:nvPr/>
        </p:nvSpPr>
        <p:spPr>
          <a:xfrm>
            <a:off x="4479880" y="3280070"/>
            <a:ext cx="3416320" cy="646331"/>
          </a:xfrm>
          <a:prstGeom prst="rect">
            <a:avLst/>
          </a:prstGeom>
          <a:noFill/>
        </p:spPr>
        <p:txBody>
          <a:bodyPr wrap="none" rtlCol="0">
            <a:spAutoFit/>
          </a:bodyPr>
          <a:lstStyle/>
          <a:p>
            <a:r>
              <a:rPr lang="zh-CN" altLang="en-US" sz="3600" b="1" dirty="0">
                <a:solidFill>
                  <a:schemeClr val="bg1">
                    <a:lumMod val="85000"/>
                  </a:schemeClr>
                </a:solidFill>
                <a:cs typeface="+mn-ea"/>
                <a:sym typeface="+mn-lt"/>
              </a:rPr>
              <a:t>请输入标题内容</a:t>
            </a:r>
          </a:p>
        </p:txBody>
      </p:sp>
      <p:sp>
        <p:nvSpPr>
          <p:cNvPr id="11" name="矩形 10"/>
          <p:cNvSpPr/>
          <p:nvPr/>
        </p:nvSpPr>
        <p:spPr>
          <a:xfrm>
            <a:off x="4959339" y="3995772"/>
            <a:ext cx="2457404" cy="369332"/>
          </a:xfrm>
          <a:prstGeom prst="rect">
            <a:avLst/>
          </a:prstGeom>
        </p:spPr>
        <p:txBody>
          <a:bodyPr wrap="none">
            <a:spAutoFit/>
          </a:bodyPr>
          <a:lstStyle/>
          <a:p>
            <a:pPr algn="ctr"/>
            <a:r>
              <a:rPr lang="zh-CN" altLang="en-US" dirty="0">
                <a:solidFill>
                  <a:schemeClr val="bg1">
                    <a:lumMod val="85000"/>
                  </a:schemeClr>
                </a:solidFill>
                <a:cs typeface="+mn-ea"/>
                <a:sym typeface="+mn-lt"/>
              </a:rPr>
              <a:t>Please enter the title</a:t>
            </a:r>
          </a:p>
        </p:txBody>
      </p:sp>
      <p:sp>
        <p:nvSpPr>
          <p:cNvPr id="12" name="文本框 11"/>
          <p:cNvSpPr txBox="1"/>
          <p:nvPr/>
        </p:nvSpPr>
        <p:spPr>
          <a:xfrm>
            <a:off x="5722208" y="1556792"/>
            <a:ext cx="1050288" cy="1862048"/>
          </a:xfrm>
          <a:prstGeom prst="rect">
            <a:avLst/>
          </a:prstGeom>
          <a:noFill/>
        </p:spPr>
        <p:txBody>
          <a:bodyPr wrap="none" rtlCol="0">
            <a:spAutoFit/>
          </a:bodyPr>
          <a:lstStyle/>
          <a:p>
            <a:r>
              <a:rPr lang="en-US" altLang="zh-CN" sz="11500" dirty="0">
                <a:solidFill>
                  <a:schemeClr val="bg1">
                    <a:lumMod val="85000"/>
                  </a:schemeClr>
                </a:solidFill>
                <a:cs typeface="+mn-ea"/>
                <a:sym typeface="+mn-lt"/>
              </a:rPr>
              <a:t>2</a:t>
            </a:r>
            <a:endParaRPr lang="zh-CN" altLang="en-US" sz="11500" dirty="0">
              <a:solidFill>
                <a:schemeClr val="bg1">
                  <a:lumMod val="85000"/>
                </a:schemeClr>
              </a:solidFill>
              <a:cs typeface="+mn-ea"/>
              <a:sym typeface="+mn-lt"/>
            </a:endParaRPr>
          </a:p>
        </p:txBody>
      </p:sp>
      <p:sp>
        <p:nvSpPr>
          <p:cNvPr id="7" name="TextBox 6"/>
          <p:cNvSpPr txBox="1"/>
          <p:nvPr/>
        </p:nvSpPr>
        <p:spPr>
          <a:xfrm>
            <a:off x="1153794" y="6597352"/>
            <a:ext cx="1440159"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lumMod val="50000"/>
                  </a:schemeClr>
                </a:solidFill>
                <a:effectLst/>
                <a:uLnTx/>
                <a:uFillTx/>
              </a:rPr>
              <a:t>行业</a:t>
            </a:r>
            <a:r>
              <a:rPr kumimoji="0" lang="en-US" altLang="zh-CN" sz="100" b="0" i="0" u="none" strike="noStrike" kern="0" cap="none" spc="0" normalizeH="0" baseline="0" noProof="0" dirty="0">
                <a:ln>
                  <a:noFill/>
                </a:ln>
                <a:solidFill>
                  <a:schemeClr val="bg2">
                    <a:lumMod val="50000"/>
                  </a:schemeClr>
                </a:solidFill>
                <a:effectLst/>
                <a:uLnTx/>
                <a:uFillTx/>
              </a:rPr>
              <a:t>PPT</a:t>
            </a:r>
            <a:r>
              <a:rPr kumimoji="0" lang="zh-CN" altLang="en-US" sz="100" b="0" i="0" u="none" strike="noStrike" kern="0" cap="none" spc="0" normalizeH="0" baseline="0" noProof="0" dirty="0">
                <a:ln>
                  <a:noFill/>
                </a:ln>
                <a:solidFill>
                  <a:schemeClr val="bg2">
                    <a:lumMod val="50000"/>
                  </a:schemeClr>
                </a:solidFill>
                <a:effectLst/>
                <a:uLnTx/>
                <a:uFillTx/>
              </a:rPr>
              <a:t>模板</a:t>
            </a:r>
            <a:r>
              <a:rPr kumimoji="0" lang="en-US" altLang="zh-CN" sz="100" b="0" i="0" u="none" strike="noStrike" kern="0" cap="none" spc="0" normalizeH="0" baseline="0" noProof="0" dirty="0">
                <a:ln>
                  <a:noFill/>
                </a:ln>
                <a:solidFill>
                  <a:schemeClr val="bg2">
                    <a:lumMod val="50000"/>
                  </a:schemeClr>
                </a:solidFill>
                <a:effectLst/>
                <a:uLnTx/>
                <a:uFillTx/>
              </a:rPr>
              <a:t>http://www.1ppt.com/hangye/</a:t>
            </a:r>
          </a:p>
        </p:txBody>
      </p:sp>
    </p:spTree>
    <p:custDataLst>
      <p:tags r:id="rId1"/>
    </p:custDataLst>
    <p:extLst>
      <p:ext uri="{BB962C8B-B14F-4D97-AF65-F5344CB8AC3E}">
        <p14:creationId xmlns:p14="http://schemas.microsoft.com/office/powerpoint/2010/main" val="3190465218"/>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263352" y="-315635"/>
            <a:ext cx="11928647" cy="7173635"/>
            <a:chOff x="263352" y="-315635"/>
            <a:chExt cx="11928647" cy="7173635"/>
          </a:xfrm>
        </p:grpSpPr>
        <p:pic>
          <p:nvPicPr>
            <p:cNvPr id="28" name="图片 27" descr="图片包含 就坐, 黑色, 建筑物, 户外&#10;&#10;已生成高可信度的说明"/>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rot="15300000">
              <a:off x="392931" y="-390354"/>
              <a:ext cx="1819802" cy="1969240"/>
            </a:xfrm>
            <a:prstGeom prst="rect">
              <a:avLst/>
            </a:prstGeom>
          </p:spPr>
        </p:pic>
        <p:sp>
          <p:nvSpPr>
            <p:cNvPr id="3" name="文本框 2"/>
            <p:cNvSpPr txBox="1"/>
            <p:nvPr/>
          </p:nvSpPr>
          <p:spPr>
            <a:xfrm>
              <a:off x="476332" y="332656"/>
              <a:ext cx="1980029" cy="523220"/>
            </a:xfrm>
            <a:prstGeom prst="rect">
              <a:avLst/>
            </a:prstGeom>
            <a:noFill/>
          </p:spPr>
          <p:txBody>
            <a:bodyPr wrap="none" rtlCol="0">
              <a:spAutoFit/>
            </a:bodyPr>
            <a:lstStyle/>
            <a:p>
              <a:pPr algn="ctr"/>
              <a:r>
                <a:rPr lang="zh-CN" altLang="en-US" sz="2800" dirty="0">
                  <a:solidFill>
                    <a:schemeClr val="bg1">
                      <a:lumMod val="85000"/>
                    </a:schemeClr>
                  </a:solidFill>
                  <a:cs typeface="+mn-ea"/>
                  <a:sym typeface="+mn-lt"/>
                </a:rPr>
                <a:t>输入小标题</a:t>
              </a:r>
            </a:p>
          </p:txBody>
        </p:sp>
        <p:grpSp>
          <p:nvGrpSpPr>
            <p:cNvPr id="41" name="组合 40"/>
            <p:cNvGrpSpPr/>
            <p:nvPr/>
          </p:nvGrpSpPr>
          <p:grpSpPr>
            <a:xfrm rot="10800000" flipV="1">
              <a:off x="263352" y="984158"/>
              <a:ext cx="11745783" cy="45719"/>
              <a:chOff x="3182554" y="3904019"/>
              <a:chExt cx="5543625" cy="45719"/>
            </a:xfrm>
          </p:grpSpPr>
          <p:sp>
            <p:nvSpPr>
              <p:cNvPr id="42" name="PA_矩形 11"/>
              <p:cNvSpPr/>
              <p:nvPr>
                <p:custDataLst>
                  <p:tags r:id="rId2"/>
                </p:custDataLst>
              </p:nvPr>
            </p:nvSpPr>
            <p:spPr>
              <a:xfrm>
                <a:off x="5030429" y="3904019"/>
                <a:ext cx="1847875" cy="45719"/>
              </a:xfrm>
              <a:prstGeom prst="rect">
                <a:avLst/>
              </a:prstGeom>
              <a:solidFill>
                <a:srgbClr val="52CBC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PA_矩形 11"/>
              <p:cNvSpPr/>
              <p:nvPr>
                <p:custDataLst>
                  <p:tags r:id="rId3"/>
                </p:custDataLst>
              </p:nvPr>
            </p:nvSpPr>
            <p:spPr>
              <a:xfrm>
                <a:off x="6878304" y="3904019"/>
                <a:ext cx="1847875" cy="45719"/>
              </a:xfrm>
              <a:prstGeom prst="rect">
                <a:avLst/>
              </a:prstGeom>
              <a:solidFill>
                <a:srgbClr val="585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PA_矩形 11"/>
              <p:cNvSpPr/>
              <p:nvPr>
                <p:custDataLst>
                  <p:tags r:id="rId4"/>
                </p:custDataLst>
              </p:nvPr>
            </p:nvSpPr>
            <p:spPr>
              <a:xfrm>
                <a:off x="3182554" y="3904019"/>
                <a:ext cx="1847875" cy="45719"/>
              </a:xfrm>
              <a:prstGeom prst="rect">
                <a:avLst/>
              </a:prstGeom>
              <a:solidFill>
                <a:srgbClr val="00B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29" name="图片 28" descr="图片包含 就坐, 黑色, 建筑物, 户外&#10;&#10;已生成高可信度的说明"/>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flipH="1">
              <a:off x="9739942" y="1484784"/>
              <a:ext cx="2452057" cy="5373216"/>
            </a:xfrm>
            <a:prstGeom prst="rect">
              <a:avLst/>
            </a:prstGeom>
          </p:spPr>
        </p:pic>
      </p:grpSp>
      <p:cxnSp>
        <p:nvCxnSpPr>
          <p:cNvPr id="46" name="直接连接符 7"/>
          <p:cNvCxnSpPr>
            <a:cxnSpLocks noChangeShapeType="1"/>
          </p:cNvCxnSpPr>
          <p:nvPr/>
        </p:nvCxnSpPr>
        <p:spPr bwMode="auto">
          <a:xfrm>
            <a:off x="6665078" y="2133120"/>
            <a:ext cx="0" cy="3186113"/>
          </a:xfrm>
          <a:prstGeom prst="line">
            <a:avLst/>
          </a:prstGeom>
          <a:noFill/>
          <a:ln w="57150">
            <a:solidFill>
              <a:srgbClr val="37BBED"/>
            </a:solidFill>
            <a:round/>
            <a:headEnd/>
            <a:tailEnd/>
          </a:ln>
          <a:extLst>
            <a:ext uri="{909E8E84-426E-40DD-AFC4-6F175D3DCCD1}">
              <a14:hiddenFill xmlns:a14="http://schemas.microsoft.com/office/drawing/2010/main">
                <a:noFill/>
              </a14:hiddenFill>
            </a:ext>
          </a:extLst>
        </p:spPr>
      </p:cxnSp>
      <p:grpSp>
        <p:nvGrpSpPr>
          <p:cNvPr id="47" name="组合 17"/>
          <p:cNvGrpSpPr>
            <a:grpSpLocks/>
          </p:cNvGrpSpPr>
          <p:nvPr/>
        </p:nvGrpSpPr>
        <p:grpSpPr bwMode="auto">
          <a:xfrm>
            <a:off x="476798" y="2133120"/>
            <a:ext cx="3046413" cy="992314"/>
            <a:chOff x="0" y="0"/>
            <a:chExt cx="3046360" cy="992802"/>
          </a:xfrm>
        </p:grpSpPr>
        <p:sp>
          <p:nvSpPr>
            <p:cNvPr id="48" name="矩形 13"/>
            <p:cNvSpPr>
              <a:spLocks noChangeArrowheads="1"/>
            </p:cNvSpPr>
            <p:nvPr/>
          </p:nvSpPr>
          <p:spPr bwMode="auto">
            <a:xfrm>
              <a:off x="0" y="207586"/>
              <a:ext cx="3046360" cy="785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66" name="文本框 83"/>
            <p:cNvSpPr txBox="1">
              <a:spLocks noChangeArrowheads="1"/>
            </p:cNvSpPr>
            <p:nvPr/>
          </p:nvSpPr>
          <p:spPr bwMode="auto">
            <a:xfrm>
              <a:off x="103604" y="0"/>
              <a:ext cx="955694" cy="26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67" name="直接连接符 120"/>
            <p:cNvCxnSpPr>
              <a:cxnSpLocks noChangeShapeType="1"/>
            </p:cNvCxnSpPr>
            <p:nvPr/>
          </p:nvCxnSpPr>
          <p:spPr bwMode="auto">
            <a:xfrm>
              <a:off x="103604" y="45691"/>
              <a:ext cx="0" cy="170228"/>
            </a:xfrm>
            <a:prstGeom prst="line">
              <a:avLst/>
            </a:prstGeom>
            <a:noFill/>
            <a:ln w="9525">
              <a:solidFill>
                <a:srgbClr val="007BC6"/>
              </a:solidFill>
              <a:round/>
              <a:headEnd/>
              <a:tailEnd/>
            </a:ln>
            <a:extLst>
              <a:ext uri="{909E8E84-426E-40DD-AFC4-6F175D3DCCD1}">
                <a14:hiddenFill xmlns:a14="http://schemas.microsoft.com/office/drawing/2010/main">
                  <a:noFill/>
                </a14:hiddenFill>
              </a:ext>
            </a:extLst>
          </p:spPr>
        </p:cxnSp>
      </p:grpSp>
      <p:grpSp>
        <p:nvGrpSpPr>
          <p:cNvPr id="68" name="组合 22"/>
          <p:cNvGrpSpPr>
            <a:grpSpLocks/>
          </p:cNvGrpSpPr>
          <p:nvPr/>
        </p:nvGrpSpPr>
        <p:grpSpPr bwMode="auto">
          <a:xfrm>
            <a:off x="475211" y="3249133"/>
            <a:ext cx="3044825" cy="992635"/>
            <a:chOff x="0" y="0"/>
            <a:chExt cx="3046360" cy="991591"/>
          </a:xfrm>
        </p:grpSpPr>
        <p:sp>
          <p:nvSpPr>
            <p:cNvPr id="69" name="矩形 13"/>
            <p:cNvSpPr>
              <a:spLocks noChangeArrowheads="1"/>
            </p:cNvSpPr>
            <p:nvPr/>
          </p:nvSpPr>
          <p:spPr bwMode="auto">
            <a:xfrm>
              <a:off x="0" y="207586"/>
              <a:ext cx="3046360" cy="784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70" name="文本框 83"/>
            <p:cNvSpPr txBox="1">
              <a:spLocks noChangeArrowheads="1"/>
            </p:cNvSpPr>
            <p:nvPr/>
          </p:nvSpPr>
          <p:spPr bwMode="auto">
            <a:xfrm>
              <a:off x="103604" y="0"/>
              <a:ext cx="956193" cy="26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71" name="直接连接符 120"/>
            <p:cNvCxnSpPr>
              <a:cxnSpLocks noChangeShapeType="1"/>
            </p:cNvCxnSpPr>
            <p:nvPr/>
          </p:nvCxnSpPr>
          <p:spPr bwMode="auto">
            <a:xfrm>
              <a:off x="103604" y="45691"/>
              <a:ext cx="0" cy="170228"/>
            </a:xfrm>
            <a:prstGeom prst="line">
              <a:avLst/>
            </a:prstGeom>
            <a:noFill/>
            <a:ln w="9525">
              <a:solidFill>
                <a:srgbClr val="007BC6"/>
              </a:solidFill>
              <a:round/>
              <a:headEnd/>
              <a:tailEnd/>
            </a:ln>
            <a:extLst>
              <a:ext uri="{909E8E84-426E-40DD-AFC4-6F175D3DCCD1}">
                <a14:hiddenFill xmlns:a14="http://schemas.microsoft.com/office/drawing/2010/main">
                  <a:noFill/>
                </a14:hiddenFill>
              </a:ext>
            </a:extLst>
          </p:spPr>
        </p:cxnSp>
      </p:grpSp>
      <p:grpSp>
        <p:nvGrpSpPr>
          <p:cNvPr id="72" name="组合 26"/>
          <p:cNvGrpSpPr>
            <a:grpSpLocks/>
          </p:cNvGrpSpPr>
          <p:nvPr/>
        </p:nvGrpSpPr>
        <p:grpSpPr bwMode="auto">
          <a:xfrm>
            <a:off x="475211" y="4366733"/>
            <a:ext cx="3044825" cy="992314"/>
            <a:chOff x="0" y="0"/>
            <a:chExt cx="3046360" cy="992803"/>
          </a:xfrm>
        </p:grpSpPr>
        <p:sp>
          <p:nvSpPr>
            <p:cNvPr id="73" name="矩形 13"/>
            <p:cNvSpPr>
              <a:spLocks noChangeArrowheads="1"/>
            </p:cNvSpPr>
            <p:nvPr/>
          </p:nvSpPr>
          <p:spPr bwMode="auto">
            <a:xfrm>
              <a:off x="0" y="207586"/>
              <a:ext cx="3046360" cy="785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74" name="文本框 83"/>
            <p:cNvSpPr txBox="1">
              <a:spLocks noChangeArrowheads="1"/>
            </p:cNvSpPr>
            <p:nvPr/>
          </p:nvSpPr>
          <p:spPr bwMode="auto">
            <a:xfrm>
              <a:off x="103604" y="0"/>
              <a:ext cx="956193" cy="26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75" name="直接连接符 120"/>
            <p:cNvCxnSpPr>
              <a:cxnSpLocks noChangeShapeType="1"/>
            </p:cNvCxnSpPr>
            <p:nvPr/>
          </p:nvCxnSpPr>
          <p:spPr bwMode="auto">
            <a:xfrm>
              <a:off x="103604" y="45691"/>
              <a:ext cx="0" cy="170228"/>
            </a:xfrm>
            <a:prstGeom prst="line">
              <a:avLst/>
            </a:prstGeom>
            <a:noFill/>
            <a:ln w="9525">
              <a:solidFill>
                <a:srgbClr val="007BC6"/>
              </a:solidFill>
              <a:round/>
              <a:headEnd/>
              <a:tailEnd/>
            </a:ln>
            <a:extLst>
              <a:ext uri="{909E8E84-426E-40DD-AFC4-6F175D3DCCD1}">
                <a14:hiddenFill xmlns:a14="http://schemas.microsoft.com/office/drawing/2010/main">
                  <a:noFill/>
                </a14:hiddenFill>
              </a:ext>
            </a:extLst>
          </p:spPr>
        </p:cxnSp>
      </p:grpSp>
      <p:grpSp>
        <p:nvGrpSpPr>
          <p:cNvPr id="76" name="组合 30"/>
          <p:cNvGrpSpPr>
            <a:grpSpLocks/>
          </p:cNvGrpSpPr>
          <p:nvPr/>
        </p:nvGrpSpPr>
        <p:grpSpPr bwMode="auto">
          <a:xfrm>
            <a:off x="3548611" y="2133120"/>
            <a:ext cx="3046412" cy="992314"/>
            <a:chOff x="0" y="0"/>
            <a:chExt cx="3046360" cy="992802"/>
          </a:xfrm>
        </p:grpSpPr>
        <p:sp>
          <p:nvSpPr>
            <p:cNvPr id="77" name="矩形 13"/>
            <p:cNvSpPr>
              <a:spLocks noChangeArrowheads="1"/>
            </p:cNvSpPr>
            <p:nvPr/>
          </p:nvSpPr>
          <p:spPr bwMode="auto">
            <a:xfrm>
              <a:off x="0" y="207586"/>
              <a:ext cx="3046360" cy="785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78" name="文本框 83"/>
            <p:cNvSpPr txBox="1">
              <a:spLocks noChangeArrowheads="1"/>
            </p:cNvSpPr>
            <p:nvPr/>
          </p:nvSpPr>
          <p:spPr bwMode="auto">
            <a:xfrm>
              <a:off x="103604" y="0"/>
              <a:ext cx="955695" cy="26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79" name="直接连接符 120"/>
            <p:cNvCxnSpPr>
              <a:cxnSpLocks noChangeShapeType="1"/>
            </p:cNvCxnSpPr>
            <p:nvPr/>
          </p:nvCxnSpPr>
          <p:spPr bwMode="auto">
            <a:xfrm>
              <a:off x="103604" y="45691"/>
              <a:ext cx="0" cy="170228"/>
            </a:xfrm>
            <a:prstGeom prst="line">
              <a:avLst/>
            </a:prstGeom>
            <a:noFill/>
            <a:ln w="9525">
              <a:solidFill>
                <a:srgbClr val="007BC6"/>
              </a:solidFill>
              <a:round/>
              <a:headEnd/>
              <a:tailEnd/>
            </a:ln>
            <a:extLst>
              <a:ext uri="{909E8E84-426E-40DD-AFC4-6F175D3DCCD1}">
                <a14:hiddenFill xmlns:a14="http://schemas.microsoft.com/office/drawing/2010/main">
                  <a:noFill/>
                </a14:hiddenFill>
              </a:ext>
            </a:extLst>
          </p:spPr>
        </p:cxnSp>
      </p:grpSp>
      <p:grpSp>
        <p:nvGrpSpPr>
          <p:cNvPr id="80" name="组合 34"/>
          <p:cNvGrpSpPr>
            <a:grpSpLocks/>
          </p:cNvGrpSpPr>
          <p:nvPr/>
        </p:nvGrpSpPr>
        <p:grpSpPr bwMode="auto">
          <a:xfrm>
            <a:off x="3547023" y="3249133"/>
            <a:ext cx="3046413" cy="992635"/>
            <a:chOff x="0" y="0"/>
            <a:chExt cx="3046360" cy="991591"/>
          </a:xfrm>
        </p:grpSpPr>
        <p:sp>
          <p:nvSpPr>
            <p:cNvPr id="81" name="矩形 13"/>
            <p:cNvSpPr>
              <a:spLocks noChangeArrowheads="1"/>
            </p:cNvSpPr>
            <p:nvPr/>
          </p:nvSpPr>
          <p:spPr bwMode="auto">
            <a:xfrm>
              <a:off x="0" y="207586"/>
              <a:ext cx="3046360" cy="784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82" name="文本框 83"/>
            <p:cNvSpPr txBox="1">
              <a:spLocks noChangeArrowheads="1"/>
            </p:cNvSpPr>
            <p:nvPr/>
          </p:nvSpPr>
          <p:spPr bwMode="auto">
            <a:xfrm>
              <a:off x="103604" y="0"/>
              <a:ext cx="955694" cy="26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83" name="直接连接符 120"/>
            <p:cNvCxnSpPr>
              <a:cxnSpLocks noChangeShapeType="1"/>
            </p:cNvCxnSpPr>
            <p:nvPr/>
          </p:nvCxnSpPr>
          <p:spPr bwMode="auto">
            <a:xfrm>
              <a:off x="103604" y="45691"/>
              <a:ext cx="0" cy="170228"/>
            </a:xfrm>
            <a:prstGeom prst="line">
              <a:avLst/>
            </a:prstGeom>
            <a:noFill/>
            <a:ln w="9525">
              <a:solidFill>
                <a:srgbClr val="007BC6"/>
              </a:solidFill>
              <a:round/>
              <a:headEnd/>
              <a:tailEnd/>
            </a:ln>
            <a:extLst>
              <a:ext uri="{909E8E84-426E-40DD-AFC4-6F175D3DCCD1}">
                <a14:hiddenFill xmlns:a14="http://schemas.microsoft.com/office/drawing/2010/main">
                  <a:noFill/>
                </a14:hiddenFill>
              </a:ext>
            </a:extLst>
          </p:spPr>
        </p:cxnSp>
      </p:grpSp>
      <p:grpSp>
        <p:nvGrpSpPr>
          <p:cNvPr id="84" name="组合 38"/>
          <p:cNvGrpSpPr>
            <a:grpSpLocks/>
          </p:cNvGrpSpPr>
          <p:nvPr/>
        </p:nvGrpSpPr>
        <p:grpSpPr bwMode="auto">
          <a:xfrm>
            <a:off x="3547023" y="4366733"/>
            <a:ext cx="3046413" cy="992314"/>
            <a:chOff x="0" y="0"/>
            <a:chExt cx="3046360" cy="992803"/>
          </a:xfrm>
        </p:grpSpPr>
        <p:sp>
          <p:nvSpPr>
            <p:cNvPr id="85" name="矩形 13"/>
            <p:cNvSpPr>
              <a:spLocks noChangeArrowheads="1"/>
            </p:cNvSpPr>
            <p:nvPr/>
          </p:nvSpPr>
          <p:spPr bwMode="auto">
            <a:xfrm>
              <a:off x="0" y="207586"/>
              <a:ext cx="3046360" cy="785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86" name="文本框 83"/>
            <p:cNvSpPr txBox="1">
              <a:spLocks noChangeArrowheads="1"/>
            </p:cNvSpPr>
            <p:nvPr/>
          </p:nvSpPr>
          <p:spPr bwMode="auto">
            <a:xfrm>
              <a:off x="103604" y="0"/>
              <a:ext cx="955694" cy="26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87" name="直接连接符 120"/>
            <p:cNvCxnSpPr>
              <a:cxnSpLocks noChangeShapeType="1"/>
            </p:cNvCxnSpPr>
            <p:nvPr/>
          </p:nvCxnSpPr>
          <p:spPr bwMode="auto">
            <a:xfrm>
              <a:off x="103604" y="45691"/>
              <a:ext cx="0" cy="170228"/>
            </a:xfrm>
            <a:prstGeom prst="line">
              <a:avLst/>
            </a:prstGeom>
            <a:noFill/>
            <a:ln w="9525">
              <a:solidFill>
                <a:srgbClr val="007BC6"/>
              </a:solidFill>
              <a:round/>
              <a:headEnd/>
              <a:tailEnd/>
            </a:ln>
            <a:extLst>
              <a:ext uri="{909E8E84-426E-40DD-AFC4-6F175D3DCCD1}">
                <a14:hiddenFill xmlns:a14="http://schemas.microsoft.com/office/drawing/2010/main">
                  <a:noFill/>
                </a14:hiddenFill>
              </a:ext>
            </a:extLst>
          </p:spPr>
        </p:cxnSp>
      </p:grpSp>
      <p:pic>
        <p:nvPicPr>
          <p:cNvPr id="5" name="图片 4"/>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6932662" y="2132856"/>
            <a:ext cx="4779962" cy="3186641"/>
          </a:xfrm>
          <a:prstGeom prst="rect">
            <a:avLst/>
          </a:prstGeom>
          <a:noFill/>
          <a:ln>
            <a:noFill/>
          </a:ln>
        </p:spPr>
      </p:pic>
    </p:spTree>
    <p:custDataLst>
      <p:tags r:id="rId1"/>
    </p:custDataLst>
    <p:extLst>
      <p:ext uri="{BB962C8B-B14F-4D97-AF65-F5344CB8AC3E}">
        <p14:creationId xmlns:p14="http://schemas.microsoft.com/office/powerpoint/2010/main" val="2421228308"/>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1000"/>
                                        <p:tgtEl>
                                          <p:spTgt spid="47"/>
                                        </p:tgtEl>
                                      </p:cBhvr>
                                    </p:animEffect>
                                    <p:anim calcmode="lin" valueType="num">
                                      <p:cBhvr>
                                        <p:cTn id="13" dur="1000" fill="hold"/>
                                        <p:tgtEl>
                                          <p:spTgt spid="47"/>
                                        </p:tgtEl>
                                        <p:attrNameLst>
                                          <p:attrName>ppt_x</p:attrName>
                                        </p:attrNameLst>
                                      </p:cBhvr>
                                      <p:tavLst>
                                        <p:tav tm="0">
                                          <p:val>
                                            <p:strVal val="#ppt_x"/>
                                          </p:val>
                                        </p:tav>
                                        <p:tav tm="100000">
                                          <p:val>
                                            <p:strVal val="#ppt_x"/>
                                          </p:val>
                                        </p:tav>
                                      </p:tavLst>
                                    </p:anim>
                                    <p:anim calcmode="lin" valueType="num">
                                      <p:cBhvr>
                                        <p:cTn id="14" dur="1000" fill="hold"/>
                                        <p:tgtEl>
                                          <p:spTgt spid="4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1000"/>
                                        <p:tgtEl>
                                          <p:spTgt spid="68"/>
                                        </p:tgtEl>
                                      </p:cBhvr>
                                    </p:animEffect>
                                    <p:anim calcmode="lin" valueType="num">
                                      <p:cBhvr>
                                        <p:cTn id="18" dur="1000" fill="hold"/>
                                        <p:tgtEl>
                                          <p:spTgt spid="68"/>
                                        </p:tgtEl>
                                        <p:attrNameLst>
                                          <p:attrName>ppt_x</p:attrName>
                                        </p:attrNameLst>
                                      </p:cBhvr>
                                      <p:tavLst>
                                        <p:tav tm="0">
                                          <p:val>
                                            <p:strVal val="#ppt_x"/>
                                          </p:val>
                                        </p:tav>
                                        <p:tav tm="100000">
                                          <p:val>
                                            <p:strVal val="#ppt_x"/>
                                          </p:val>
                                        </p:tav>
                                      </p:tavLst>
                                    </p:anim>
                                    <p:anim calcmode="lin" valueType="num">
                                      <p:cBhvr>
                                        <p:cTn id="19" dur="1000" fill="hold"/>
                                        <p:tgtEl>
                                          <p:spTgt spid="6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fade">
                                      <p:cBhvr>
                                        <p:cTn id="22" dur="1000"/>
                                        <p:tgtEl>
                                          <p:spTgt spid="72"/>
                                        </p:tgtEl>
                                      </p:cBhvr>
                                    </p:animEffect>
                                    <p:anim calcmode="lin" valueType="num">
                                      <p:cBhvr>
                                        <p:cTn id="23" dur="1000" fill="hold"/>
                                        <p:tgtEl>
                                          <p:spTgt spid="72"/>
                                        </p:tgtEl>
                                        <p:attrNameLst>
                                          <p:attrName>ppt_x</p:attrName>
                                        </p:attrNameLst>
                                      </p:cBhvr>
                                      <p:tavLst>
                                        <p:tav tm="0">
                                          <p:val>
                                            <p:strVal val="#ppt_x"/>
                                          </p:val>
                                        </p:tav>
                                        <p:tav tm="100000">
                                          <p:val>
                                            <p:strVal val="#ppt_x"/>
                                          </p:val>
                                        </p:tav>
                                      </p:tavLst>
                                    </p:anim>
                                    <p:anim calcmode="lin" valueType="num">
                                      <p:cBhvr>
                                        <p:cTn id="24" dur="1000" fill="hold"/>
                                        <p:tgtEl>
                                          <p:spTgt spid="7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fade">
                                      <p:cBhvr>
                                        <p:cTn id="27" dur="1000"/>
                                        <p:tgtEl>
                                          <p:spTgt spid="76"/>
                                        </p:tgtEl>
                                      </p:cBhvr>
                                    </p:animEffect>
                                    <p:anim calcmode="lin" valueType="num">
                                      <p:cBhvr>
                                        <p:cTn id="28" dur="1000" fill="hold"/>
                                        <p:tgtEl>
                                          <p:spTgt spid="76"/>
                                        </p:tgtEl>
                                        <p:attrNameLst>
                                          <p:attrName>ppt_x</p:attrName>
                                        </p:attrNameLst>
                                      </p:cBhvr>
                                      <p:tavLst>
                                        <p:tav tm="0">
                                          <p:val>
                                            <p:strVal val="#ppt_x"/>
                                          </p:val>
                                        </p:tav>
                                        <p:tav tm="100000">
                                          <p:val>
                                            <p:strVal val="#ppt_x"/>
                                          </p:val>
                                        </p:tav>
                                      </p:tavLst>
                                    </p:anim>
                                    <p:anim calcmode="lin" valueType="num">
                                      <p:cBhvr>
                                        <p:cTn id="29" dur="1000" fill="hold"/>
                                        <p:tgtEl>
                                          <p:spTgt spid="7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80"/>
                                        </p:tgtEl>
                                        <p:attrNameLst>
                                          <p:attrName>style.visibility</p:attrName>
                                        </p:attrNameLst>
                                      </p:cBhvr>
                                      <p:to>
                                        <p:strVal val="visible"/>
                                      </p:to>
                                    </p:set>
                                    <p:animEffect transition="in" filter="fade">
                                      <p:cBhvr>
                                        <p:cTn id="32" dur="1000"/>
                                        <p:tgtEl>
                                          <p:spTgt spid="80"/>
                                        </p:tgtEl>
                                      </p:cBhvr>
                                    </p:animEffect>
                                    <p:anim calcmode="lin" valueType="num">
                                      <p:cBhvr>
                                        <p:cTn id="33" dur="1000" fill="hold"/>
                                        <p:tgtEl>
                                          <p:spTgt spid="80"/>
                                        </p:tgtEl>
                                        <p:attrNameLst>
                                          <p:attrName>ppt_x</p:attrName>
                                        </p:attrNameLst>
                                      </p:cBhvr>
                                      <p:tavLst>
                                        <p:tav tm="0">
                                          <p:val>
                                            <p:strVal val="#ppt_x"/>
                                          </p:val>
                                        </p:tav>
                                        <p:tav tm="100000">
                                          <p:val>
                                            <p:strVal val="#ppt_x"/>
                                          </p:val>
                                        </p:tav>
                                      </p:tavLst>
                                    </p:anim>
                                    <p:anim calcmode="lin" valueType="num">
                                      <p:cBhvr>
                                        <p:cTn id="34" dur="1000" fill="hold"/>
                                        <p:tgtEl>
                                          <p:spTgt spid="80"/>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84"/>
                                        </p:tgtEl>
                                        <p:attrNameLst>
                                          <p:attrName>style.visibility</p:attrName>
                                        </p:attrNameLst>
                                      </p:cBhvr>
                                      <p:to>
                                        <p:strVal val="visible"/>
                                      </p:to>
                                    </p:set>
                                    <p:animEffect transition="in" filter="fade">
                                      <p:cBhvr>
                                        <p:cTn id="37" dur="1000"/>
                                        <p:tgtEl>
                                          <p:spTgt spid="84"/>
                                        </p:tgtEl>
                                      </p:cBhvr>
                                    </p:animEffect>
                                    <p:anim calcmode="lin" valueType="num">
                                      <p:cBhvr>
                                        <p:cTn id="38" dur="1000" fill="hold"/>
                                        <p:tgtEl>
                                          <p:spTgt spid="84"/>
                                        </p:tgtEl>
                                        <p:attrNameLst>
                                          <p:attrName>ppt_x</p:attrName>
                                        </p:attrNameLst>
                                      </p:cBhvr>
                                      <p:tavLst>
                                        <p:tav tm="0">
                                          <p:val>
                                            <p:strVal val="#ppt_x"/>
                                          </p:val>
                                        </p:tav>
                                        <p:tav tm="100000">
                                          <p:val>
                                            <p:strVal val="#ppt_x"/>
                                          </p:val>
                                        </p:tav>
                                      </p:tavLst>
                                    </p:anim>
                                    <p:anim calcmode="lin" valueType="num">
                                      <p:cBhvr>
                                        <p:cTn id="39" dur="1000" fill="hold"/>
                                        <p:tgtEl>
                                          <p:spTgt spid="84"/>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1000"/>
                                        <p:tgtEl>
                                          <p:spTgt spid="5"/>
                                        </p:tgtEl>
                                      </p:cBhvr>
                                    </p:animEffect>
                                    <p:anim calcmode="lin" valueType="num">
                                      <p:cBhvr>
                                        <p:cTn id="43" dur="1000" fill="hold"/>
                                        <p:tgtEl>
                                          <p:spTgt spid="5"/>
                                        </p:tgtEl>
                                        <p:attrNameLst>
                                          <p:attrName>ppt_x</p:attrName>
                                        </p:attrNameLst>
                                      </p:cBhvr>
                                      <p:tavLst>
                                        <p:tav tm="0">
                                          <p:val>
                                            <p:strVal val="#ppt_x"/>
                                          </p:val>
                                        </p:tav>
                                        <p:tav tm="100000">
                                          <p:val>
                                            <p:strVal val="#ppt_x"/>
                                          </p:val>
                                        </p:tav>
                                      </p:tavLst>
                                    </p:anim>
                                    <p:anim calcmode="lin" valueType="num">
                                      <p:cBhvr>
                                        <p:cTn id="4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TIMING" val="|0.4|0.9|0.9|0.7|0.5|0.7|0.8|0.6|0.8|0.8|0.9"/>
</p:tagLst>
</file>

<file path=ppt/tags/tag14.xml><?xml version="1.0" encoding="utf-8"?>
<p:tagLst xmlns:a="http://schemas.openxmlformats.org/drawingml/2006/main" xmlns:r="http://schemas.openxmlformats.org/officeDocument/2006/relationships" xmlns:p="http://schemas.openxmlformats.org/presentationml/2006/main">
  <p:tag name="TIMING" val="|0.4|0.9|0.9|0.7|0.5|0.7|0.8|0.6|0.8|0.8|0.9"/>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18.xml><?xml version="1.0" encoding="utf-8"?>
<p:tagLst xmlns:a="http://schemas.openxmlformats.org/drawingml/2006/main" xmlns:r="http://schemas.openxmlformats.org/officeDocument/2006/relationships" xmlns:p="http://schemas.openxmlformats.org/presentationml/2006/main">
  <p:tag name="PA" val="v3.0.1"/>
</p:tagLst>
</file>

<file path=ppt/tags/tag19.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TIMING" val="|0.9"/>
</p:tagLst>
</file>

<file path=ppt/tags/tag20.xml><?xml version="1.0" encoding="utf-8"?>
<p:tagLst xmlns:a="http://schemas.openxmlformats.org/drawingml/2006/main" xmlns:r="http://schemas.openxmlformats.org/officeDocument/2006/relationships" xmlns:p="http://schemas.openxmlformats.org/presentationml/2006/main">
  <p:tag name="PA" val="v3.0.1"/>
</p:tagLst>
</file>

<file path=ppt/tags/tag21.xml><?xml version="1.0" encoding="utf-8"?>
<p:tagLst xmlns:a="http://schemas.openxmlformats.org/drawingml/2006/main" xmlns:r="http://schemas.openxmlformats.org/officeDocument/2006/relationships" xmlns:p="http://schemas.openxmlformats.org/presentationml/2006/main">
  <p:tag name="PA" val="v3.0.1"/>
</p:tagLst>
</file>

<file path=ppt/tags/tag22.xml><?xml version="1.0" encoding="utf-8"?>
<p:tagLst xmlns:a="http://schemas.openxmlformats.org/drawingml/2006/main" xmlns:r="http://schemas.openxmlformats.org/officeDocument/2006/relationships" xmlns:p="http://schemas.openxmlformats.org/presentationml/2006/main">
  <p:tag name="PA" val="v3.0.1"/>
</p:tagLst>
</file>

<file path=ppt/tags/tag23.xml><?xml version="1.0" encoding="utf-8"?>
<p:tagLst xmlns:a="http://schemas.openxmlformats.org/drawingml/2006/main" xmlns:r="http://schemas.openxmlformats.org/officeDocument/2006/relationships" xmlns:p="http://schemas.openxmlformats.org/presentationml/2006/main">
  <p:tag name="PA" val="v3.0.1"/>
</p:tagLst>
</file>

<file path=ppt/tags/tag24.xml><?xml version="1.0" encoding="utf-8"?>
<p:tagLst xmlns:a="http://schemas.openxmlformats.org/drawingml/2006/main" xmlns:r="http://schemas.openxmlformats.org/officeDocument/2006/relationships" xmlns:p="http://schemas.openxmlformats.org/presentationml/2006/main">
  <p:tag name="PA" val="v3.0.1"/>
</p:tagLst>
</file>

<file path=ppt/tags/tag25.xml><?xml version="1.0" encoding="utf-8"?>
<p:tagLst xmlns:a="http://schemas.openxmlformats.org/drawingml/2006/main" xmlns:r="http://schemas.openxmlformats.org/officeDocument/2006/relationships" xmlns:p="http://schemas.openxmlformats.org/presentationml/2006/main">
  <p:tag name="PA" val="v3.0.1"/>
</p:tagLst>
</file>

<file path=ppt/tags/tag26.xml><?xml version="1.0" encoding="utf-8"?>
<p:tagLst xmlns:a="http://schemas.openxmlformats.org/drawingml/2006/main" xmlns:r="http://schemas.openxmlformats.org/officeDocument/2006/relationships" xmlns:p="http://schemas.openxmlformats.org/presentationml/2006/main">
  <p:tag name="PA" val="v3.0.1"/>
</p:tagLst>
</file>

<file path=ppt/tags/tag27.xml><?xml version="1.0" encoding="utf-8"?>
<p:tagLst xmlns:a="http://schemas.openxmlformats.org/drawingml/2006/main" xmlns:r="http://schemas.openxmlformats.org/officeDocument/2006/relationships" xmlns:p="http://schemas.openxmlformats.org/presentationml/2006/main">
  <p:tag name="TIMING" val="|0.4|0.9|0.9|0.7|0.5|0.7|0.8|0.6|0.8|0.8|0.9"/>
</p:tagLst>
</file>

<file path=ppt/tags/tag28.xml><?xml version="1.0" encoding="utf-8"?>
<p:tagLst xmlns:a="http://schemas.openxmlformats.org/drawingml/2006/main" xmlns:r="http://schemas.openxmlformats.org/officeDocument/2006/relationships" xmlns:p="http://schemas.openxmlformats.org/presentationml/2006/main">
  <p:tag name="TIMING" val="|0.4|0.9|0.9|0.7|0.5|0.7|0.8|0.6|0.8|0.8|0.9"/>
</p:tagLst>
</file>

<file path=ppt/tags/tag29.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30.xml><?xml version="1.0" encoding="utf-8"?>
<p:tagLst xmlns:a="http://schemas.openxmlformats.org/drawingml/2006/main" xmlns:r="http://schemas.openxmlformats.org/officeDocument/2006/relationships" xmlns:p="http://schemas.openxmlformats.org/presentationml/2006/main">
  <p:tag name="PA" val="v3.0.1"/>
</p:tagLst>
</file>

<file path=ppt/tags/tag31.xml><?xml version="1.0" encoding="utf-8"?>
<p:tagLst xmlns:a="http://schemas.openxmlformats.org/drawingml/2006/main" xmlns:r="http://schemas.openxmlformats.org/officeDocument/2006/relationships" xmlns:p="http://schemas.openxmlformats.org/presentationml/2006/main">
  <p:tag name="PA" val="v3.0.1"/>
</p:tagLst>
</file>

<file path=ppt/tags/tag32.xml><?xml version="1.0" encoding="utf-8"?>
<p:tagLst xmlns:a="http://schemas.openxmlformats.org/drawingml/2006/main" xmlns:r="http://schemas.openxmlformats.org/officeDocument/2006/relationships" xmlns:p="http://schemas.openxmlformats.org/presentationml/2006/main">
  <p:tag name="TIMING" val="|0.4|0.9|0.9|0.7|0.5|0.7|0.8|0.6|0.8|0.8|0.9"/>
</p:tagLst>
</file>

<file path=ppt/tags/tag33.xml><?xml version="1.0" encoding="utf-8"?>
<p:tagLst xmlns:a="http://schemas.openxmlformats.org/drawingml/2006/main" xmlns:r="http://schemas.openxmlformats.org/officeDocument/2006/relationships" xmlns:p="http://schemas.openxmlformats.org/presentationml/2006/main">
  <p:tag name="PA" val="v3.0.1"/>
</p:tagLst>
</file>

<file path=ppt/tags/tag34.xml><?xml version="1.0" encoding="utf-8"?>
<p:tagLst xmlns:a="http://schemas.openxmlformats.org/drawingml/2006/main" xmlns:r="http://schemas.openxmlformats.org/officeDocument/2006/relationships" xmlns:p="http://schemas.openxmlformats.org/presentationml/2006/main">
  <p:tag name="PA" val="v3.0.1"/>
</p:tagLst>
</file>

<file path=ppt/tags/tag35.xml><?xml version="1.0" encoding="utf-8"?>
<p:tagLst xmlns:a="http://schemas.openxmlformats.org/drawingml/2006/main" xmlns:r="http://schemas.openxmlformats.org/officeDocument/2006/relationships" xmlns:p="http://schemas.openxmlformats.org/presentationml/2006/main">
  <p:tag name="PA" val="v3.0.1"/>
</p:tagLst>
</file>

<file path=ppt/tags/tag36.xml><?xml version="1.0" encoding="utf-8"?>
<p:tagLst xmlns:a="http://schemas.openxmlformats.org/drawingml/2006/main" xmlns:r="http://schemas.openxmlformats.org/officeDocument/2006/relationships" xmlns:p="http://schemas.openxmlformats.org/presentationml/2006/main">
  <p:tag name="TIMING" val="|0.4|0.9|0.9|0.7|0.5|0.7|0.8|0.6|0.8|0.8|0.9"/>
</p:tagLst>
</file>

<file path=ppt/tags/tag37.xml><?xml version="1.0" encoding="utf-8"?>
<p:tagLst xmlns:a="http://schemas.openxmlformats.org/drawingml/2006/main" xmlns:r="http://schemas.openxmlformats.org/officeDocument/2006/relationships" xmlns:p="http://schemas.openxmlformats.org/presentationml/2006/main">
  <p:tag name="PA" val="v3.0.1"/>
</p:tagLst>
</file>

<file path=ppt/tags/tag38.xml><?xml version="1.0" encoding="utf-8"?>
<p:tagLst xmlns:a="http://schemas.openxmlformats.org/drawingml/2006/main" xmlns:r="http://schemas.openxmlformats.org/officeDocument/2006/relationships" xmlns:p="http://schemas.openxmlformats.org/presentationml/2006/main">
  <p:tag name="PA" val="v3.0.1"/>
</p:tagLst>
</file>

<file path=ppt/tags/tag39.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40.xml><?xml version="1.0" encoding="utf-8"?>
<p:tagLst xmlns:a="http://schemas.openxmlformats.org/drawingml/2006/main" xmlns:r="http://schemas.openxmlformats.org/officeDocument/2006/relationships" xmlns:p="http://schemas.openxmlformats.org/presentationml/2006/main">
  <p:tag name="TIMING" val="|0.4|0.9|0.9|0.7|0.5|0.7|0.8|0.6|0.8|0.8|0.9"/>
</p:tagLst>
</file>

<file path=ppt/tags/tag41.xml><?xml version="1.0" encoding="utf-8"?>
<p:tagLst xmlns:a="http://schemas.openxmlformats.org/drawingml/2006/main" xmlns:r="http://schemas.openxmlformats.org/officeDocument/2006/relationships" xmlns:p="http://schemas.openxmlformats.org/presentationml/2006/main">
  <p:tag name="PA" val="v3.0.1"/>
</p:tagLst>
</file>

<file path=ppt/tags/tag42.xml><?xml version="1.0" encoding="utf-8"?>
<p:tagLst xmlns:a="http://schemas.openxmlformats.org/drawingml/2006/main" xmlns:r="http://schemas.openxmlformats.org/officeDocument/2006/relationships" xmlns:p="http://schemas.openxmlformats.org/presentationml/2006/main">
  <p:tag name="PA" val="v3.0.1"/>
</p:tagLst>
</file>

<file path=ppt/tags/tag43.xml><?xml version="1.0" encoding="utf-8"?>
<p:tagLst xmlns:a="http://schemas.openxmlformats.org/drawingml/2006/main" xmlns:r="http://schemas.openxmlformats.org/officeDocument/2006/relationships" xmlns:p="http://schemas.openxmlformats.org/presentationml/2006/main">
  <p:tag name="PA" val="v3.0.1"/>
</p:tagLst>
</file>

<file path=ppt/tags/tag44.xml><?xml version="1.0" encoding="utf-8"?>
<p:tagLst xmlns:a="http://schemas.openxmlformats.org/drawingml/2006/main" xmlns:r="http://schemas.openxmlformats.org/officeDocument/2006/relationships" xmlns:p="http://schemas.openxmlformats.org/presentationml/2006/main">
  <p:tag name="TIMING" val="|0.4|0.9|0.9|0.7|0.5|0.7|0.8|0.6|0.8|0.8|0.9"/>
</p:tagLst>
</file>

<file path=ppt/tags/tag45.xml><?xml version="1.0" encoding="utf-8"?>
<p:tagLst xmlns:a="http://schemas.openxmlformats.org/drawingml/2006/main" xmlns:r="http://schemas.openxmlformats.org/officeDocument/2006/relationships" xmlns:p="http://schemas.openxmlformats.org/presentationml/2006/main">
  <p:tag name="PA" val="v3.0.1"/>
</p:tagLst>
</file>

<file path=ppt/tags/tag46.xml><?xml version="1.0" encoding="utf-8"?>
<p:tagLst xmlns:a="http://schemas.openxmlformats.org/drawingml/2006/main" xmlns:r="http://schemas.openxmlformats.org/officeDocument/2006/relationships" xmlns:p="http://schemas.openxmlformats.org/presentationml/2006/main">
  <p:tag name="PA" val="v3.0.1"/>
</p:tagLst>
</file>

<file path=ppt/tags/tag47.xml><?xml version="1.0" encoding="utf-8"?>
<p:tagLst xmlns:a="http://schemas.openxmlformats.org/drawingml/2006/main" xmlns:r="http://schemas.openxmlformats.org/officeDocument/2006/relationships" xmlns:p="http://schemas.openxmlformats.org/presentationml/2006/main">
  <p:tag name="PA" val="v3.0.1"/>
</p:tagLst>
</file>

<file path=ppt/tags/tag48.xml><?xml version="1.0" encoding="utf-8"?>
<p:tagLst xmlns:a="http://schemas.openxmlformats.org/drawingml/2006/main" xmlns:r="http://schemas.openxmlformats.org/officeDocument/2006/relationships" xmlns:p="http://schemas.openxmlformats.org/presentationml/2006/main">
  <p:tag name="TIMING" val="|0.4|0.9|0.9|0.7|0.5|0.7|0.8|0.6|0.8|0.8|0.9"/>
</p:tagLst>
</file>

<file path=ppt/tags/tag49.xml><?xml version="1.0" encoding="utf-8"?>
<p:tagLst xmlns:a="http://schemas.openxmlformats.org/drawingml/2006/main" xmlns:r="http://schemas.openxmlformats.org/officeDocument/2006/relationships" xmlns:p="http://schemas.openxmlformats.org/presentationml/2006/main">
  <p:tag name="TIMING" val="|0.4|0.9|0.9|0.7|0.5|0.7|0.8|0.6|0.8|0.8|0.9"/>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50.xml><?xml version="1.0" encoding="utf-8"?>
<p:tagLst xmlns:a="http://schemas.openxmlformats.org/drawingml/2006/main" xmlns:r="http://schemas.openxmlformats.org/officeDocument/2006/relationships" xmlns:p="http://schemas.openxmlformats.org/presentationml/2006/main">
  <p:tag name="PA" val="v3.0.1"/>
</p:tagLst>
</file>

<file path=ppt/tags/tag51.xml><?xml version="1.0" encoding="utf-8"?>
<p:tagLst xmlns:a="http://schemas.openxmlformats.org/drawingml/2006/main" xmlns:r="http://schemas.openxmlformats.org/officeDocument/2006/relationships" xmlns:p="http://schemas.openxmlformats.org/presentationml/2006/main">
  <p:tag name="PA" val="v3.0.1"/>
</p:tagLst>
</file>

<file path=ppt/tags/tag52.xml><?xml version="1.0" encoding="utf-8"?>
<p:tagLst xmlns:a="http://schemas.openxmlformats.org/drawingml/2006/main" xmlns:r="http://schemas.openxmlformats.org/officeDocument/2006/relationships" xmlns:p="http://schemas.openxmlformats.org/presentationml/2006/main">
  <p:tag name="PA" val="v3.0.1"/>
</p:tagLst>
</file>

<file path=ppt/tags/tag53.xml><?xml version="1.0" encoding="utf-8"?>
<p:tagLst xmlns:a="http://schemas.openxmlformats.org/drawingml/2006/main" xmlns:r="http://schemas.openxmlformats.org/officeDocument/2006/relationships" xmlns:p="http://schemas.openxmlformats.org/presentationml/2006/main">
  <p:tag name="TIMING" val="|0.4|0.9|0.9|0.7|0.5|0.7|0.8|0.6|0.8|0.8|0.9"/>
</p:tagLst>
</file>

<file path=ppt/tags/tag54.xml><?xml version="1.0" encoding="utf-8"?>
<p:tagLst xmlns:a="http://schemas.openxmlformats.org/drawingml/2006/main" xmlns:r="http://schemas.openxmlformats.org/officeDocument/2006/relationships" xmlns:p="http://schemas.openxmlformats.org/presentationml/2006/main">
  <p:tag name="PA" val="v3.0.1"/>
</p:tagLst>
</file>

<file path=ppt/tags/tag55.xml><?xml version="1.0" encoding="utf-8"?>
<p:tagLst xmlns:a="http://schemas.openxmlformats.org/drawingml/2006/main" xmlns:r="http://schemas.openxmlformats.org/officeDocument/2006/relationships" xmlns:p="http://schemas.openxmlformats.org/presentationml/2006/main">
  <p:tag name="PA" val="v3.0.1"/>
</p:tagLst>
</file>

<file path=ppt/tags/tag56.xml><?xml version="1.0" encoding="utf-8"?>
<p:tagLst xmlns:a="http://schemas.openxmlformats.org/drawingml/2006/main" xmlns:r="http://schemas.openxmlformats.org/officeDocument/2006/relationships" xmlns:p="http://schemas.openxmlformats.org/presentationml/2006/main">
  <p:tag name="PA" val="v3.0.1"/>
</p:tagLst>
</file>

<file path=ppt/tags/tag57.xml><?xml version="1.0" encoding="utf-8"?>
<p:tagLst xmlns:a="http://schemas.openxmlformats.org/drawingml/2006/main" xmlns:r="http://schemas.openxmlformats.org/officeDocument/2006/relationships" xmlns:p="http://schemas.openxmlformats.org/presentationml/2006/main">
  <p:tag name="TIMING" val="|0.4|0.9|0.9|0.7|0.5|0.7|0.8|0.6|0.8|0.8|0.9"/>
</p:tagLst>
</file>

<file path=ppt/tags/tag58.xml><?xml version="1.0" encoding="utf-8"?>
<p:tagLst xmlns:a="http://schemas.openxmlformats.org/drawingml/2006/main" xmlns:r="http://schemas.openxmlformats.org/officeDocument/2006/relationships" xmlns:p="http://schemas.openxmlformats.org/presentationml/2006/main">
  <p:tag name="PA" val="v3.0.1"/>
</p:tagLst>
</file>

<file path=ppt/tags/tag59.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60.xml><?xml version="1.0" encoding="utf-8"?>
<p:tagLst xmlns:a="http://schemas.openxmlformats.org/drawingml/2006/main" xmlns:r="http://schemas.openxmlformats.org/officeDocument/2006/relationships" xmlns:p="http://schemas.openxmlformats.org/presentationml/2006/main">
  <p:tag name="PA" val="v3.0.1"/>
</p:tagLst>
</file>

<file path=ppt/tags/tag61.xml><?xml version="1.0" encoding="utf-8"?>
<p:tagLst xmlns:a="http://schemas.openxmlformats.org/drawingml/2006/main" xmlns:r="http://schemas.openxmlformats.org/officeDocument/2006/relationships" xmlns:p="http://schemas.openxmlformats.org/presentationml/2006/main">
  <p:tag name="TIMING" val="|0.4|0.9|0.9|0.7|0.5|0.7|0.8|0.6|0.8|0.8|0.9"/>
</p:tagLst>
</file>

<file path=ppt/tags/tag62.xml><?xml version="1.0" encoding="utf-8"?>
<p:tagLst xmlns:a="http://schemas.openxmlformats.org/drawingml/2006/main" xmlns:r="http://schemas.openxmlformats.org/officeDocument/2006/relationships" xmlns:p="http://schemas.openxmlformats.org/presentationml/2006/main">
  <p:tag name="PA" val="v3.0.1"/>
</p:tagLst>
</file>

<file path=ppt/tags/tag63.xml><?xml version="1.0" encoding="utf-8"?>
<p:tagLst xmlns:a="http://schemas.openxmlformats.org/drawingml/2006/main" xmlns:r="http://schemas.openxmlformats.org/officeDocument/2006/relationships" xmlns:p="http://schemas.openxmlformats.org/presentationml/2006/main">
  <p:tag name="PA" val="v3.0.1"/>
</p:tagLst>
</file>

<file path=ppt/tags/tag64.xml><?xml version="1.0" encoding="utf-8"?>
<p:tagLst xmlns:a="http://schemas.openxmlformats.org/drawingml/2006/main" xmlns:r="http://schemas.openxmlformats.org/officeDocument/2006/relationships" xmlns:p="http://schemas.openxmlformats.org/presentationml/2006/main">
  <p:tag name="PA" val="v3.0.1"/>
</p:tagLst>
</file>

<file path=ppt/tags/tag65.xml><?xml version="1.0" encoding="utf-8"?>
<p:tagLst xmlns:a="http://schemas.openxmlformats.org/drawingml/2006/main" xmlns:r="http://schemas.openxmlformats.org/officeDocument/2006/relationships" xmlns:p="http://schemas.openxmlformats.org/presentationml/2006/main">
  <p:tag name="TIMING" val="|0.4|0.9|0.9|0.7|0.5|0.7|0.8|0.6|0.8|0.8|0.9"/>
</p:tagLst>
</file>

<file path=ppt/tags/tag66.xml><?xml version="1.0" encoding="utf-8"?>
<p:tagLst xmlns:a="http://schemas.openxmlformats.org/drawingml/2006/main" xmlns:r="http://schemas.openxmlformats.org/officeDocument/2006/relationships" xmlns:p="http://schemas.openxmlformats.org/presentationml/2006/main">
  <p:tag name="TIMING" val="|0.4|0.9|0.9|0.7|0.5|0.7|0.8|0.6|0.8|0.8|0.9"/>
</p:tagLst>
</file>

<file path=ppt/tags/tag67.xml><?xml version="1.0" encoding="utf-8"?>
<p:tagLst xmlns:a="http://schemas.openxmlformats.org/drawingml/2006/main" xmlns:r="http://schemas.openxmlformats.org/officeDocument/2006/relationships" xmlns:p="http://schemas.openxmlformats.org/presentationml/2006/main">
  <p:tag name="PA" val="v3.0.1"/>
</p:tagLst>
</file>

<file path=ppt/tags/tag68.xml><?xml version="1.0" encoding="utf-8"?>
<p:tagLst xmlns:a="http://schemas.openxmlformats.org/drawingml/2006/main" xmlns:r="http://schemas.openxmlformats.org/officeDocument/2006/relationships" xmlns:p="http://schemas.openxmlformats.org/presentationml/2006/main">
  <p:tag name="PA" val="v3.0.1"/>
</p:tagLst>
</file>

<file path=ppt/tags/tag69.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70.xml><?xml version="1.0" encoding="utf-8"?>
<p:tagLst xmlns:a="http://schemas.openxmlformats.org/drawingml/2006/main" xmlns:r="http://schemas.openxmlformats.org/officeDocument/2006/relationships" xmlns:p="http://schemas.openxmlformats.org/presentationml/2006/main">
  <p:tag name="TIMING" val="|0.4|0.9|0.9|0.7|0.5|0.7|0.8|0.6|0.8|0.8|0.9"/>
</p:tagLst>
</file>

<file path=ppt/tags/tag71.xml><?xml version="1.0" encoding="utf-8"?>
<p:tagLst xmlns:a="http://schemas.openxmlformats.org/drawingml/2006/main" xmlns:r="http://schemas.openxmlformats.org/officeDocument/2006/relationships" xmlns:p="http://schemas.openxmlformats.org/presentationml/2006/main">
  <p:tag name="PA" val="v3.0.1"/>
</p:tagLst>
</file>

<file path=ppt/tags/tag72.xml><?xml version="1.0" encoding="utf-8"?>
<p:tagLst xmlns:a="http://schemas.openxmlformats.org/drawingml/2006/main" xmlns:r="http://schemas.openxmlformats.org/officeDocument/2006/relationships" xmlns:p="http://schemas.openxmlformats.org/presentationml/2006/main">
  <p:tag name="PA" val="v3.0.1"/>
</p:tagLst>
</file>

<file path=ppt/tags/tag73.xml><?xml version="1.0" encoding="utf-8"?>
<p:tagLst xmlns:a="http://schemas.openxmlformats.org/drawingml/2006/main" xmlns:r="http://schemas.openxmlformats.org/officeDocument/2006/relationships" xmlns:p="http://schemas.openxmlformats.org/presentationml/2006/main">
  <p:tag name="PA" val="v3.0.1"/>
</p:tagLst>
</file>

<file path=ppt/tags/tag74.xml><?xml version="1.0" encoding="utf-8"?>
<p:tagLst xmlns:a="http://schemas.openxmlformats.org/drawingml/2006/main" xmlns:r="http://schemas.openxmlformats.org/officeDocument/2006/relationships" xmlns:p="http://schemas.openxmlformats.org/presentationml/2006/main">
  <p:tag name="TIMING" val="|0.4|0.9|0.9|0.7|0.5|0.7|0.8|0.6|0.8|0.8|0.9"/>
</p:tagLst>
</file>

<file path=ppt/tags/tag75.xml><?xml version="1.0" encoding="utf-8"?>
<p:tagLst xmlns:a="http://schemas.openxmlformats.org/drawingml/2006/main" xmlns:r="http://schemas.openxmlformats.org/officeDocument/2006/relationships" xmlns:p="http://schemas.openxmlformats.org/presentationml/2006/main">
  <p:tag name="PA" val="v3.0.1"/>
</p:tagLst>
</file>

<file path=ppt/tags/tag76.xml><?xml version="1.0" encoding="utf-8"?>
<p:tagLst xmlns:a="http://schemas.openxmlformats.org/drawingml/2006/main" xmlns:r="http://schemas.openxmlformats.org/officeDocument/2006/relationships" xmlns:p="http://schemas.openxmlformats.org/presentationml/2006/main">
  <p:tag name="PA" val="v3.0.1"/>
</p:tagLst>
</file>

<file path=ppt/tags/tag77.xml><?xml version="1.0" encoding="utf-8"?>
<p:tagLst xmlns:a="http://schemas.openxmlformats.org/drawingml/2006/main" xmlns:r="http://schemas.openxmlformats.org/officeDocument/2006/relationships" xmlns:p="http://schemas.openxmlformats.org/presentationml/2006/main">
  <p:tag name="PA" val="v3.0.1"/>
</p:tagLst>
</file>

<file path=ppt/tags/tag78.xml><?xml version="1.0" encoding="utf-8"?>
<p:tagLst xmlns:a="http://schemas.openxmlformats.org/drawingml/2006/main" xmlns:r="http://schemas.openxmlformats.org/officeDocument/2006/relationships" xmlns:p="http://schemas.openxmlformats.org/presentationml/2006/main">
  <p:tag name="TIMING" val="|0.2"/>
</p:tagLst>
</file>

<file path=ppt/tags/tag79.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80.xml><?xml version="1.0" encoding="utf-8"?>
<p:tagLst xmlns:a="http://schemas.openxmlformats.org/drawingml/2006/main" xmlns:r="http://schemas.openxmlformats.org/officeDocument/2006/relationships" xmlns:p="http://schemas.openxmlformats.org/presentationml/2006/main">
  <p:tag name="PA" val="v3.0.1"/>
</p:tagLst>
</file>

<file path=ppt/tags/tag81.xml><?xml version="1.0" encoding="utf-8"?>
<p:tagLst xmlns:a="http://schemas.openxmlformats.org/drawingml/2006/main" xmlns:r="http://schemas.openxmlformats.org/officeDocument/2006/relationships" xmlns:p="http://schemas.openxmlformats.org/presentationml/2006/main">
  <p:tag name="PA" val="v3.0.1"/>
</p:tagLst>
</file>

<file path=ppt/tags/tag82.xml><?xml version="1.0" encoding="utf-8"?>
<p:tagLst xmlns:a="http://schemas.openxmlformats.org/drawingml/2006/main" xmlns:r="http://schemas.openxmlformats.org/officeDocument/2006/relationships" xmlns:p="http://schemas.openxmlformats.org/presentationml/2006/main">
  <p:tag name="PA" val="v3.0.1"/>
</p:tagLst>
</file>

<file path=ppt/tags/tag83.xml><?xml version="1.0" encoding="utf-8"?>
<p:tagLst xmlns:a="http://schemas.openxmlformats.org/drawingml/2006/main" xmlns:r="http://schemas.openxmlformats.org/officeDocument/2006/relationships" xmlns:p="http://schemas.openxmlformats.org/presentationml/2006/main">
  <p:tag name="PA" val="v3.0.1"/>
</p:tagLst>
</file>

<file path=ppt/tags/tag84.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TIMING" val="|0.4|0.9|0.9|0.7|0.5|0.7|0.8|0.6|0.8|0.8|0.9"/>
</p:tagLst>
</file>

<file path=ppt/theme/theme1.xml><?xml version="1.0" encoding="utf-8"?>
<a:theme xmlns:a="http://schemas.openxmlformats.org/drawingml/2006/main" name="第一PPT，www.1ppt.com">
  <a:themeElements>
    <a:clrScheme name="自定义 657">
      <a:dk1>
        <a:srgbClr val="5F5F5F"/>
      </a:dk1>
      <a:lt1>
        <a:srgbClr val="FFFFFF"/>
      </a:lt1>
      <a:dk2>
        <a:srgbClr val="FFFFFF"/>
      </a:dk2>
      <a:lt2>
        <a:srgbClr val="5F5F5F"/>
      </a:lt2>
      <a:accent1>
        <a:srgbClr val="67B58C"/>
      </a:accent1>
      <a:accent2>
        <a:srgbClr val="9DB670"/>
      </a:accent2>
      <a:accent3>
        <a:srgbClr val="4AAED2"/>
      </a:accent3>
      <a:accent4>
        <a:srgbClr val="6494B4"/>
      </a:accent4>
      <a:accent5>
        <a:srgbClr val="FFC000"/>
      </a:accent5>
      <a:accent6>
        <a:srgbClr val="FF3737"/>
      </a:accent6>
      <a:hlink>
        <a:srgbClr val="55C4F8"/>
      </a:hlink>
      <a:folHlink>
        <a:srgbClr val="C6EBFC"/>
      </a:folHlink>
    </a:clrScheme>
    <a:fontScheme name="4x1x00fv">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A000120150822A06KPBG</Template>
  <TotalTime>377</TotalTime>
  <Words>2346</Words>
  <Application>Microsoft Office PowerPoint</Application>
  <PresentationFormat>宽屏</PresentationFormat>
  <Paragraphs>213</Paragraphs>
  <Slides>24</Slides>
  <Notes>20</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2</vt:i4>
      </vt:variant>
      <vt:variant>
        <vt:lpstr>幻灯片标题</vt:lpstr>
      </vt:variant>
      <vt:variant>
        <vt:i4>24</vt:i4>
      </vt:variant>
    </vt:vector>
  </HeadingPairs>
  <TitlesOfParts>
    <vt:vector size="34" baseType="lpstr">
      <vt:lpstr>等线</vt:lpstr>
      <vt:lpstr>微软雅黑</vt:lpstr>
      <vt:lpstr>幼圆</vt:lpstr>
      <vt:lpstr>Arial</vt:lpstr>
      <vt:lpstr>Calibri</vt:lpstr>
      <vt:lpstr>Wingdings</vt:lpstr>
      <vt:lpstr>第一PPT，www.1ppt.com</vt:lpstr>
      <vt:lpstr>自定义设计方案</vt:lpstr>
      <vt:lpstr>Microsoft Excel Chart</vt:lpstr>
      <vt:lpstr>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互联网大数据</dc:title>
  <dc:creator>第一PPT</dc:creator>
  <cp:keywords>www.1ppt.com</cp:keywords>
  <dc:description>www.1ppt.com</dc:description>
  <cp:lastModifiedBy>哲 苏</cp:lastModifiedBy>
  <cp:revision>55</cp:revision>
  <dcterms:created xsi:type="dcterms:W3CDTF">2017-02-20T09:50:07Z</dcterms:created>
  <dcterms:modified xsi:type="dcterms:W3CDTF">2021-10-10T12:56:50Z</dcterms:modified>
</cp:coreProperties>
</file>