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65.xml" ContentType="application/vnd.openxmlformats-officedocument.presentationml.tags+xml"/>
  <Override PartName="/ppt/notesSlides/notesSlide1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Lst>
  <p:notesMasterIdLst>
    <p:notesMasterId r:id="rId27"/>
  </p:notesMasterIdLst>
  <p:sldIdLst>
    <p:sldId id="257" r:id="rId3"/>
    <p:sldId id="258" r:id="rId4"/>
    <p:sldId id="285" r:id="rId5"/>
    <p:sldId id="284" r:id="rId6"/>
    <p:sldId id="287" r:id="rId7"/>
    <p:sldId id="288" r:id="rId8"/>
    <p:sldId id="292" r:id="rId9"/>
    <p:sldId id="321" r:id="rId10"/>
    <p:sldId id="286" r:id="rId11"/>
    <p:sldId id="322" r:id="rId12"/>
    <p:sldId id="323" r:id="rId13"/>
    <p:sldId id="324" r:id="rId14"/>
    <p:sldId id="325" r:id="rId15"/>
    <p:sldId id="326" r:id="rId16"/>
    <p:sldId id="327" r:id="rId17"/>
    <p:sldId id="328" r:id="rId18"/>
    <p:sldId id="329" r:id="rId19"/>
    <p:sldId id="330" r:id="rId20"/>
    <p:sldId id="334" r:id="rId21"/>
    <p:sldId id="331" r:id="rId22"/>
    <p:sldId id="332" r:id="rId23"/>
    <p:sldId id="333" r:id="rId24"/>
    <p:sldId id="283" r:id="rId25"/>
    <p:sldId id="33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BBED"/>
    <a:srgbClr val="585BA4"/>
    <a:srgbClr val="52CBCE"/>
    <a:srgbClr val="00BCE7"/>
    <a:srgbClr val="4C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howGuides="1">
      <p:cViewPr>
        <p:scale>
          <a:sx n="66" d="100"/>
          <a:sy n="66" d="100"/>
        </p:scale>
        <p:origin x="-2250" y="-11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zh-CN"/>
              <a:t>图表标题</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37BBED">
                <a:alpha val="40000"/>
              </a:srgb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8A28-4932-8A09-DDF27F4DCF52}"/>
            </c:ext>
          </c:extLst>
        </c:ser>
        <c:ser>
          <c:idx val="1"/>
          <c:order val="1"/>
          <c:tx>
            <c:strRef>
              <c:f>Sheet1!$C$1</c:f>
              <c:strCache>
                <c:ptCount val="1"/>
                <c:pt idx="0">
                  <c:v>系列 2</c:v>
                </c:pt>
              </c:strCache>
            </c:strRef>
          </c:tx>
          <c:spPr>
            <a:solidFill>
              <a:srgbClr val="37BBED">
                <a:alpha val="60000"/>
              </a:srgb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8A28-4932-8A09-DDF27F4DCF52}"/>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8A28-4932-8A09-DDF27F4DCF52}"/>
            </c:ext>
          </c:extLst>
        </c:ser>
        <c:dLbls>
          <c:showLegendKey val="0"/>
          <c:showVal val="0"/>
          <c:showCatName val="0"/>
          <c:showSerName val="0"/>
          <c:showPercent val="0"/>
          <c:showBubbleSize val="0"/>
        </c:dLbls>
        <c:gapWidth val="219"/>
        <c:overlap val="-27"/>
        <c:axId val="250135296"/>
        <c:axId val="250136832"/>
      </c:barChart>
      <c:catAx>
        <c:axId val="250135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250136832"/>
        <c:crosses val="autoZero"/>
        <c:auto val="1"/>
        <c:lblAlgn val="ctr"/>
        <c:lblOffset val="100"/>
        <c:noMultiLvlLbl val="0"/>
      </c:catAx>
      <c:valAx>
        <c:axId val="25013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250135296"/>
        <c:crosses val="autoZero"/>
        <c:crossBetween val="between"/>
      </c:valAx>
      <c:spPr>
        <a:noFill/>
        <a:ln>
          <a:noFill/>
        </a:ln>
        <a:effectLst/>
      </c:spPr>
    </c:plotArea>
    <c:legend>
      <c:legendPos val="b"/>
      <c:layout/>
      <c:overlay val="0"/>
      <c:spPr>
        <a:noFill/>
        <a:ln>
          <a:noFill/>
        </a:ln>
        <a:effectLst/>
      </c:spPr>
      <c:txPr>
        <a:bodyPr rot="0" vert="horz"/>
        <a:lstStyle/>
        <a:p>
          <a:pPr>
            <a:defRPr/>
          </a:pPr>
          <a:endParaRPr lang="zh-CN"/>
        </a:p>
      </c:txPr>
    </c:legend>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zh-CN"/>
              <a:t>图表标题</a:t>
            </a:r>
          </a:p>
        </c:rich>
      </c:tx>
      <c:layout/>
      <c:overlay val="0"/>
      <c:spPr>
        <a:noFill/>
        <a:ln>
          <a:noFill/>
        </a:ln>
        <a:effectLst/>
      </c:spPr>
    </c:title>
    <c:autoTitleDeleted val="0"/>
    <c:plotArea>
      <c:layout/>
      <c:lineChart>
        <c:grouping val="standard"/>
        <c:varyColors val="0"/>
        <c:ser>
          <c:idx val="0"/>
          <c:order val="0"/>
          <c:tx>
            <c:strRef>
              <c:f>Sheet1!$B$1</c:f>
              <c:strCache>
                <c:ptCount val="1"/>
                <c:pt idx="0">
                  <c:v>系列 1</c:v>
                </c:pt>
              </c:strCache>
            </c:strRef>
          </c:tx>
          <c:spPr>
            <a:ln w="38100" cap="rnd">
              <a:solidFill>
                <a:schemeClr val="tx1">
                  <a:lumMod val="50000"/>
                  <a:lumOff val="50000"/>
                </a:schemeClr>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D663-4B14-A41E-BF825AF12DB7}"/>
            </c:ext>
          </c:extLst>
        </c:ser>
        <c:ser>
          <c:idx val="1"/>
          <c:order val="1"/>
          <c:tx>
            <c:strRef>
              <c:f>Sheet1!$C$1</c:f>
              <c:strCache>
                <c:ptCount val="1"/>
                <c:pt idx="0">
                  <c:v>系列 2</c:v>
                </c:pt>
              </c:strCache>
            </c:strRef>
          </c:tx>
          <c:spPr>
            <a:ln w="38100" cap="rnd">
              <a:solidFill>
                <a:srgbClr val="4CD1D7"/>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D663-4B14-A41E-BF825AF12DB7}"/>
            </c:ext>
          </c:extLst>
        </c:ser>
        <c:ser>
          <c:idx val="2"/>
          <c:order val="2"/>
          <c:tx>
            <c:strRef>
              <c:f>Sheet1!$D$1</c:f>
              <c:strCache>
                <c:ptCount val="1"/>
                <c:pt idx="0">
                  <c:v>系列 3</c:v>
                </c:pt>
              </c:strCache>
            </c:strRef>
          </c:tx>
          <c:spPr>
            <a:ln w="38100" cap="rnd">
              <a:solidFill>
                <a:schemeClr val="bg2">
                  <a:lumMod val="90000"/>
                </a:schemeClr>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D663-4B14-A41E-BF825AF12DB7}"/>
            </c:ext>
          </c:extLst>
        </c:ser>
        <c:dLbls>
          <c:showLegendKey val="0"/>
          <c:showVal val="0"/>
          <c:showCatName val="0"/>
          <c:showSerName val="0"/>
          <c:showPercent val="0"/>
          <c:showBubbleSize val="0"/>
        </c:dLbls>
        <c:marker val="1"/>
        <c:smooth val="0"/>
        <c:axId val="419641984"/>
        <c:axId val="419647872"/>
      </c:lineChart>
      <c:catAx>
        <c:axId val="41964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419647872"/>
        <c:crosses val="autoZero"/>
        <c:auto val="1"/>
        <c:lblAlgn val="ctr"/>
        <c:lblOffset val="100"/>
        <c:noMultiLvlLbl val="0"/>
      </c:catAx>
      <c:valAx>
        <c:axId val="41964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419641984"/>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ACE91-96EA-4495-BA13-44CA1395CF77}"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37BA2-8C0A-4455-8AAA-7F610C054BA5}" type="slidenum">
              <a:rPr lang="zh-CN" altLang="en-US" smtClean="0"/>
              <a:t>‹#›</a:t>
            </a:fld>
            <a:endParaRPr lang="zh-CN" altLang="en-US"/>
          </a:p>
        </p:txBody>
      </p:sp>
    </p:spTree>
    <p:extLst>
      <p:ext uri="{BB962C8B-B14F-4D97-AF65-F5344CB8AC3E}">
        <p14:creationId xmlns:p14="http://schemas.microsoft.com/office/powerpoint/2010/main" val="224691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a:t>
            </a:fld>
            <a:endParaRPr lang="zh-CN" altLang="en-US"/>
          </a:p>
        </p:txBody>
      </p:sp>
    </p:spTree>
    <p:extLst>
      <p:ext uri="{BB962C8B-B14F-4D97-AF65-F5344CB8AC3E}">
        <p14:creationId xmlns:p14="http://schemas.microsoft.com/office/powerpoint/2010/main" val="412964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13</a:t>
            </a:fld>
            <a:endParaRPr lang="zh-CN" altLang="en-US"/>
          </a:p>
        </p:txBody>
      </p:sp>
    </p:spTree>
    <p:extLst>
      <p:ext uri="{BB962C8B-B14F-4D97-AF65-F5344CB8AC3E}">
        <p14:creationId xmlns:p14="http://schemas.microsoft.com/office/powerpoint/2010/main" val="296450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14</a:t>
            </a:fld>
            <a:endParaRPr lang="zh-CN" altLang="en-US"/>
          </a:p>
        </p:txBody>
      </p:sp>
    </p:spTree>
    <p:extLst>
      <p:ext uri="{BB962C8B-B14F-4D97-AF65-F5344CB8AC3E}">
        <p14:creationId xmlns:p14="http://schemas.microsoft.com/office/powerpoint/2010/main" val="191128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15</a:t>
            </a:fld>
            <a:endParaRPr lang="zh-CN" altLang="en-US"/>
          </a:p>
        </p:txBody>
      </p:sp>
    </p:spTree>
    <p:extLst>
      <p:ext uri="{BB962C8B-B14F-4D97-AF65-F5344CB8AC3E}">
        <p14:creationId xmlns:p14="http://schemas.microsoft.com/office/powerpoint/2010/main" val="140632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16</a:t>
            </a:fld>
            <a:endParaRPr lang="zh-CN" altLang="en-US"/>
          </a:p>
        </p:txBody>
      </p:sp>
    </p:spTree>
    <p:extLst>
      <p:ext uri="{BB962C8B-B14F-4D97-AF65-F5344CB8AC3E}">
        <p14:creationId xmlns:p14="http://schemas.microsoft.com/office/powerpoint/2010/main" val="367385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17</a:t>
            </a:fld>
            <a:endParaRPr lang="zh-CN" altLang="en-US"/>
          </a:p>
        </p:txBody>
      </p:sp>
    </p:spTree>
    <p:extLst>
      <p:ext uri="{BB962C8B-B14F-4D97-AF65-F5344CB8AC3E}">
        <p14:creationId xmlns:p14="http://schemas.microsoft.com/office/powerpoint/2010/main" val="54554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18</a:t>
            </a:fld>
            <a:endParaRPr lang="zh-CN" altLang="en-US"/>
          </a:p>
        </p:txBody>
      </p:sp>
    </p:spTree>
    <p:extLst>
      <p:ext uri="{BB962C8B-B14F-4D97-AF65-F5344CB8AC3E}">
        <p14:creationId xmlns:p14="http://schemas.microsoft.com/office/powerpoint/2010/main" val="2784427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19</a:t>
            </a:fld>
            <a:endParaRPr lang="zh-CN" altLang="en-US"/>
          </a:p>
        </p:txBody>
      </p:sp>
    </p:spTree>
    <p:extLst>
      <p:ext uri="{BB962C8B-B14F-4D97-AF65-F5344CB8AC3E}">
        <p14:creationId xmlns:p14="http://schemas.microsoft.com/office/powerpoint/2010/main" val="4107977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20</a:t>
            </a:fld>
            <a:endParaRPr lang="zh-CN" altLang="en-US"/>
          </a:p>
        </p:txBody>
      </p:sp>
    </p:spTree>
    <p:extLst>
      <p:ext uri="{BB962C8B-B14F-4D97-AF65-F5344CB8AC3E}">
        <p14:creationId xmlns:p14="http://schemas.microsoft.com/office/powerpoint/2010/main" val="1325116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21</a:t>
            </a:fld>
            <a:endParaRPr lang="zh-CN" altLang="en-US"/>
          </a:p>
        </p:txBody>
      </p:sp>
    </p:spTree>
    <p:extLst>
      <p:ext uri="{BB962C8B-B14F-4D97-AF65-F5344CB8AC3E}">
        <p14:creationId xmlns:p14="http://schemas.microsoft.com/office/powerpoint/2010/main" val="314627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22</a:t>
            </a:fld>
            <a:endParaRPr lang="zh-CN" altLang="en-US"/>
          </a:p>
        </p:txBody>
      </p:sp>
    </p:spTree>
    <p:extLst>
      <p:ext uri="{BB962C8B-B14F-4D97-AF65-F5344CB8AC3E}">
        <p14:creationId xmlns:p14="http://schemas.microsoft.com/office/powerpoint/2010/main" val="135895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a:t>
            </a:fld>
            <a:endParaRPr lang="zh-CN" altLang="en-US"/>
          </a:p>
        </p:txBody>
      </p:sp>
    </p:spTree>
    <p:extLst>
      <p:ext uri="{BB962C8B-B14F-4D97-AF65-F5344CB8AC3E}">
        <p14:creationId xmlns:p14="http://schemas.microsoft.com/office/powerpoint/2010/main" val="181925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23</a:t>
            </a:fld>
            <a:endParaRPr lang="zh-CN" altLang="en-US"/>
          </a:p>
        </p:txBody>
      </p:sp>
    </p:spTree>
    <p:extLst>
      <p:ext uri="{BB962C8B-B14F-4D97-AF65-F5344CB8AC3E}">
        <p14:creationId xmlns:p14="http://schemas.microsoft.com/office/powerpoint/2010/main" val="312536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3</a:t>
            </a:fld>
            <a:endParaRPr lang="zh-CN" altLang="en-US"/>
          </a:p>
        </p:txBody>
      </p:sp>
    </p:spTree>
    <p:extLst>
      <p:ext uri="{BB962C8B-B14F-4D97-AF65-F5344CB8AC3E}">
        <p14:creationId xmlns:p14="http://schemas.microsoft.com/office/powerpoint/2010/main" val="195409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4</a:t>
            </a:fld>
            <a:endParaRPr lang="zh-CN" altLang="en-US"/>
          </a:p>
        </p:txBody>
      </p:sp>
    </p:spTree>
    <p:extLst>
      <p:ext uri="{BB962C8B-B14F-4D97-AF65-F5344CB8AC3E}">
        <p14:creationId xmlns:p14="http://schemas.microsoft.com/office/powerpoint/2010/main" val="377426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8</a:t>
            </a:fld>
            <a:endParaRPr lang="zh-CN" altLang="en-US"/>
          </a:p>
        </p:txBody>
      </p:sp>
    </p:spTree>
    <p:extLst>
      <p:ext uri="{BB962C8B-B14F-4D97-AF65-F5344CB8AC3E}">
        <p14:creationId xmlns:p14="http://schemas.microsoft.com/office/powerpoint/2010/main" val="244003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9</a:t>
            </a:fld>
            <a:endParaRPr lang="zh-CN" altLang="en-US"/>
          </a:p>
        </p:txBody>
      </p:sp>
    </p:spTree>
    <p:extLst>
      <p:ext uri="{BB962C8B-B14F-4D97-AF65-F5344CB8AC3E}">
        <p14:creationId xmlns:p14="http://schemas.microsoft.com/office/powerpoint/2010/main" val="125747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10</a:t>
            </a:fld>
            <a:endParaRPr lang="zh-CN" altLang="en-US"/>
          </a:p>
        </p:txBody>
      </p:sp>
    </p:spTree>
    <p:extLst>
      <p:ext uri="{BB962C8B-B14F-4D97-AF65-F5344CB8AC3E}">
        <p14:creationId xmlns:p14="http://schemas.microsoft.com/office/powerpoint/2010/main" val="53492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11</a:t>
            </a:fld>
            <a:endParaRPr lang="zh-CN" altLang="en-US"/>
          </a:p>
        </p:txBody>
      </p:sp>
    </p:spTree>
    <p:extLst>
      <p:ext uri="{BB962C8B-B14F-4D97-AF65-F5344CB8AC3E}">
        <p14:creationId xmlns:p14="http://schemas.microsoft.com/office/powerpoint/2010/main" val="119230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37BA2-8C0A-4455-8AAA-7F610C054BA5}" type="slidenum">
              <a:rPr lang="zh-CN" altLang="en-US" smtClean="0"/>
              <a:t>12</a:t>
            </a:fld>
            <a:endParaRPr lang="zh-CN" altLang="en-US"/>
          </a:p>
        </p:txBody>
      </p:sp>
    </p:spTree>
    <p:extLst>
      <p:ext uri="{BB962C8B-B14F-4D97-AF65-F5344CB8AC3E}">
        <p14:creationId xmlns:p14="http://schemas.microsoft.com/office/powerpoint/2010/main" val="206425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
        <p:nvSpPr>
          <p:cNvPr id="3" name="KSO_CT2"/>
          <p:cNvSpPr>
            <a:spLocks noGrp="1"/>
          </p:cNvSpPr>
          <p:nvPr>
            <p:ph type="subTitle" idx="1" hasCustomPrompt="1"/>
          </p:nvPr>
        </p:nvSpPr>
        <p:spPr>
          <a:xfrm>
            <a:off x="3321170" y="3943325"/>
            <a:ext cx="5572662" cy="467211"/>
          </a:xfrm>
          <a:noFill/>
        </p:spPr>
        <p:txBody>
          <a:bodyPr>
            <a:noAutofit/>
          </a:bodyPr>
          <a:lstStyle>
            <a:lvl1pPr marL="0" indent="0" algn="ctr">
              <a:buNone/>
              <a:defRPr sz="1800">
                <a:solidFill>
                  <a:srgbClr val="807352"/>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sp>
        <p:nvSpPr>
          <p:cNvPr id="7" name="KSO_CT1"/>
          <p:cNvSpPr>
            <a:spLocks noGrp="1"/>
          </p:cNvSpPr>
          <p:nvPr>
            <p:ph type="title" hasCustomPrompt="1"/>
          </p:nvPr>
        </p:nvSpPr>
        <p:spPr>
          <a:xfrm>
            <a:off x="3321170" y="2030959"/>
            <a:ext cx="5572663" cy="1720077"/>
          </a:xfrm>
        </p:spPr>
        <p:txBody>
          <a:bodyPr>
            <a:noAutofit/>
          </a:bodyPr>
          <a:lstStyle>
            <a:lvl1pPr algn="ctr">
              <a:defRPr sz="4000" baseline="0">
                <a:solidFill>
                  <a:schemeClr val="tx2"/>
                </a:solidFill>
                <a:effectLst/>
                <a:latin typeface="+mj-lt"/>
              </a:defRPr>
            </a:lvl1pPr>
          </a:lstStyle>
          <a:p>
            <a:r>
              <a:rPr lang="zh-CN" altLang="en-US" dirty="0"/>
              <a:t>单击此处</a:t>
            </a:r>
            <a:r>
              <a:rPr lang="en-US" altLang="zh-CN" dirty="0"/>
              <a:t/>
            </a:r>
            <a:br>
              <a:rPr lang="en-US" altLang="zh-CN" dirty="0"/>
            </a:br>
            <a:r>
              <a:rPr lang="zh-CN" altLang="en-US" dirty="0"/>
              <a:t>添加您的标题文字</a:t>
            </a:r>
          </a:p>
        </p:txBody>
      </p:sp>
      <p:sp>
        <p:nvSpPr>
          <p:cNvPr id="9" name="图文框 8"/>
          <p:cNvSpPr/>
          <p:nvPr/>
        </p:nvSpPr>
        <p:spPr>
          <a:xfrm>
            <a:off x="3200400" y="1881552"/>
            <a:ext cx="5823877" cy="2926080"/>
          </a:xfrm>
          <a:prstGeom prst="frame">
            <a:avLst>
              <a:gd name="adj1" fmla="val 42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23224294"/>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extLst mod="1">
    <p:ext uri="{DCECCB84-F9BA-43D5-87BE-67443E8EF086}">
      <p15:sldGuideLst xmlns:p15="http://schemas.microsoft.com/office/powerpoint/2012/main" xmlns="">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76538943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2197754349"/>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7"/>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7"/>
            <a:ext cx="7933269" cy="5811839"/>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9089323"/>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9987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5699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68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48726630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3366052" y="2464108"/>
            <a:ext cx="5446644" cy="1235075"/>
          </a:xfrm>
          <a:ln w="57150">
            <a:solidFill>
              <a:schemeClr val="bg1"/>
            </a:solidFill>
          </a:ln>
        </p:spPr>
        <p:txBody>
          <a:bodyPr anchor="ctr">
            <a:normAutofit/>
          </a:bodyPr>
          <a:lstStyle>
            <a:lvl1pPr algn="ctr">
              <a:defRPr sz="4000">
                <a:solidFill>
                  <a:schemeClr val="bg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371849" y="4108757"/>
            <a:ext cx="5440847" cy="453718"/>
          </a:xfrm>
          <a:prstGeom prst="rect">
            <a:avLst/>
          </a:prstGeom>
          <a:noFill/>
        </p:spPr>
        <p:txBody>
          <a:bodyPr anchor="ctr">
            <a:normAutofit/>
          </a:bodyPr>
          <a:lstStyle>
            <a:lvl1pPr marL="0" indent="0" algn="ctr">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83933264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558801" y="1423990"/>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20745" y="1423990"/>
            <a:ext cx="5094116"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449126531"/>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099435" y="546361"/>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9" y="2200275"/>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63868119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1_比较">
    <p:spTree>
      <p:nvGrpSpPr>
        <p:cNvPr id="1" name=""/>
        <p:cNvGrpSpPr/>
        <p:nvPr/>
      </p:nvGrpSpPr>
      <p:grpSpPr>
        <a:xfrm>
          <a:off x="0" y="0"/>
          <a:ext cx="0" cy="0"/>
          <a:chOff x="0" y="0"/>
          <a:chExt cx="0" cy="0"/>
        </a:xfrm>
      </p:grpSpPr>
      <p:sp>
        <p:nvSpPr>
          <p:cNvPr id="2" name="KSO_BT1"/>
          <p:cNvSpPr>
            <a:spLocks noGrp="1"/>
          </p:cNvSpPr>
          <p:nvPr>
            <p:ph type="title"/>
          </p:nvPr>
        </p:nvSpPr>
        <p:spPr>
          <a:xfrm>
            <a:off x="1099435" y="546361"/>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9" y="2200275"/>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
        <p:nvSpPr>
          <p:cNvPr id="11" name="TextBox 10"/>
          <p:cNvSpPr txBox="1"/>
          <p:nvPr userDrawn="1"/>
        </p:nvSpPr>
        <p:spPr>
          <a:xfrm>
            <a:off x="1703512" y="6725449"/>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126641905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63191104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3573215949"/>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dirty="0"/>
              <a:t>单击此处编辑母版标题样式</a:t>
            </a:r>
            <a:endParaRPr lang="en-US" dirty="0"/>
          </a:p>
        </p:txBody>
      </p:sp>
      <p:sp>
        <p:nvSpPr>
          <p:cNvPr id="3" name="KSO_BC1"/>
          <p:cNvSpPr>
            <a:spLocks noGrp="1"/>
          </p:cNvSpPr>
          <p:nvPr>
            <p:ph idx="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C3358779-6271-4AF0-842B-711B53DA69BA}" type="datetimeFigureOut">
              <a:rPr lang="zh-CN" altLang="en-US" smtClean="0"/>
              <a:t>2021/5/18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9501C2D-6494-48CE-A525-483946996934}" type="slidenum">
              <a:rPr lang="zh-CN" altLang="en-US" smtClean="0"/>
              <a:t>‹#›</a:t>
            </a:fld>
            <a:endParaRPr lang="zh-CN" altLang="en-US"/>
          </a:p>
        </p:txBody>
      </p:sp>
    </p:spTree>
    <p:extLst>
      <p:ext uri="{BB962C8B-B14F-4D97-AF65-F5344CB8AC3E}">
        <p14:creationId xmlns:p14="http://schemas.microsoft.com/office/powerpoint/2010/main" val="188255382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715991" y="376039"/>
            <a:ext cx="10739887" cy="699595"/>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D0CE79-49FB-443D-BEF8-6B709DE8FD0C}" type="datetimeFigureOut">
              <a:rPr lang="zh-CN" altLang="en-US" smtClean="0"/>
              <a:t>2021/5/18</a:t>
            </a:fld>
            <a:endParaRPr lang="zh-CN" altLang="en-US"/>
          </a:p>
        </p:txBody>
      </p:sp>
      <p:sp>
        <p:nvSpPr>
          <p:cNvPr id="5" name="KSO_FT"/>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906490-237C-474C-BA2E-D98840BC1F8F}" type="slidenum">
              <a:rPr lang="zh-CN" altLang="en-US" smtClean="0"/>
              <a:t>‹#›</a:t>
            </a:fld>
            <a:endParaRPr lang="zh-CN" altLang="en-US"/>
          </a:p>
        </p:txBody>
      </p:sp>
      <p:sp>
        <p:nvSpPr>
          <p:cNvPr id="3" name="KSO_BC1"/>
          <p:cNvSpPr>
            <a:spLocks noGrp="1"/>
          </p:cNvSpPr>
          <p:nvPr>
            <p:ph type="body" idx="1"/>
          </p:nvPr>
        </p:nvSpPr>
        <p:spPr>
          <a:xfrm>
            <a:off x="715992" y="1344974"/>
            <a:ext cx="10739887" cy="492511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501599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6" r:id="rId6"/>
    <p:sldLayoutId id="2147483690" r:id="rId7"/>
    <p:sldLayoutId id="2147483691" r:id="rId8"/>
    <p:sldLayoutId id="2147483692" r:id="rId9"/>
    <p:sldLayoutId id="2147483693" r:id="rId10"/>
    <p:sldLayoutId id="2147483694" r:id="rId11"/>
    <p:sldLayoutId id="2147483695" r:id="rId12"/>
  </p:sldLayoutIdLst>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xStyles>
    <p:titleStyle>
      <a:lvl1pPr algn="l" defTabSz="685800" rtl="0" eaLnBrk="1" latinLnBrk="0" hangingPunct="1">
        <a:lnSpc>
          <a:spcPct val="90000"/>
        </a:lnSpc>
        <a:spcBef>
          <a:spcPct val="0"/>
        </a:spcBef>
        <a:buNone/>
        <a:defRPr sz="3200" b="1" i="0" kern="1200" baseline="0">
          <a:solidFill>
            <a:schemeClr val="accent1">
              <a:lumMod val="75000"/>
            </a:schemeClr>
          </a:solidFill>
          <a:effectLst/>
          <a:latin typeface="+mj-ea"/>
          <a:ea typeface="+mj-ea"/>
          <a:cs typeface="+mj-cs"/>
        </a:defRPr>
      </a:lvl1pPr>
    </p:titleStyle>
    <p:bodyStyle>
      <a:lvl1pPr marL="267891" indent="-267891" algn="just" defTabSz="685800" rtl="0" eaLnBrk="1" latinLnBrk="0" hangingPunct="1">
        <a:lnSpc>
          <a:spcPct val="110000"/>
        </a:lnSpc>
        <a:spcBef>
          <a:spcPts val="1800"/>
        </a:spcBef>
        <a:spcAft>
          <a:spcPts val="0"/>
        </a:spcAft>
        <a:buClr>
          <a:schemeClr val="accent1"/>
        </a:buClr>
        <a:buSzPct val="80000"/>
        <a:buFont typeface="Wingdings" panose="05000000000000000000" pitchFamily="2" charset="2"/>
        <a:buChar char="l"/>
        <a:defRPr sz="2400" kern="1200" baseline="0">
          <a:solidFill>
            <a:schemeClr val="accent2">
              <a:lumMod val="75000"/>
            </a:schemeClr>
          </a:solidFill>
          <a:latin typeface="+mj-ea"/>
          <a:ea typeface="+mj-ea"/>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71982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4.xml"/><Relationship Id="rId7" Type="http://schemas.openxmlformats.org/officeDocument/2006/relationships/image" Target="../media/image6.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tags" Target="../tags/tag35.xml"/><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8.xml"/><Relationship Id="rId7" Type="http://schemas.openxmlformats.org/officeDocument/2006/relationships/image" Target="../media/image6.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8.xml"/><Relationship Id="rId11" Type="http://schemas.openxmlformats.org/officeDocument/2006/relationships/image" Target="../media/image14.jpeg"/><Relationship Id="rId5" Type="http://schemas.openxmlformats.org/officeDocument/2006/relationships/slideLayout" Target="../slideLayouts/slideLayout8.xml"/><Relationship Id="rId10" Type="http://schemas.openxmlformats.org/officeDocument/2006/relationships/image" Target="../media/image13.jpeg"/><Relationship Id="rId4" Type="http://schemas.openxmlformats.org/officeDocument/2006/relationships/tags" Target="../tags/tag39.xml"/><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2.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43.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6.xml"/><Relationship Id="rId7" Type="http://schemas.openxmlformats.org/officeDocument/2006/relationships/image" Target="../media/image6.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0.xml"/><Relationship Id="rId5" Type="http://schemas.openxmlformats.org/officeDocument/2006/relationships/slideLayout" Target="../slideLayouts/slideLayout8.xml"/><Relationship Id="rId4" Type="http://schemas.openxmlformats.org/officeDocument/2006/relationships/tags" Target="../tags/tag4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48.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1.xml"/><Relationship Id="rId7" Type="http://schemas.openxmlformats.org/officeDocument/2006/relationships/image" Target="../media/image6.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5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4.xml"/><Relationship Id="rId7" Type="http://schemas.openxmlformats.org/officeDocument/2006/relationships/notesSlide" Target="../notesSlides/notesSlide13.xml"/><Relationship Id="rId2" Type="http://schemas.openxmlformats.org/officeDocument/2006/relationships/tags" Target="../tags/tag53.xml"/><Relationship Id="rId1" Type="http://schemas.openxmlformats.org/officeDocument/2006/relationships/vmlDrawing" Target="../drawings/vmlDrawing2.vml"/><Relationship Id="rId6" Type="http://schemas.openxmlformats.org/officeDocument/2006/relationships/slideLayout" Target="../slideLayouts/slideLayout8.xml"/><Relationship Id="rId11" Type="http://schemas.openxmlformats.org/officeDocument/2006/relationships/image" Target="../media/image15.emf"/><Relationship Id="rId5" Type="http://schemas.openxmlformats.org/officeDocument/2006/relationships/tags" Target="../tags/tag56.xml"/><Relationship Id="rId10" Type="http://schemas.openxmlformats.org/officeDocument/2006/relationships/oleObject" Target="../embeddings/Microsoft_Excel_Chart1.xls"/><Relationship Id="rId4" Type="http://schemas.openxmlformats.org/officeDocument/2006/relationships/tags" Target="../tags/tag55.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9.xml"/><Relationship Id="rId7" Type="http://schemas.openxmlformats.org/officeDocument/2006/relationships/image" Target="../media/image6.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14.xml"/><Relationship Id="rId5" Type="http://schemas.openxmlformats.org/officeDocument/2006/relationships/slideLayout" Target="../slideLayouts/slideLayout8.xml"/><Relationship Id="rId4" Type="http://schemas.openxmlformats.org/officeDocument/2006/relationships/tags" Target="../tags/tag60.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5.xml"/><Relationship Id="rId5" Type="http://schemas.openxmlformats.org/officeDocument/2006/relationships/slideLayout" Target="../slideLayouts/slideLayout8.xml"/><Relationship Id="rId4" Type="http://schemas.openxmlformats.org/officeDocument/2006/relationships/tags" Target="../tags/tag64.xml"/><Relationship Id="rId9"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6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8.xml"/><Relationship Id="rId7" Type="http://schemas.openxmlformats.org/officeDocument/2006/relationships/image" Target="../media/image6.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tags" Target="../tags/tag69.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jpeg"/><Relationship Id="rId3" Type="http://schemas.openxmlformats.org/officeDocument/2006/relationships/tags" Target="../tags/tag72.xml"/><Relationship Id="rId7" Type="http://schemas.openxmlformats.org/officeDocument/2006/relationships/image" Target="../media/image6.png"/><Relationship Id="rId12" Type="http://schemas.openxmlformats.org/officeDocument/2006/relationships/image" Target="../media/image19.jpe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8.xml"/><Relationship Id="rId11" Type="http://schemas.openxmlformats.org/officeDocument/2006/relationships/image" Target="../media/image18.jpeg"/><Relationship Id="rId5" Type="http://schemas.openxmlformats.org/officeDocument/2006/relationships/slideLayout" Target="../slideLayouts/slideLayout8.xml"/><Relationship Id="rId10" Type="http://schemas.openxmlformats.org/officeDocument/2006/relationships/image" Target="../media/image17.jpeg"/><Relationship Id="rId4" Type="http://schemas.openxmlformats.org/officeDocument/2006/relationships/tags" Target="../tags/tag73.xml"/><Relationship Id="rId9" Type="http://schemas.openxmlformats.org/officeDocument/2006/relationships/image" Target="../media/image16.jpeg"/><Relationship Id="rId14" Type="http://schemas.openxmlformats.org/officeDocument/2006/relationships/image" Target="../media/image21.jpe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6.xml"/><Relationship Id="rId7" Type="http://schemas.openxmlformats.org/officeDocument/2006/relationships/image" Target="../media/image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9.xml"/><Relationship Id="rId5" Type="http://schemas.openxmlformats.org/officeDocument/2006/relationships/slideLayout" Target="../slideLayouts/slideLayout8.xml"/><Relationship Id="rId4" Type="http://schemas.openxmlformats.org/officeDocument/2006/relationships/tags" Target="../tags/tag77.xml"/><Relationship Id="rId9" Type="http://schemas.openxmlformats.org/officeDocument/2006/relationships/chart" Target="../charts/chart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2.png"/><Relationship Id="rId4" Type="http://schemas.openxmlformats.org/officeDocument/2006/relationships/tags" Target="../tags/tag81.xml"/><Relationship Id="rId9"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9.xml"/><Relationship Id="rId7" Type="http://schemas.openxmlformats.org/officeDocument/2006/relationships/image" Target="../media/image8.png"/><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png"/><Relationship Id="rId5" Type="http://schemas.openxmlformats.org/officeDocument/2006/relationships/slideLayout" Target="../slideLayouts/slideLayout8.xml"/><Relationship Id="rId10" Type="http://schemas.openxmlformats.org/officeDocument/2006/relationships/image" Target="../media/image6.png"/><Relationship Id="rId4" Type="http://schemas.openxmlformats.org/officeDocument/2006/relationships/tags" Target="../tags/tag20.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tags" Target="../tags/tag31.xml"/><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PA_文本框 8"/>
          <p:cNvSpPr txBox="1"/>
          <p:nvPr>
            <p:custDataLst>
              <p:tags r:id="rId2"/>
            </p:custDataLst>
          </p:nvPr>
        </p:nvSpPr>
        <p:spPr>
          <a:xfrm>
            <a:off x="3556987" y="2780928"/>
            <a:ext cx="7723589" cy="1015663"/>
          </a:xfrm>
          <a:prstGeom prst="rect">
            <a:avLst/>
          </a:prstGeom>
          <a:noFill/>
        </p:spPr>
        <p:txBody>
          <a:bodyPr wrap="none" rtlCol="0">
            <a:spAutoFit/>
          </a:bodyPr>
          <a:lstStyle/>
          <a:p>
            <a:pPr algn="ctr"/>
            <a:r>
              <a:rPr lang="zh-CN" altLang="en-US" sz="6000" dirty="0">
                <a:solidFill>
                  <a:schemeClr val="bg1">
                    <a:lumMod val="85000"/>
                  </a:schemeClr>
                </a:solidFill>
                <a:effectLst>
                  <a:outerShdw blurRad="38100" dist="38100" dir="2700000" algn="tl">
                    <a:srgbClr val="000000">
                      <a:alpha val="43137"/>
                    </a:srgbClr>
                  </a:outerShdw>
                </a:effectLst>
                <a:cs typeface="+mn-ea"/>
                <a:sym typeface="+mn-lt"/>
              </a:rPr>
              <a:t>互联网</a:t>
            </a:r>
            <a:r>
              <a:rPr lang="zh-CN" altLang="en-US" sz="6000" dirty="0" smtClean="0">
                <a:solidFill>
                  <a:schemeClr val="bg1">
                    <a:lumMod val="85000"/>
                  </a:schemeClr>
                </a:solidFill>
                <a:effectLst>
                  <a:outerShdw blurRad="38100" dist="38100" dir="2700000" algn="tl">
                    <a:srgbClr val="000000">
                      <a:alpha val="43137"/>
                    </a:srgbClr>
                  </a:outerShdw>
                </a:effectLst>
                <a:cs typeface="+mn-ea"/>
                <a:sym typeface="+mn-lt"/>
              </a:rPr>
              <a:t>大</a:t>
            </a:r>
            <a:r>
              <a:rPr lang="zh-CN" altLang="en-US" sz="6000" dirty="0">
                <a:solidFill>
                  <a:schemeClr val="bg1">
                    <a:lumMod val="85000"/>
                  </a:schemeClr>
                </a:solidFill>
                <a:effectLst>
                  <a:outerShdw blurRad="38100" dist="38100" dir="2700000" algn="tl">
                    <a:srgbClr val="000000">
                      <a:alpha val="43137"/>
                    </a:srgbClr>
                  </a:outerShdw>
                </a:effectLst>
                <a:cs typeface="+mn-ea"/>
                <a:sym typeface="+mn-lt"/>
              </a:rPr>
              <a:t>数</a:t>
            </a:r>
            <a:r>
              <a:rPr lang="zh-CN" altLang="en-US" sz="6000" dirty="0" smtClean="0">
                <a:solidFill>
                  <a:schemeClr val="bg1">
                    <a:lumMod val="85000"/>
                  </a:schemeClr>
                </a:solidFill>
                <a:effectLst>
                  <a:outerShdw blurRad="38100" dist="38100" dir="2700000" algn="tl">
                    <a:srgbClr val="000000">
                      <a:alpha val="43137"/>
                    </a:srgbClr>
                  </a:outerShdw>
                </a:effectLst>
                <a:cs typeface="+mn-ea"/>
                <a:sym typeface="+mn-lt"/>
              </a:rPr>
              <a:t>据</a:t>
            </a:r>
            <a:r>
              <a:rPr lang="en-US" altLang="zh-CN" sz="6000" dirty="0" smtClean="0">
                <a:solidFill>
                  <a:schemeClr val="bg1">
                    <a:lumMod val="85000"/>
                  </a:schemeClr>
                </a:solidFill>
                <a:effectLst>
                  <a:outerShdw blurRad="38100" dist="38100" dir="2700000" algn="tl">
                    <a:srgbClr val="000000">
                      <a:alpha val="43137"/>
                    </a:srgbClr>
                  </a:outerShdw>
                </a:effectLst>
                <a:cs typeface="+mn-ea"/>
                <a:sym typeface="+mn-lt"/>
              </a:rPr>
              <a:t>PPT</a:t>
            </a:r>
            <a:r>
              <a:rPr lang="zh-CN" altLang="en-US" sz="6000" dirty="0">
                <a:solidFill>
                  <a:schemeClr val="bg1">
                    <a:lumMod val="85000"/>
                  </a:schemeClr>
                </a:solidFill>
                <a:effectLst>
                  <a:outerShdw blurRad="38100" dist="38100" dir="2700000" algn="tl">
                    <a:srgbClr val="000000">
                      <a:alpha val="43137"/>
                    </a:srgbClr>
                  </a:outerShdw>
                </a:effectLst>
                <a:cs typeface="+mn-ea"/>
                <a:sym typeface="+mn-lt"/>
              </a:rPr>
              <a:t>模板</a:t>
            </a:r>
          </a:p>
        </p:txBody>
      </p:sp>
      <p:sp>
        <p:nvSpPr>
          <p:cNvPr id="35" name="PA_矩形 12"/>
          <p:cNvSpPr/>
          <p:nvPr>
            <p:custDataLst>
              <p:tags r:id="rId3"/>
            </p:custDataLst>
          </p:nvPr>
        </p:nvSpPr>
        <p:spPr>
          <a:xfrm>
            <a:off x="4348018" y="4208894"/>
            <a:ext cx="5708422" cy="307777"/>
          </a:xfrm>
          <a:prstGeom prst="rect">
            <a:avLst/>
          </a:prstGeom>
        </p:spPr>
        <p:txBody>
          <a:bodyPr wrap="none">
            <a:spAutoFit/>
          </a:bodyPr>
          <a:lstStyle/>
          <a:p>
            <a:pPr algn="ctr"/>
            <a:r>
              <a:rPr lang="zh-CN" altLang="en-US" sz="1400" dirty="0">
                <a:solidFill>
                  <a:schemeClr val="bg1">
                    <a:lumMod val="85000"/>
                  </a:schemeClr>
                </a:solidFill>
                <a:cs typeface="+mn-ea"/>
                <a:sym typeface="+mn-lt"/>
              </a:rPr>
              <a:t>The work report by the year-end summary, </a:t>
            </a:r>
            <a:r>
              <a:rPr lang="en-US" altLang="zh-CN" sz="1400" dirty="0">
                <a:solidFill>
                  <a:schemeClr val="bg1">
                    <a:lumMod val="85000"/>
                  </a:schemeClr>
                </a:solidFill>
                <a:cs typeface="+mn-ea"/>
                <a:sym typeface="+mn-lt"/>
              </a:rPr>
              <a:t>PowerPoint</a:t>
            </a:r>
            <a:r>
              <a:rPr lang="zh-CN" altLang="en-US" sz="1400" dirty="0">
                <a:solidFill>
                  <a:schemeClr val="bg1">
                    <a:lumMod val="85000"/>
                  </a:schemeClr>
                </a:solidFill>
                <a:cs typeface="+mn-ea"/>
                <a:sym typeface="+mn-lt"/>
              </a:rPr>
              <a:t> template</a:t>
            </a:r>
          </a:p>
        </p:txBody>
      </p:sp>
      <p:sp>
        <p:nvSpPr>
          <p:cNvPr id="36" name="PA_矩形 13"/>
          <p:cNvSpPr/>
          <p:nvPr>
            <p:custDataLst>
              <p:tags r:id="rId4"/>
            </p:custDataLst>
          </p:nvPr>
        </p:nvSpPr>
        <p:spPr>
          <a:xfrm>
            <a:off x="6458275" y="4525963"/>
            <a:ext cx="1601400" cy="307777"/>
          </a:xfrm>
          <a:prstGeom prst="rect">
            <a:avLst/>
          </a:prstGeom>
          <a:noFill/>
        </p:spPr>
        <p:txBody>
          <a:bodyPr wrap="none">
            <a:spAutoFit/>
          </a:bodyPr>
          <a:lstStyle/>
          <a:p>
            <a:r>
              <a:rPr lang="en-US" altLang="zh-CN" sz="1400" dirty="0">
                <a:solidFill>
                  <a:schemeClr val="bg1">
                    <a:lumMod val="85000"/>
                  </a:schemeClr>
                </a:solidFill>
                <a:cs typeface="+mn-ea"/>
                <a:sym typeface="+mn-lt"/>
              </a:rPr>
              <a:t>Morning for PPT</a:t>
            </a:r>
          </a:p>
        </p:txBody>
      </p:sp>
      <p:grpSp>
        <p:nvGrpSpPr>
          <p:cNvPr id="13" name="组合 12"/>
          <p:cNvGrpSpPr/>
          <p:nvPr/>
        </p:nvGrpSpPr>
        <p:grpSpPr>
          <a:xfrm>
            <a:off x="4430417" y="4012615"/>
            <a:ext cx="5543625" cy="45719"/>
            <a:chOff x="3182554" y="3904019"/>
            <a:chExt cx="5543625" cy="45719"/>
          </a:xfrm>
        </p:grpSpPr>
        <p:sp>
          <p:nvSpPr>
            <p:cNvPr id="34" name="PA_矩形 11"/>
            <p:cNvSpPr/>
            <p:nvPr>
              <p:custDataLst>
                <p:tags r:id="rId5"/>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PA_矩形 11"/>
            <p:cNvSpPr/>
            <p:nvPr>
              <p:custDataLst>
                <p:tags r:id="rId6"/>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PA_矩形 11"/>
            <p:cNvSpPr/>
            <p:nvPr>
              <p:custDataLst>
                <p:tags r:id="rId7"/>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7" name="图片 16" descr="图片包含 就坐, 黑色, 建筑物, 户外&#10;&#10;已生成高可信度的说明"/>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24680" y="116632"/>
            <a:ext cx="5974513" cy="6465124"/>
          </a:xfrm>
          <a:prstGeom prst="rect">
            <a:avLst/>
          </a:prstGeom>
        </p:spPr>
      </p:pic>
      <p:pic>
        <p:nvPicPr>
          <p:cNvPr id="18" name="图片 17" descr="图片包含 就坐, 黑色, 建筑物, 户外&#10;&#10;已生成高可信度的说明"/>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flipH="1">
            <a:off x="10310355" y="3933838"/>
            <a:ext cx="1849735" cy="2082420"/>
          </a:xfrm>
          <a:prstGeom prst="rect">
            <a:avLst/>
          </a:prstGeom>
        </p:spPr>
      </p:pic>
    </p:spTree>
    <p:custDataLst>
      <p:tags r:id="rId1"/>
    </p:custDataLst>
    <p:extLst>
      <p:ext uri="{BB962C8B-B14F-4D97-AF65-F5344CB8AC3E}">
        <p14:creationId xmlns:p14="http://schemas.microsoft.com/office/powerpoint/2010/main" val="3258811295"/>
      </p:ext>
    </p:extLst>
  </p:cSld>
  <p:clrMapOvr>
    <a:masterClrMapping/>
  </p:clrMapOvr>
  <mc:AlternateContent xmlns:mc="http://schemas.openxmlformats.org/markup-compatibility/2006" xmlns:p14="http://schemas.microsoft.com/office/powerpoint/2010/main">
    <mc:Choice Requires="p14">
      <p:transition spd="slow" p14:dur="4000" advTm="6600">
        <p14:vortex dir="r"/>
      </p:transition>
    </mc:Choice>
    <mc:Fallback xmlns="">
      <p:transition spd="slow" advTm="66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par>
                                <p:cTn id="17" presetID="2" presetClass="entr" presetSubtype="2" decel="100000" fill="hold" grpId="0" nodeType="withEffect">
                                  <p:stCondLst>
                                    <p:cond delay="1500"/>
                                  </p:stCondLst>
                                  <p:iterate type="lt">
                                    <p:tmPct val="10000"/>
                                  </p:iterate>
                                  <p:childTnLst>
                                    <p:set>
                                      <p:cBhvr>
                                        <p:cTn id="18" dur="1" fill="hold">
                                          <p:stCondLst>
                                            <p:cond delay="0"/>
                                          </p:stCondLst>
                                        </p:cTn>
                                        <p:tgtEl>
                                          <p:spTgt spid="33">
                                            <p:txEl>
                                              <p:pRg st="0" end="0"/>
                                            </p:txEl>
                                          </p:spTgt>
                                        </p:tgtEl>
                                        <p:attrNameLst>
                                          <p:attrName>style.visibility</p:attrName>
                                        </p:attrNameLst>
                                      </p:cBhvr>
                                      <p:to>
                                        <p:strVal val="visible"/>
                                      </p:to>
                                    </p:set>
                                    <p:anim calcmode="lin" valueType="num">
                                      <p:cBhvr additive="base">
                                        <p:cTn id="19" dur="10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2" presetClass="entr" presetSubtype="2" decel="100000" fill="hold" grpId="0" nodeType="withEffect">
                                  <p:stCondLst>
                                    <p:cond delay="2000"/>
                                  </p:stCondLst>
                                  <p:iterate type="lt">
                                    <p:tmPct val="10000"/>
                                  </p:iterate>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1+#ppt_w/2"/>
                                          </p:val>
                                        </p:tav>
                                        <p:tav tm="100000">
                                          <p:val>
                                            <p:strVal val="#ppt_x"/>
                                          </p:val>
                                        </p:tav>
                                      </p:tavLst>
                                    </p:anim>
                                    <p:anim calcmode="lin" valueType="num">
                                      <p:cBhvr additive="base">
                                        <p:cTn id="29" dur="500" fill="hold"/>
                                        <p:tgtEl>
                                          <p:spTgt spid="35"/>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3000"/>
                                  </p:stCondLst>
                                  <p:iterate type="lt">
                                    <p:tmPct val="10000"/>
                                  </p:iterate>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37" name="矩形 13"/>
          <p:cNvSpPr>
            <a:spLocks noChangeArrowheads="1"/>
          </p:cNvSpPr>
          <p:nvPr/>
        </p:nvSpPr>
        <p:spPr bwMode="auto">
          <a:xfrm>
            <a:off x="263352" y="2478063"/>
            <a:ext cx="586422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8" name="文本框 67"/>
          <p:cNvSpPr txBox="1">
            <a:spLocks noChangeArrowheads="1"/>
          </p:cNvSpPr>
          <p:nvPr/>
        </p:nvSpPr>
        <p:spPr bwMode="auto">
          <a:xfrm>
            <a:off x="342727" y="1628800"/>
            <a:ext cx="22624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err="1">
                <a:solidFill>
                  <a:schemeClr val="bg1">
                    <a:lumMod val="85000"/>
                  </a:schemeClr>
                </a:solidFill>
                <a:latin typeface="+mn-lt"/>
                <a:ea typeface="+mn-ea"/>
                <a:cs typeface="+mn-ea"/>
                <a:sym typeface="+mn-lt"/>
              </a:rPr>
              <a:t>Pandaren</a:t>
            </a:r>
            <a:r>
              <a:rPr lang="en-US" altLang="zh-CN" sz="2000" dirty="0">
                <a:solidFill>
                  <a:schemeClr val="bg1">
                    <a:lumMod val="85000"/>
                  </a:schemeClr>
                </a:solidFill>
                <a:latin typeface="+mn-lt"/>
                <a:ea typeface="+mn-ea"/>
                <a:cs typeface="+mn-ea"/>
                <a:sym typeface="+mn-lt"/>
              </a:rPr>
              <a:t> Design</a:t>
            </a:r>
            <a:endParaRPr lang="zh-CN" altLang="en-US" sz="2000" dirty="0">
              <a:solidFill>
                <a:schemeClr val="bg1">
                  <a:lumMod val="85000"/>
                </a:schemeClr>
              </a:solidFill>
              <a:latin typeface="+mn-lt"/>
              <a:ea typeface="+mn-ea"/>
              <a:cs typeface="+mn-ea"/>
              <a:sym typeface="+mn-lt"/>
            </a:endParaRPr>
          </a:p>
        </p:txBody>
      </p:sp>
      <p:sp>
        <p:nvSpPr>
          <p:cNvPr id="39" name="Freeform 415"/>
          <p:cNvSpPr>
            <a:spLocks/>
          </p:cNvSpPr>
          <p:nvPr/>
        </p:nvSpPr>
        <p:spPr bwMode="auto">
          <a:xfrm>
            <a:off x="490365" y="2158975"/>
            <a:ext cx="225425" cy="227013"/>
          </a:xfrm>
          <a:custGeom>
            <a:avLst/>
            <a:gdLst>
              <a:gd name="T0" fmla="*/ 2147483646 w 260"/>
              <a:gd name="T1" fmla="*/ 2147483646 h 260"/>
              <a:gd name="T2" fmla="*/ 2147483646 w 260"/>
              <a:gd name="T3" fmla="*/ 2147483646 h 260"/>
              <a:gd name="T4" fmla="*/ 2147483646 w 260"/>
              <a:gd name="T5" fmla="*/ 2147483646 h 260"/>
              <a:gd name="T6" fmla="*/ 2147483646 w 260"/>
              <a:gd name="T7" fmla="*/ 2147483646 h 260"/>
              <a:gd name="T8" fmla="*/ 2147483646 w 260"/>
              <a:gd name="T9" fmla="*/ 2147483646 h 260"/>
              <a:gd name="T10" fmla="*/ 2147483646 w 260"/>
              <a:gd name="T11" fmla="*/ 2147483646 h 260"/>
              <a:gd name="T12" fmla="*/ 2147483646 w 260"/>
              <a:gd name="T13" fmla="*/ 2147483646 h 260"/>
              <a:gd name="T14" fmla="*/ 2147483646 w 260"/>
              <a:gd name="T15" fmla="*/ 2147483646 h 260"/>
              <a:gd name="T16" fmla="*/ 2147483646 w 260"/>
              <a:gd name="T17" fmla="*/ 2147483646 h 260"/>
              <a:gd name="T18" fmla="*/ 2147483646 w 260"/>
              <a:gd name="T19" fmla="*/ 2147483646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0 w 260"/>
              <a:gd name="T37" fmla="*/ 2147483646 h 260"/>
              <a:gd name="T38" fmla="*/ 0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0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0" h="260">
                <a:moveTo>
                  <a:pt x="234" y="260"/>
                </a:moveTo>
                <a:lnTo>
                  <a:pt x="156" y="260"/>
                </a:lnTo>
                <a:lnTo>
                  <a:pt x="156" y="167"/>
                </a:lnTo>
                <a:lnTo>
                  <a:pt x="186" y="167"/>
                </a:lnTo>
                <a:lnTo>
                  <a:pt x="186" y="130"/>
                </a:lnTo>
                <a:lnTo>
                  <a:pt x="156" y="130"/>
                </a:lnTo>
                <a:lnTo>
                  <a:pt x="156" y="109"/>
                </a:lnTo>
                <a:lnTo>
                  <a:pt x="156" y="107"/>
                </a:lnTo>
                <a:lnTo>
                  <a:pt x="157" y="104"/>
                </a:lnTo>
                <a:lnTo>
                  <a:pt x="161" y="101"/>
                </a:lnTo>
                <a:lnTo>
                  <a:pt x="164" y="100"/>
                </a:lnTo>
                <a:lnTo>
                  <a:pt x="168" y="98"/>
                </a:lnTo>
                <a:lnTo>
                  <a:pt x="198" y="98"/>
                </a:lnTo>
                <a:lnTo>
                  <a:pt x="198" y="63"/>
                </a:lnTo>
                <a:lnTo>
                  <a:pt x="149" y="63"/>
                </a:lnTo>
                <a:lnTo>
                  <a:pt x="144" y="63"/>
                </a:lnTo>
                <a:lnTo>
                  <a:pt x="139" y="65"/>
                </a:lnTo>
                <a:lnTo>
                  <a:pt x="134" y="66"/>
                </a:lnTo>
                <a:lnTo>
                  <a:pt x="130" y="68"/>
                </a:lnTo>
                <a:lnTo>
                  <a:pt x="123" y="75"/>
                </a:lnTo>
                <a:lnTo>
                  <a:pt x="120" y="83"/>
                </a:lnTo>
                <a:lnTo>
                  <a:pt x="117" y="89"/>
                </a:lnTo>
                <a:lnTo>
                  <a:pt x="114" y="96"/>
                </a:lnTo>
                <a:lnTo>
                  <a:pt x="114" y="102"/>
                </a:lnTo>
                <a:lnTo>
                  <a:pt x="114" y="131"/>
                </a:lnTo>
                <a:lnTo>
                  <a:pt x="88" y="131"/>
                </a:lnTo>
                <a:lnTo>
                  <a:pt x="88" y="166"/>
                </a:lnTo>
                <a:lnTo>
                  <a:pt x="114" y="166"/>
                </a:lnTo>
                <a:lnTo>
                  <a:pt x="114" y="260"/>
                </a:lnTo>
                <a:lnTo>
                  <a:pt x="26" y="260"/>
                </a:lnTo>
                <a:lnTo>
                  <a:pt x="21" y="260"/>
                </a:lnTo>
                <a:lnTo>
                  <a:pt x="16" y="258"/>
                </a:lnTo>
                <a:lnTo>
                  <a:pt x="12" y="256"/>
                </a:lnTo>
                <a:lnTo>
                  <a:pt x="8" y="252"/>
                </a:lnTo>
                <a:lnTo>
                  <a:pt x="4" y="249"/>
                </a:lnTo>
                <a:lnTo>
                  <a:pt x="1" y="244"/>
                </a:lnTo>
                <a:lnTo>
                  <a:pt x="0" y="239"/>
                </a:lnTo>
                <a:lnTo>
                  <a:pt x="0" y="234"/>
                </a:lnTo>
                <a:lnTo>
                  <a:pt x="0" y="26"/>
                </a:lnTo>
                <a:lnTo>
                  <a:pt x="0" y="20"/>
                </a:lnTo>
                <a:lnTo>
                  <a:pt x="1" y="16"/>
                </a:lnTo>
                <a:lnTo>
                  <a:pt x="4" y="11"/>
                </a:lnTo>
                <a:lnTo>
                  <a:pt x="8" y="7"/>
                </a:lnTo>
                <a:lnTo>
                  <a:pt x="12" y="5"/>
                </a:lnTo>
                <a:lnTo>
                  <a:pt x="16" y="2"/>
                </a:lnTo>
                <a:lnTo>
                  <a:pt x="21" y="1"/>
                </a:lnTo>
                <a:lnTo>
                  <a:pt x="26" y="0"/>
                </a:lnTo>
                <a:lnTo>
                  <a:pt x="234" y="0"/>
                </a:lnTo>
                <a:lnTo>
                  <a:pt x="239" y="1"/>
                </a:lnTo>
                <a:lnTo>
                  <a:pt x="244" y="2"/>
                </a:lnTo>
                <a:lnTo>
                  <a:pt x="248" y="5"/>
                </a:lnTo>
                <a:lnTo>
                  <a:pt x="252" y="7"/>
                </a:lnTo>
                <a:lnTo>
                  <a:pt x="255" y="11"/>
                </a:lnTo>
                <a:lnTo>
                  <a:pt x="257" y="16"/>
                </a:lnTo>
                <a:lnTo>
                  <a:pt x="259" y="20"/>
                </a:lnTo>
                <a:lnTo>
                  <a:pt x="260" y="26"/>
                </a:lnTo>
                <a:lnTo>
                  <a:pt x="260" y="234"/>
                </a:lnTo>
                <a:lnTo>
                  <a:pt x="259" y="239"/>
                </a:lnTo>
                <a:lnTo>
                  <a:pt x="257" y="244"/>
                </a:lnTo>
                <a:lnTo>
                  <a:pt x="255" y="249"/>
                </a:lnTo>
                <a:lnTo>
                  <a:pt x="252" y="252"/>
                </a:lnTo>
                <a:lnTo>
                  <a:pt x="248" y="256"/>
                </a:lnTo>
                <a:lnTo>
                  <a:pt x="244" y="258"/>
                </a:lnTo>
                <a:lnTo>
                  <a:pt x="239" y="260"/>
                </a:lnTo>
                <a:lnTo>
                  <a:pt x="234" y="260"/>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40" name="Freeform 416"/>
          <p:cNvSpPr>
            <a:spLocks noEditPoints="1"/>
          </p:cNvSpPr>
          <p:nvPr/>
        </p:nvSpPr>
        <p:spPr bwMode="auto">
          <a:xfrm>
            <a:off x="911052" y="2158975"/>
            <a:ext cx="225425" cy="227013"/>
          </a:xfrm>
          <a:custGeom>
            <a:avLst/>
            <a:gdLst>
              <a:gd name="T0" fmla="*/ 2147483646 w 260"/>
              <a:gd name="T1" fmla="*/ 2147483646 h 260"/>
              <a:gd name="T2" fmla="*/ 2147483646 w 260"/>
              <a:gd name="T3" fmla="*/ 2147483646 h 260"/>
              <a:gd name="T4" fmla="*/ 0 w 260"/>
              <a:gd name="T5" fmla="*/ 2147483646 h 260"/>
              <a:gd name="T6" fmla="*/ 0 w 260"/>
              <a:gd name="T7" fmla="*/ 2147483646 h 260"/>
              <a:gd name="T8" fmla="*/ 2147483646 w 260"/>
              <a:gd name="T9" fmla="*/ 2147483646 h 260"/>
              <a:gd name="T10" fmla="*/ 2147483646 w 260"/>
              <a:gd name="T11" fmla="*/ 0 h 260"/>
              <a:gd name="T12" fmla="*/ 2147483646 w 260"/>
              <a:gd name="T13" fmla="*/ 0 h 260"/>
              <a:gd name="T14" fmla="*/ 2147483646 w 260"/>
              <a:gd name="T15" fmla="*/ 2147483646 h 260"/>
              <a:gd name="T16" fmla="*/ 2147483646 w 260"/>
              <a:gd name="T17" fmla="*/ 2147483646 h 260"/>
              <a:gd name="T18" fmla="*/ 2147483646 w 260"/>
              <a:gd name="T19" fmla="*/ 2147483646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2147483646 w 260"/>
              <a:gd name="T37" fmla="*/ 2147483646 h 260"/>
              <a:gd name="T38" fmla="*/ 2147483646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2147483646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2147483646 w 260"/>
              <a:gd name="T65" fmla="*/ 2147483646 h 260"/>
              <a:gd name="T66" fmla="*/ 2147483646 w 260"/>
              <a:gd name="T67" fmla="*/ 2147483646 h 260"/>
              <a:gd name="T68" fmla="*/ 2147483646 w 260"/>
              <a:gd name="T69" fmla="*/ 2147483646 h 260"/>
              <a:gd name="T70" fmla="*/ 2147483646 w 260"/>
              <a:gd name="T71" fmla="*/ 2147483646 h 260"/>
              <a:gd name="T72" fmla="*/ 2147483646 w 260"/>
              <a:gd name="T73" fmla="*/ 2147483646 h 260"/>
              <a:gd name="T74" fmla="*/ 2147483646 w 260"/>
              <a:gd name="T75" fmla="*/ 2147483646 h 260"/>
              <a:gd name="T76" fmla="*/ 2147483646 w 260"/>
              <a:gd name="T77" fmla="*/ 2147483646 h 260"/>
              <a:gd name="T78" fmla="*/ 2147483646 w 260"/>
              <a:gd name="T79" fmla="*/ 2147483646 h 260"/>
              <a:gd name="T80" fmla="*/ 2147483646 w 260"/>
              <a:gd name="T81" fmla="*/ 2147483646 h 260"/>
              <a:gd name="T82" fmla="*/ 2147483646 w 260"/>
              <a:gd name="T83" fmla="*/ 2147483646 h 260"/>
              <a:gd name="T84" fmla="*/ 2147483646 w 260"/>
              <a:gd name="T85" fmla="*/ 2147483646 h 260"/>
              <a:gd name="T86" fmla="*/ 2147483646 w 260"/>
              <a:gd name="T87" fmla="*/ 2147483646 h 2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45" name="Freeform 417"/>
          <p:cNvSpPr>
            <a:spLocks noEditPoints="1"/>
          </p:cNvSpPr>
          <p:nvPr/>
        </p:nvSpPr>
        <p:spPr bwMode="auto">
          <a:xfrm>
            <a:off x="1331740" y="2158975"/>
            <a:ext cx="225425" cy="227013"/>
          </a:xfrm>
          <a:custGeom>
            <a:avLst/>
            <a:gdLst>
              <a:gd name="T0" fmla="*/ 2147483646 w 260"/>
              <a:gd name="T1" fmla="*/ 2147483646 h 260"/>
              <a:gd name="T2" fmla="*/ 2147483646 w 260"/>
              <a:gd name="T3" fmla="*/ 2147483646 h 260"/>
              <a:gd name="T4" fmla="*/ 0 w 260"/>
              <a:gd name="T5" fmla="*/ 2147483646 h 260"/>
              <a:gd name="T6" fmla="*/ 0 w 260"/>
              <a:gd name="T7" fmla="*/ 2147483646 h 260"/>
              <a:gd name="T8" fmla="*/ 2147483646 w 260"/>
              <a:gd name="T9" fmla="*/ 2147483646 h 260"/>
              <a:gd name="T10" fmla="*/ 2147483646 w 260"/>
              <a:gd name="T11" fmla="*/ 0 h 260"/>
              <a:gd name="T12" fmla="*/ 2147483646 w 260"/>
              <a:gd name="T13" fmla="*/ 0 h 260"/>
              <a:gd name="T14" fmla="*/ 2147483646 w 260"/>
              <a:gd name="T15" fmla="*/ 2147483646 h 260"/>
              <a:gd name="T16" fmla="*/ 2147483646 w 260"/>
              <a:gd name="T17" fmla="*/ 2147483646 h 260"/>
              <a:gd name="T18" fmla="*/ 2147483646 w 260"/>
              <a:gd name="T19" fmla="*/ 2147483646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2147483646 w 260"/>
              <a:gd name="T37" fmla="*/ 2147483646 h 260"/>
              <a:gd name="T38" fmla="*/ 2147483646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2147483646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2147483646 w 260"/>
              <a:gd name="T65" fmla="*/ 2147483646 h 260"/>
              <a:gd name="T66" fmla="*/ 2147483646 w 260"/>
              <a:gd name="T67" fmla="*/ 2147483646 h 260"/>
              <a:gd name="T68" fmla="*/ 2147483646 w 260"/>
              <a:gd name="T69" fmla="*/ 2147483646 h 260"/>
              <a:gd name="T70" fmla="*/ 2147483646 w 260"/>
              <a:gd name="T71" fmla="*/ 2147483646 h 260"/>
              <a:gd name="T72" fmla="*/ 2147483646 w 260"/>
              <a:gd name="T73" fmla="*/ 2147483646 h 260"/>
              <a:gd name="T74" fmla="*/ 2147483646 w 260"/>
              <a:gd name="T75" fmla="*/ 2147483646 h 260"/>
              <a:gd name="T76" fmla="*/ 2147483646 w 260"/>
              <a:gd name="T77" fmla="*/ 2147483646 h 260"/>
              <a:gd name="T78" fmla="*/ 2147483646 w 260"/>
              <a:gd name="T79" fmla="*/ 2147483646 h 260"/>
              <a:gd name="T80" fmla="*/ 2147483646 w 260"/>
              <a:gd name="T81" fmla="*/ 2147483646 h 260"/>
              <a:gd name="T82" fmla="*/ 2147483646 w 260"/>
              <a:gd name="T83" fmla="*/ 2147483646 h 260"/>
              <a:gd name="T84" fmla="*/ 2147483646 w 260"/>
              <a:gd name="T85" fmla="*/ 2147483646 h 260"/>
              <a:gd name="T86" fmla="*/ 2147483646 w 260"/>
              <a:gd name="T87" fmla="*/ 2147483646 h 260"/>
              <a:gd name="T88" fmla="*/ 2147483646 w 260"/>
              <a:gd name="T89" fmla="*/ 2147483646 h 260"/>
              <a:gd name="T90" fmla="*/ 2147483646 w 260"/>
              <a:gd name="T91" fmla="*/ 2147483646 h 260"/>
              <a:gd name="T92" fmla="*/ 2147483646 w 260"/>
              <a:gd name="T93" fmla="*/ 2147483646 h 260"/>
              <a:gd name="T94" fmla="*/ 2147483646 w 260"/>
              <a:gd name="T95" fmla="*/ 2147483646 h 260"/>
              <a:gd name="T96" fmla="*/ 2147483646 w 260"/>
              <a:gd name="T97" fmla="*/ 2147483646 h 260"/>
              <a:gd name="T98" fmla="*/ 2147483646 w 260"/>
              <a:gd name="T99" fmla="*/ 2147483646 h 260"/>
              <a:gd name="T100" fmla="*/ 2147483646 w 260"/>
              <a:gd name="T101" fmla="*/ 2147483646 h 260"/>
              <a:gd name="T102" fmla="*/ 2147483646 w 260"/>
              <a:gd name="T103" fmla="*/ 2147483646 h 260"/>
              <a:gd name="T104" fmla="*/ 2147483646 w 260"/>
              <a:gd name="T105" fmla="*/ 2147483646 h 26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0" h="260">
                <a:moveTo>
                  <a:pt x="234" y="260"/>
                </a:moveTo>
                <a:lnTo>
                  <a:pt x="26" y="260"/>
                </a:lnTo>
                <a:lnTo>
                  <a:pt x="21" y="260"/>
                </a:lnTo>
                <a:lnTo>
                  <a:pt x="16" y="258"/>
                </a:lnTo>
                <a:lnTo>
                  <a:pt x="12" y="256"/>
                </a:lnTo>
                <a:lnTo>
                  <a:pt x="8" y="252"/>
                </a:lnTo>
                <a:lnTo>
                  <a:pt x="4" y="249"/>
                </a:lnTo>
                <a:lnTo>
                  <a:pt x="1" y="245"/>
                </a:lnTo>
                <a:lnTo>
                  <a:pt x="0" y="239"/>
                </a:lnTo>
                <a:lnTo>
                  <a:pt x="0" y="234"/>
                </a:lnTo>
                <a:lnTo>
                  <a:pt x="0" y="26"/>
                </a:lnTo>
                <a:lnTo>
                  <a:pt x="0" y="21"/>
                </a:lnTo>
                <a:lnTo>
                  <a:pt x="1" y="16"/>
                </a:lnTo>
                <a:lnTo>
                  <a:pt x="4" y="12"/>
                </a:lnTo>
                <a:lnTo>
                  <a:pt x="8" y="8"/>
                </a:lnTo>
                <a:lnTo>
                  <a:pt x="12" y="4"/>
                </a:lnTo>
                <a:lnTo>
                  <a:pt x="16" y="3"/>
                </a:lnTo>
                <a:lnTo>
                  <a:pt x="21" y="0"/>
                </a:lnTo>
                <a:lnTo>
                  <a:pt x="26" y="0"/>
                </a:lnTo>
                <a:lnTo>
                  <a:pt x="234" y="0"/>
                </a:lnTo>
                <a:lnTo>
                  <a:pt x="239" y="0"/>
                </a:lnTo>
                <a:lnTo>
                  <a:pt x="244" y="3"/>
                </a:lnTo>
                <a:lnTo>
                  <a:pt x="248" y="4"/>
                </a:lnTo>
                <a:lnTo>
                  <a:pt x="252" y="8"/>
                </a:lnTo>
                <a:lnTo>
                  <a:pt x="255" y="12"/>
                </a:lnTo>
                <a:lnTo>
                  <a:pt x="257" y="16"/>
                </a:lnTo>
                <a:lnTo>
                  <a:pt x="259" y="21"/>
                </a:lnTo>
                <a:lnTo>
                  <a:pt x="260" y="26"/>
                </a:lnTo>
                <a:lnTo>
                  <a:pt x="260" y="234"/>
                </a:lnTo>
                <a:lnTo>
                  <a:pt x="259" y="239"/>
                </a:lnTo>
                <a:lnTo>
                  <a:pt x="257" y="245"/>
                </a:lnTo>
                <a:lnTo>
                  <a:pt x="255" y="249"/>
                </a:lnTo>
                <a:lnTo>
                  <a:pt x="252" y="252"/>
                </a:lnTo>
                <a:lnTo>
                  <a:pt x="248" y="256"/>
                </a:lnTo>
                <a:lnTo>
                  <a:pt x="244" y="258"/>
                </a:lnTo>
                <a:lnTo>
                  <a:pt x="239" y="260"/>
                </a:lnTo>
                <a:lnTo>
                  <a:pt x="234" y="260"/>
                </a:lnTo>
                <a:close/>
                <a:moveTo>
                  <a:pt x="162" y="37"/>
                </a:moveTo>
                <a:lnTo>
                  <a:pt x="162" y="37"/>
                </a:lnTo>
                <a:lnTo>
                  <a:pt x="155" y="34"/>
                </a:lnTo>
                <a:lnTo>
                  <a:pt x="147" y="33"/>
                </a:lnTo>
                <a:lnTo>
                  <a:pt x="139" y="33"/>
                </a:lnTo>
                <a:lnTo>
                  <a:pt x="130" y="33"/>
                </a:lnTo>
                <a:lnTo>
                  <a:pt x="121" y="34"/>
                </a:lnTo>
                <a:lnTo>
                  <a:pt x="110" y="37"/>
                </a:lnTo>
                <a:lnTo>
                  <a:pt x="101" y="39"/>
                </a:lnTo>
                <a:lnTo>
                  <a:pt x="91" y="44"/>
                </a:lnTo>
                <a:lnTo>
                  <a:pt x="79" y="55"/>
                </a:lnTo>
                <a:lnTo>
                  <a:pt x="72" y="64"/>
                </a:lnTo>
                <a:lnTo>
                  <a:pt x="64" y="73"/>
                </a:lnTo>
                <a:lnTo>
                  <a:pt x="60" y="82"/>
                </a:lnTo>
                <a:lnTo>
                  <a:pt x="57" y="91"/>
                </a:lnTo>
                <a:lnTo>
                  <a:pt x="56" y="99"/>
                </a:lnTo>
                <a:lnTo>
                  <a:pt x="56" y="107"/>
                </a:lnTo>
                <a:lnTo>
                  <a:pt x="57" y="115"/>
                </a:lnTo>
                <a:lnTo>
                  <a:pt x="60" y="121"/>
                </a:lnTo>
                <a:lnTo>
                  <a:pt x="62" y="128"/>
                </a:lnTo>
                <a:lnTo>
                  <a:pt x="69" y="137"/>
                </a:lnTo>
                <a:lnTo>
                  <a:pt x="74" y="143"/>
                </a:lnTo>
                <a:lnTo>
                  <a:pt x="78" y="146"/>
                </a:lnTo>
                <a:lnTo>
                  <a:pt x="82" y="146"/>
                </a:lnTo>
                <a:lnTo>
                  <a:pt x="84" y="145"/>
                </a:lnTo>
                <a:lnTo>
                  <a:pt x="87" y="142"/>
                </a:lnTo>
                <a:lnTo>
                  <a:pt x="88" y="138"/>
                </a:lnTo>
                <a:lnTo>
                  <a:pt x="88" y="133"/>
                </a:lnTo>
                <a:lnTo>
                  <a:pt x="88" y="129"/>
                </a:lnTo>
                <a:lnTo>
                  <a:pt x="86" y="124"/>
                </a:lnTo>
                <a:lnTo>
                  <a:pt x="83" y="119"/>
                </a:lnTo>
                <a:lnTo>
                  <a:pt x="81" y="109"/>
                </a:lnTo>
                <a:lnTo>
                  <a:pt x="81" y="100"/>
                </a:lnTo>
                <a:lnTo>
                  <a:pt x="82" y="89"/>
                </a:lnTo>
                <a:lnTo>
                  <a:pt x="84" y="83"/>
                </a:lnTo>
                <a:lnTo>
                  <a:pt x="87" y="77"/>
                </a:lnTo>
                <a:lnTo>
                  <a:pt x="91" y="70"/>
                </a:lnTo>
                <a:lnTo>
                  <a:pt x="97" y="64"/>
                </a:lnTo>
                <a:lnTo>
                  <a:pt x="109" y="59"/>
                </a:lnTo>
                <a:lnTo>
                  <a:pt x="120" y="55"/>
                </a:lnTo>
                <a:lnTo>
                  <a:pt x="129" y="52"/>
                </a:lnTo>
                <a:lnTo>
                  <a:pt x="138" y="51"/>
                </a:lnTo>
                <a:lnTo>
                  <a:pt x="146" y="52"/>
                </a:lnTo>
                <a:lnTo>
                  <a:pt x="153" y="54"/>
                </a:lnTo>
                <a:lnTo>
                  <a:pt x="159" y="57"/>
                </a:lnTo>
                <a:lnTo>
                  <a:pt x="165" y="61"/>
                </a:lnTo>
                <a:lnTo>
                  <a:pt x="169" y="65"/>
                </a:lnTo>
                <a:lnTo>
                  <a:pt x="173" y="70"/>
                </a:lnTo>
                <a:lnTo>
                  <a:pt x="175" y="77"/>
                </a:lnTo>
                <a:lnTo>
                  <a:pt x="178" y="83"/>
                </a:lnTo>
                <a:lnTo>
                  <a:pt x="179" y="90"/>
                </a:lnTo>
                <a:lnTo>
                  <a:pt x="179" y="98"/>
                </a:lnTo>
                <a:lnTo>
                  <a:pt x="179" y="104"/>
                </a:lnTo>
                <a:lnTo>
                  <a:pt x="178" y="111"/>
                </a:lnTo>
                <a:lnTo>
                  <a:pt x="174" y="122"/>
                </a:lnTo>
                <a:lnTo>
                  <a:pt x="172" y="132"/>
                </a:lnTo>
                <a:lnTo>
                  <a:pt x="168" y="138"/>
                </a:lnTo>
                <a:lnTo>
                  <a:pt x="164" y="145"/>
                </a:lnTo>
                <a:lnTo>
                  <a:pt x="159" y="148"/>
                </a:lnTo>
                <a:lnTo>
                  <a:pt x="155" y="151"/>
                </a:lnTo>
                <a:lnTo>
                  <a:pt x="149" y="152"/>
                </a:lnTo>
                <a:lnTo>
                  <a:pt x="146" y="154"/>
                </a:lnTo>
                <a:lnTo>
                  <a:pt x="142" y="154"/>
                </a:lnTo>
                <a:lnTo>
                  <a:pt x="138" y="152"/>
                </a:lnTo>
                <a:lnTo>
                  <a:pt x="131" y="148"/>
                </a:lnTo>
                <a:lnTo>
                  <a:pt x="127" y="145"/>
                </a:lnTo>
                <a:lnTo>
                  <a:pt x="126" y="142"/>
                </a:lnTo>
                <a:lnTo>
                  <a:pt x="126" y="141"/>
                </a:lnTo>
                <a:lnTo>
                  <a:pt x="131" y="119"/>
                </a:lnTo>
                <a:lnTo>
                  <a:pt x="135" y="102"/>
                </a:lnTo>
                <a:lnTo>
                  <a:pt x="136" y="91"/>
                </a:lnTo>
                <a:lnTo>
                  <a:pt x="136" y="87"/>
                </a:lnTo>
                <a:lnTo>
                  <a:pt x="135" y="83"/>
                </a:lnTo>
                <a:lnTo>
                  <a:pt x="133" y="81"/>
                </a:lnTo>
                <a:lnTo>
                  <a:pt x="130" y="78"/>
                </a:lnTo>
                <a:lnTo>
                  <a:pt x="126" y="76"/>
                </a:lnTo>
                <a:lnTo>
                  <a:pt x="123" y="76"/>
                </a:lnTo>
                <a:lnTo>
                  <a:pt x="120" y="76"/>
                </a:lnTo>
                <a:lnTo>
                  <a:pt x="116" y="76"/>
                </a:lnTo>
                <a:lnTo>
                  <a:pt x="112" y="78"/>
                </a:lnTo>
                <a:lnTo>
                  <a:pt x="108" y="81"/>
                </a:lnTo>
                <a:lnTo>
                  <a:pt x="105" y="85"/>
                </a:lnTo>
                <a:lnTo>
                  <a:pt x="103" y="90"/>
                </a:lnTo>
                <a:lnTo>
                  <a:pt x="101" y="95"/>
                </a:lnTo>
                <a:lnTo>
                  <a:pt x="101" y="103"/>
                </a:lnTo>
                <a:lnTo>
                  <a:pt x="103" y="111"/>
                </a:lnTo>
                <a:lnTo>
                  <a:pt x="104" y="121"/>
                </a:lnTo>
                <a:lnTo>
                  <a:pt x="90" y="186"/>
                </a:lnTo>
                <a:lnTo>
                  <a:pt x="87" y="199"/>
                </a:lnTo>
                <a:lnTo>
                  <a:pt x="87" y="211"/>
                </a:lnTo>
                <a:lnTo>
                  <a:pt x="87" y="217"/>
                </a:lnTo>
                <a:lnTo>
                  <a:pt x="88" y="224"/>
                </a:lnTo>
                <a:lnTo>
                  <a:pt x="90" y="225"/>
                </a:lnTo>
                <a:lnTo>
                  <a:pt x="91" y="225"/>
                </a:lnTo>
                <a:lnTo>
                  <a:pt x="92" y="225"/>
                </a:lnTo>
                <a:lnTo>
                  <a:pt x="95" y="221"/>
                </a:lnTo>
                <a:lnTo>
                  <a:pt x="103" y="212"/>
                </a:lnTo>
                <a:lnTo>
                  <a:pt x="107" y="203"/>
                </a:lnTo>
                <a:lnTo>
                  <a:pt x="112" y="191"/>
                </a:lnTo>
                <a:lnTo>
                  <a:pt x="116" y="177"/>
                </a:lnTo>
                <a:lnTo>
                  <a:pt x="120" y="160"/>
                </a:lnTo>
                <a:lnTo>
                  <a:pt x="121" y="163"/>
                </a:lnTo>
                <a:lnTo>
                  <a:pt x="122" y="164"/>
                </a:lnTo>
                <a:lnTo>
                  <a:pt x="131" y="169"/>
                </a:lnTo>
                <a:lnTo>
                  <a:pt x="136" y="171"/>
                </a:lnTo>
                <a:lnTo>
                  <a:pt x="143" y="172"/>
                </a:lnTo>
                <a:lnTo>
                  <a:pt x="149" y="172"/>
                </a:lnTo>
                <a:lnTo>
                  <a:pt x="156" y="172"/>
                </a:lnTo>
                <a:lnTo>
                  <a:pt x="164" y="171"/>
                </a:lnTo>
                <a:lnTo>
                  <a:pt x="170" y="167"/>
                </a:lnTo>
                <a:lnTo>
                  <a:pt x="178" y="163"/>
                </a:lnTo>
                <a:lnTo>
                  <a:pt x="185" y="156"/>
                </a:lnTo>
                <a:lnTo>
                  <a:pt x="191" y="148"/>
                </a:lnTo>
                <a:lnTo>
                  <a:pt x="196" y="139"/>
                </a:lnTo>
                <a:lnTo>
                  <a:pt x="201" y="128"/>
                </a:lnTo>
                <a:lnTo>
                  <a:pt x="205" y="113"/>
                </a:lnTo>
                <a:lnTo>
                  <a:pt x="207" y="100"/>
                </a:lnTo>
                <a:lnTo>
                  <a:pt x="205" y="89"/>
                </a:lnTo>
                <a:lnTo>
                  <a:pt x="203" y="77"/>
                </a:lnTo>
                <a:lnTo>
                  <a:pt x="199" y="67"/>
                </a:lnTo>
                <a:lnTo>
                  <a:pt x="192" y="57"/>
                </a:lnTo>
                <a:lnTo>
                  <a:pt x="185" y="48"/>
                </a:lnTo>
                <a:lnTo>
                  <a:pt x="174" y="42"/>
                </a:lnTo>
                <a:lnTo>
                  <a:pt x="162" y="37"/>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49" name="Freeform 418"/>
          <p:cNvSpPr>
            <a:spLocks noEditPoints="1"/>
          </p:cNvSpPr>
          <p:nvPr/>
        </p:nvSpPr>
        <p:spPr bwMode="auto">
          <a:xfrm>
            <a:off x="1752427" y="2158975"/>
            <a:ext cx="225425" cy="227013"/>
          </a:xfrm>
          <a:custGeom>
            <a:avLst/>
            <a:gdLst>
              <a:gd name="T0" fmla="*/ 2147483646 w 260"/>
              <a:gd name="T1" fmla="*/ 2147483646 h 260"/>
              <a:gd name="T2" fmla="*/ 2147483646 w 260"/>
              <a:gd name="T3" fmla="*/ 2147483646 h 260"/>
              <a:gd name="T4" fmla="*/ 2147483646 w 260"/>
              <a:gd name="T5" fmla="*/ 2147483646 h 260"/>
              <a:gd name="T6" fmla="*/ 2147483646 w 260"/>
              <a:gd name="T7" fmla="*/ 2147483646 h 260"/>
              <a:gd name="T8" fmla="*/ 0 w 260"/>
              <a:gd name="T9" fmla="*/ 2147483646 h 260"/>
              <a:gd name="T10" fmla="*/ 2147483646 w 260"/>
              <a:gd name="T11" fmla="*/ 2147483646 h 260"/>
              <a:gd name="T12" fmla="*/ 2147483646 w 260"/>
              <a:gd name="T13" fmla="*/ 2147483646 h 260"/>
              <a:gd name="T14" fmla="*/ 2147483646 w 260"/>
              <a:gd name="T15" fmla="*/ 2147483646 h 260"/>
              <a:gd name="T16" fmla="*/ 2147483646 w 260"/>
              <a:gd name="T17" fmla="*/ 0 h 260"/>
              <a:gd name="T18" fmla="*/ 2147483646 w 260"/>
              <a:gd name="T19" fmla="*/ 0 h 260"/>
              <a:gd name="T20" fmla="*/ 2147483646 w 260"/>
              <a:gd name="T21" fmla="*/ 2147483646 h 260"/>
              <a:gd name="T22" fmla="*/ 2147483646 w 260"/>
              <a:gd name="T23" fmla="*/ 2147483646 h 260"/>
              <a:gd name="T24" fmla="*/ 2147483646 w 260"/>
              <a:gd name="T25" fmla="*/ 2147483646 h 260"/>
              <a:gd name="T26" fmla="*/ 2147483646 w 260"/>
              <a:gd name="T27" fmla="*/ 2147483646 h 260"/>
              <a:gd name="T28" fmla="*/ 2147483646 w 260"/>
              <a:gd name="T29" fmla="*/ 2147483646 h 260"/>
              <a:gd name="T30" fmla="*/ 2147483646 w 260"/>
              <a:gd name="T31" fmla="*/ 2147483646 h 260"/>
              <a:gd name="T32" fmla="*/ 2147483646 w 260"/>
              <a:gd name="T33" fmla="*/ 2147483646 h 260"/>
              <a:gd name="T34" fmla="*/ 2147483646 w 260"/>
              <a:gd name="T35" fmla="*/ 2147483646 h 260"/>
              <a:gd name="T36" fmla="*/ 2147483646 w 260"/>
              <a:gd name="T37" fmla="*/ 2147483646 h 260"/>
              <a:gd name="T38" fmla="*/ 2147483646 w 260"/>
              <a:gd name="T39" fmla="*/ 2147483646 h 260"/>
              <a:gd name="T40" fmla="*/ 2147483646 w 260"/>
              <a:gd name="T41" fmla="*/ 2147483646 h 260"/>
              <a:gd name="T42" fmla="*/ 2147483646 w 260"/>
              <a:gd name="T43" fmla="*/ 2147483646 h 260"/>
              <a:gd name="T44" fmla="*/ 2147483646 w 260"/>
              <a:gd name="T45" fmla="*/ 2147483646 h 260"/>
              <a:gd name="T46" fmla="*/ 2147483646 w 260"/>
              <a:gd name="T47" fmla="*/ 2147483646 h 260"/>
              <a:gd name="T48" fmla="*/ 2147483646 w 260"/>
              <a:gd name="T49" fmla="*/ 2147483646 h 260"/>
              <a:gd name="T50" fmla="*/ 2147483646 w 260"/>
              <a:gd name="T51" fmla="*/ 2147483646 h 260"/>
              <a:gd name="T52" fmla="*/ 2147483646 w 260"/>
              <a:gd name="T53" fmla="*/ 2147483646 h 260"/>
              <a:gd name="T54" fmla="*/ 2147483646 w 260"/>
              <a:gd name="T55" fmla="*/ 2147483646 h 260"/>
              <a:gd name="T56" fmla="*/ 2147483646 w 260"/>
              <a:gd name="T57" fmla="*/ 2147483646 h 260"/>
              <a:gd name="T58" fmla="*/ 2147483646 w 260"/>
              <a:gd name="T59" fmla="*/ 2147483646 h 260"/>
              <a:gd name="T60" fmla="*/ 2147483646 w 260"/>
              <a:gd name="T61" fmla="*/ 2147483646 h 260"/>
              <a:gd name="T62" fmla="*/ 2147483646 w 260"/>
              <a:gd name="T63" fmla="*/ 2147483646 h 260"/>
              <a:gd name="T64" fmla="*/ 2147483646 w 260"/>
              <a:gd name="T65" fmla="*/ 2147483646 h 260"/>
              <a:gd name="T66" fmla="*/ 2147483646 w 260"/>
              <a:gd name="T67" fmla="*/ 2147483646 h 260"/>
              <a:gd name="T68" fmla="*/ 2147483646 w 260"/>
              <a:gd name="T69" fmla="*/ 2147483646 h 260"/>
              <a:gd name="T70" fmla="*/ 2147483646 w 260"/>
              <a:gd name="T71" fmla="*/ 2147483646 h 260"/>
              <a:gd name="T72" fmla="*/ 2147483646 w 260"/>
              <a:gd name="T73" fmla="*/ 2147483646 h 260"/>
              <a:gd name="T74" fmla="*/ 2147483646 w 260"/>
              <a:gd name="T75" fmla="*/ 2147483646 h 260"/>
              <a:gd name="T76" fmla="*/ 2147483646 w 260"/>
              <a:gd name="T77" fmla="*/ 2147483646 h 260"/>
              <a:gd name="T78" fmla="*/ 2147483646 w 260"/>
              <a:gd name="T79" fmla="*/ 2147483646 h 260"/>
              <a:gd name="T80" fmla="*/ 2147483646 w 260"/>
              <a:gd name="T81" fmla="*/ 2147483646 h 260"/>
              <a:gd name="T82" fmla="*/ 2147483646 w 260"/>
              <a:gd name="T83" fmla="*/ 2147483646 h 260"/>
              <a:gd name="T84" fmla="*/ 2147483646 w 260"/>
              <a:gd name="T85" fmla="*/ 2147483646 h 2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60" h="260">
                <a:moveTo>
                  <a:pt x="234" y="260"/>
                </a:moveTo>
                <a:lnTo>
                  <a:pt x="26" y="260"/>
                </a:lnTo>
                <a:lnTo>
                  <a:pt x="21" y="260"/>
                </a:lnTo>
                <a:lnTo>
                  <a:pt x="15" y="258"/>
                </a:lnTo>
                <a:lnTo>
                  <a:pt x="12" y="256"/>
                </a:lnTo>
                <a:lnTo>
                  <a:pt x="8" y="252"/>
                </a:lnTo>
                <a:lnTo>
                  <a:pt x="5" y="249"/>
                </a:lnTo>
                <a:lnTo>
                  <a:pt x="2" y="245"/>
                </a:lnTo>
                <a:lnTo>
                  <a:pt x="1" y="239"/>
                </a:lnTo>
                <a:lnTo>
                  <a:pt x="0" y="234"/>
                </a:lnTo>
                <a:lnTo>
                  <a:pt x="0" y="26"/>
                </a:lnTo>
                <a:lnTo>
                  <a:pt x="1" y="21"/>
                </a:lnTo>
                <a:lnTo>
                  <a:pt x="2" y="16"/>
                </a:lnTo>
                <a:lnTo>
                  <a:pt x="5" y="12"/>
                </a:lnTo>
                <a:lnTo>
                  <a:pt x="8" y="8"/>
                </a:lnTo>
                <a:lnTo>
                  <a:pt x="12" y="4"/>
                </a:lnTo>
                <a:lnTo>
                  <a:pt x="15" y="3"/>
                </a:lnTo>
                <a:lnTo>
                  <a:pt x="21" y="0"/>
                </a:lnTo>
                <a:lnTo>
                  <a:pt x="26" y="0"/>
                </a:lnTo>
                <a:lnTo>
                  <a:pt x="234" y="0"/>
                </a:lnTo>
                <a:lnTo>
                  <a:pt x="239" y="0"/>
                </a:lnTo>
                <a:lnTo>
                  <a:pt x="244" y="3"/>
                </a:lnTo>
                <a:lnTo>
                  <a:pt x="248" y="4"/>
                </a:lnTo>
                <a:lnTo>
                  <a:pt x="252" y="8"/>
                </a:lnTo>
                <a:lnTo>
                  <a:pt x="256" y="12"/>
                </a:lnTo>
                <a:lnTo>
                  <a:pt x="259" y="16"/>
                </a:lnTo>
                <a:lnTo>
                  <a:pt x="260" y="21"/>
                </a:lnTo>
                <a:lnTo>
                  <a:pt x="260" y="26"/>
                </a:lnTo>
                <a:lnTo>
                  <a:pt x="260" y="234"/>
                </a:lnTo>
                <a:lnTo>
                  <a:pt x="260" y="239"/>
                </a:lnTo>
                <a:lnTo>
                  <a:pt x="259" y="245"/>
                </a:lnTo>
                <a:lnTo>
                  <a:pt x="256" y="249"/>
                </a:lnTo>
                <a:lnTo>
                  <a:pt x="252" y="252"/>
                </a:lnTo>
                <a:lnTo>
                  <a:pt x="248" y="256"/>
                </a:lnTo>
                <a:lnTo>
                  <a:pt x="244" y="258"/>
                </a:lnTo>
                <a:lnTo>
                  <a:pt x="239" y="260"/>
                </a:lnTo>
                <a:lnTo>
                  <a:pt x="234" y="260"/>
                </a:lnTo>
                <a:close/>
                <a:moveTo>
                  <a:pt x="78" y="63"/>
                </a:moveTo>
                <a:lnTo>
                  <a:pt x="57" y="63"/>
                </a:lnTo>
                <a:lnTo>
                  <a:pt x="57" y="99"/>
                </a:lnTo>
                <a:lnTo>
                  <a:pt x="17" y="99"/>
                </a:lnTo>
                <a:lnTo>
                  <a:pt x="17" y="172"/>
                </a:lnTo>
                <a:lnTo>
                  <a:pt x="78" y="172"/>
                </a:lnTo>
                <a:lnTo>
                  <a:pt x="78" y="63"/>
                </a:lnTo>
                <a:close/>
                <a:moveTo>
                  <a:pt x="109" y="63"/>
                </a:moveTo>
                <a:lnTo>
                  <a:pt x="88" y="63"/>
                </a:lnTo>
                <a:lnTo>
                  <a:pt x="88" y="83"/>
                </a:lnTo>
                <a:lnTo>
                  <a:pt x="109" y="83"/>
                </a:lnTo>
                <a:lnTo>
                  <a:pt x="109" y="63"/>
                </a:lnTo>
                <a:close/>
                <a:moveTo>
                  <a:pt x="109" y="99"/>
                </a:moveTo>
                <a:lnTo>
                  <a:pt x="88" y="99"/>
                </a:lnTo>
                <a:lnTo>
                  <a:pt x="88" y="172"/>
                </a:lnTo>
                <a:lnTo>
                  <a:pt x="109" y="172"/>
                </a:lnTo>
                <a:lnTo>
                  <a:pt x="109" y="99"/>
                </a:lnTo>
                <a:close/>
                <a:moveTo>
                  <a:pt x="177" y="99"/>
                </a:moveTo>
                <a:lnTo>
                  <a:pt x="119" y="99"/>
                </a:lnTo>
                <a:lnTo>
                  <a:pt x="119" y="161"/>
                </a:lnTo>
                <a:lnTo>
                  <a:pt x="156" y="161"/>
                </a:lnTo>
                <a:lnTo>
                  <a:pt x="156" y="177"/>
                </a:lnTo>
                <a:lnTo>
                  <a:pt x="119" y="177"/>
                </a:lnTo>
                <a:lnTo>
                  <a:pt x="119" y="198"/>
                </a:lnTo>
                <a:lnTo>
                  <a:pt x="177" y="198"/>
                </a:lnTo>
                <a:lnTo>
                  <a:pt x="177" y="99"/>
                </a:lnTo>
                <a:close/>
                <a:moveTo>
                  <a:pt x="244" y="99"/>
                </a:moveTo>
                <a:lnTo>
                  <a:pt x="188" y="99"/>
                </a:lnTo>
                <a:lnTo>
                  <a:pt x="188" y="161"/>
                </a:lnTo>
                <a:lnTo>
                  <a:pt x="223" y="161"/>
                </a:lnTo>
                <a:lnTo>
                  <a:pt x="223" y="177"/>
                </a:lnTo>
                <a:lnTo>
                  <a:pt x="188" y="177"/>
                </a:lnTo>
                <a:lnTo>
                  <a:pt x="188" y="198"/>
                </a:lnTo>
                <a:lnTo>
                  <a:pt x="244" y="198"/>
                </a:lnTo>
                <a:lnTo>
                  <a:pt x="244" y="99"/>
                </a:lnTo>
                <a:close/>
                <a:moveTo>
                  <a:pt x="208" y="115"/>
                </a:moveTo>
                <a:lnTo>
                  <a:pt x="223" y="115"/>
                </a:lnTo>
                <a:lnTo>
                  <a:pt x="223" y="151"/>
                </a:lnTo>
                <a:lnTo>
                  <a:pt x="208" y="151"/>
                </a:lnTo>
                <a:lnTo>
                  <a:pt x="208" y="115"/>
                </a:lnTo>
                <a:close/>
                <a:moveTo>
                  <a:pt x="140" y="115"/>
                </a:moveTo>
                <a:lnTo>
                  <a:pt x="156" y="115"/>
                </a:lnTo>
                <a:lnTo>
                  <a:pt x="156" y="151"/>
                </a:lnTo>
                <a:lnTo>
                  <a:pt x="140" y="151"/>
                </a:lnTo>
                <a:lnTo>
                  <a:pt x="140" y="115"/>
                </a:lnTo>
                <a:close/>
                <a:moveTo>
                  <a:pt x="57" y="151"/>
                </a:moveTo>
                <a:lnTo>
                  <a:pt x="36" y="151"/>
                </a:lnTo>
                <a:lnTo>
                  <a:pt x="36" y="115"/>
                </a:lnTo>
                <a:lnTo>
                  <a:pt x="57" y="115"/>
                </a:lnTo>
                <a:lnTo>
                  <a:pt x="57" y="151"/>
                </a:lnTo>
                <a:close/>
              </a:path>
            </a:pathLst>
          </a:custGeom>
          <a:solidFill>
            <a:srgbClr val="37BBED"/>
          </a:solidFill>
          <a:ln>
            <a:noFill/>
          </a:ln>
        </p:spPr>
        <p:txBody>
          <a:bodyPr/>
          <a:lstStyle/>
          <a:p>
            <a:endParaRPr lang="zh-CN" altLang="en-US">
              <a:solidFill>
                <a:schemeClr val="bg1">
                  <a:lumMod val="85000"/>
                </a:schemeClr>
              </a:solidFill>
              <a:cs typeface="+mn-ea"/>
              <a:sym typeface="+mn-lt"/>
            </a:endParaRPr>
          </a:p>
        </p:txBody>
      </p:sp>
      <p:sp>
        <p:nvSpPr>
          <p:cNvPr id="50" name="同心圆 73"/>
          <p:cNvSpPr>
            <a:spLocks/>
          </p:cNvSpPr>
          <p:nvPr/>
        </p:nvSpPr>
        <p:spPr bwMode="auto">
          <a:xfrm>
            <a:off x="263352" y="3359125"/>
            <a:ext cx="1738313" cy="1739900"/>
          </a:xfrm>
          <a:custGeom>
            <a:avLst/>
            <a:gdLst>
              <a:gd name="T0" fmla="*/ 0 w 1739611"/>
              <a:gd name="T1" fmla="*/ 870386 h 1739611"/>
              <a:gd name="T2" fmla="*/ 867212 w 1739611"/>
              <a:gd name="T3" fmla="*/ 0 h 1739611"/>
              <a:gd name="T4" fmla="*/ 1734426 w 1739611"/>
              <a:gd name="T5" fmla="*/ 870386 h 1739611"/>
              <a:gd name="T6" fmla="*/ 867212 w 1739611"/>
              <a:gd name="T7" fmla="*/ 1740768 h 1739611"/>
              <a:gd name="T8" fmla="*/ 0 w 1739611"/>
              <a:gd name="T9" fmla="*/ 870386 h 1739611"/>
              <a:gd name="T10" fmla="*/ 313636 w 1739611"/>
              <a:gd name="T11" fmla="*/ 870386 h 1739611"/>
              <a:gd name="T12" fmla="*/ 867212 w 1739611"/>
              <a:gd name="T13" fmla="*/ 1425986 h 1739611"/>
              <a:gd name="T14" fmla="*/ 1420790 w 1739611"/>
              <a:gd name="T15" fmla="*/ 870386 h 1739611"/>
              <a:gd name="T16" fmla="*/ 867212 w 1739611"/>
              <a:gd name="T17" fmla="*/ 314782 h 1739611"/>
              <a:gd name="T18" fmla="*/ 313636 w 1739611"/>
              <a:gd name="T19" fmla="*/ 870386 h 1739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noFill/>
          <a:ln>
            <a:solidFill>
              <a:srgbClr val="37BBED"/>
            </a:solidFill>
          </a:ln>
        </p:spPr>
        <p:txBody>
          <a:bodyPr anchor="ctr"/>
          <a:lstStyle/>
          <a:p>
            <a:endParaRPr lang="zh-CN" altLang="en-US">
              <a:solidFill>
                <a:schemeClr val="bg1">
                  <a:lumMod val="85000"/>
                </a:schemeClr>
              </a:solidFill>
              <a:cs typeface="+mn-ea"/>
              <a:sym typeface="+mn-lt"/>
            </a:endParaRPr>
          </a:p>
        </p:txBody>
      </p:sp>
      <p:sp>
        <p:nvSpPr>
          <p:cNvPr id="51" name="同心圆 74"/>
          <p:cNvSpPr>
            <a:spLocks/>
          </p:cNvSpPr>
          <p:nvPr/>
        </p:nvSpPr>
        <p:spPr bwMode="auto">
          <a:xfrm>
            <a:off x="2247727" y="3359125"/>
            <a:ext cx="1739900" cy="1739900"/>
          </a:xfrm>
          <a:custGeom>
            <a:avLst/>
            <a:gdLst>
              <a:gd name="T0" fmla="*/ 0 w 1739611"/>
              <a:gd name="T1" fmla="*/ 870386 h 1739611"/>
              <a:gd name="T2" fmla="*/ 870386 w 1739611"/>
              <a:gd name="T3" fmla="*/ 0 h 1739611"/>
              <a:gd name="T4" fmla="*/ 1740768 w 1739611"/>
              <a:gd name="T5" fmla="*/ 870386 h 1739611"/>
              <a:gd name="T6" fmla="*/ 870386 w 1739611"/>
              <a:gd name="T7" fmla="*/ 1740768 h 1739611"/>
              <a:gd name="T8" fmla="*/ 0 w 1739611"/>
              <a:gd name="T9" fmla="*/ 870386 h 1739611"/>
              <a:gd name="T10" fmla="*/ 314782 w 1739611"/>
              <a:gd name="T11" fmla="*/ 870386 h 1739611"/>
              <a:gd name="T12" fmla="*/ 870386 w 1739611"/>
              <a:gd name="T13" fmla="*/ 1425986 h 1739611"/>
              <a:gd name="T14" fmla="*/ 1425986 w 1739611"/>
              <a:gd name="T15" fmla="*/ 870386 h 1739611"/>
              <a:gd name="T16" fmla="*/ 870386 w 1739611"/>
              <a:gd name="T17" fmla="*/ 314782 h 1739611"/>
              <a:gd name="T18" fmla="*/ 314782 w 1739611"/>
              <a:gd name="T19" fmla="*/ 870386 h 1739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noFill/>
          <a:ln>
            <a:solidFill>
              <a:srgbClr val="37BBED"/>
            </a:solidFill>
          </a:ln>
        </p:spPr>
        <p:txBody>
          <a:bodyPr anchor="ctr"/>
          <a:lstStyle/>
          <a:p>
            <a:endParaRPr lang="zh-CN" altLang="en-US">
              <a:solidFill>
                <a:schemeClr val="bg1">
                  <a:lumMod val="85000"/>
                </a:schemeClr>
              </a:solidFill>
              <a:cs typeface="+mn-ea"/>
              <a:sym typeface="+mn-lt"/>
            </a:endParaRPr>
          </a:p>
        </p:txBody>
      </p:sp>
      <p:sp>
        <p:nvSpPr>
          <p:cNvPr id="52" name="同心圆 75"/>
          <p:cNvSpPr>
            <a:spLocks/>
          </p:cNvSpPr>
          <p:nvPr/>
        </p:nvSpPr>
        <p:spPr bwMode="auto">
          <a:xfrm>
            <a:off x="4232102" y="3359125"/>
            <a:ext cx="1739900" cy="1739900"/>
          </a:xfrm>
          <a:custGeom>
            <a:avLst/>
            <a:gdLst>
              <a:gd name="T0" fmla="*/ 0 w 1739611"/>
              <a:gd name="T1" fmla="*/ 870386 h 1739611"/>
              <a:gd name="T2" fmla="*/ 870386 w 1739611"/>
              <a:gd name="T3" fmla="*/ 0 h 1739611"/>
              <a:gd name="T4" fmla="*/ 1740768 w 1739611"/>
              <a:gd name="T5" fmla="*/ 870386 h 1739611"/>
              <a:gd name="T6" fmla="*/ 870386 w 1739611"/>
              <a:gd name="T7" fmla="*/ 1740768 h 1739611"/>
              <a:gd name="T8" fmla="*/ 0 w 1739611"/>
              <a:gd name="T9" fmla="*/ 870386 h 1739611"/>
              <a:gd name="T10" fmla="*/ 314782 w 1739611"/>
              <a:gd name="T11" fmla="*/ 870386 h 1739611"/>
              <a:gd name="T12" fmla="*/ 870386 w 1739611"/>
              <a:gd name="T13" fmla="*/ 1425986 h 1739611"/>
              <a:gd name="T14" fmla="*/ 1425986 w 1739611"/>
              <a:gd name="T15" fmla="*/ 870386 h 1739611"/>
              <a:gd name="T16" fmla="*/ 870386 w 1739611"/>
              <a:gd name="T17" fmla="*/ 314782 h 1739611"/>
              <a:gd name="T18" fmla="*/ 314782 w 1739611"/>
              <a:gd name="T19" fmla="*/ 870386 h 1739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noFill/>
          <a:ln>
            <a:solidFill>
              <a:srgbClr val="37BBED"/>
            </a:solidFill>
          </a:ln>
        </p:spPr>
        <p:txBody>
          <a:bodyPr anchor="ctr"/>
          <a:lstStyle/>
          <a:p>
            <a:endParaRPr lang="zh-CN" altLang="en-US">
              <a:solidFill>
                <a:schemeClr val="bg1">
                  <a:lumMod val="85000"/>
                </a:schemeClr>
              </a:solidFill>
              <a:cs typeface="+mn-ea"/>
              <a:sym typeface="+mn-lt"/>
            </a:endParaRPr>
          </a:p>
        </p:txBody>
      </p:sp>
      <p:sp>
        <p:nvSpPr>
          <p:cNvPr id="53" name="文本框 76"/>
          <p:cNvSpPr txBox="1">
            <a:spLocks noChangeArrowheads="1"/>
          </p:cNvSpPr>
          <p:nvPr/>
        </p:nvSpPr>
        <p:spPr bwMode="auto">
          <a:xfrm>
            <a:off x="698327" y="3875063"/>
            <a:ext cx="9925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chemeClr val="bg1">
                    <a:lumMod val="85000"/>
                  </a:schemeClr>
                </a:solidFill>
                <a:latin typeface="+mn-lt"/>
                <a:ea typeface="+mn-ea"/>
                <a:cs typeface="+mn-ea"/>
                <a:sym typeface="+mn-lt"/>
              </a:rPr>
              <a:t>50</a:t>
            </a:r>
            <a:r>
              <a:rPr lang="en-US" altLang="zh-CN">
                <a:solidFill>
                  <a:schemeClr val="bg1">
                    <a:lumMod val="85000"/>
                  </a:schemeClr>
                </a:solidFill>
                <a:latin typeface="+mn-lt"/>
                <a:ea typeface="+mn-ea"/>
                <a:cs typeface="+mn-ea"/>
                <a:sym typeface="+mn-lt"/>
              </a:rPr>
              <a:t>%</a:t>
            </a:r>
            <a:endParaRPr lang="zh-CN" altLang="en-US">
              <a:solidFill>
                <a:schemeClr val="bg1">
                  <a:lumMod val="85000"/>
                </a:schemeClr>
              </a:solidFill>
              <a:latin typeface="+mn-lt"/>
              <a:ea typeface="+mn-ea"/>
              <a:cs typeface="+mn-ea"/>
              <a:sym typeface="+mn-lt"/>
            </a:endParaRPr>
          </a:p>
        </p:txBody>
      </p:sp>
      <p:sp>
        <p:nvSpPr>
          <p:cNvPr id="54" name="文本框 77"/>
          <p:cNvSpPr txBox="1">
            <a:spLocks noChangeArrowheads="1"/>
          </p:cNvSpPr>
          <p:nvPr/>
        </p:nvSpPr>
        <p:spPr bwMode="auto">
          <a:xfrm>
            <a:off x="2682702" y="3875063"/>
            <a:ext cx="9925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chemeClr val="bg1">
                    <a:lumMod val="85000"/>
                  </a:schemeClr>
                </a:solidFill>
                <a:latin typeface="+mn-lt"/>
                <a:ea typeface="+mn-ea"/>
                <a:cs typeface="+mn-ea"/>
                <a:sym typeface="+mn-lt"/>
              </a:rPr>
              <a:t>60</a:t>
            </a:r>
            <a:r>
              <a:rPr lang="en-US" altLang="zh-CN">
                <a:solidFill>
                  <a:schemeClr val="bg1">
                    <a:lumMod val="85000"/>
                  </a:schemeClr>
                </a:solidFill>
                <a:latin typeface="+mn-lt"/>
                <a:ea typeface="+mn-ea"/>
                <a:cs typeface="+mn-ea"/>
                <a:sym typeface="+mn-lt"/>
              </a:rPr>
              <a:t>%</a:t>
            </a:r>
            <a:endParaRPr lang="zh-CN" altLang="en-US">
              <a:solidFill>
                <a:schemeClr val="bg1">
                  <a:lumMod val="85000"/>
                </a:schemeClr>
              </a:solidFill>
              <a:latin typeface="+mn-lt"/>
              <a:ea typeface="+mn-ea"/>
              <a:cs typeface="+mn-ea"/>
              <a:sym typeface="+mn-lt"/>
            </a:endParaRPr>
          </a:p>
        </p:txBody>
      </p:sp>
      <p:sp>
        <p:nvSpPr>
          <p:cNvPr id="55" name="文本框 78"/>
          <p:cNvSpPr txBox="1">
            <a:spLocks noChangeArrowheads="1"/>
          </p:cNvSpPr>
          <p:nvPr/>
        </p:nvSpPr>
        <p:spPr bwMode="auto">
          <a:xfrm>
            <a:off x="4668665" y="3887763"/>
            <a:ext cx="9925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a:solidFill>
                  <a:schemeClr val="bg1">
                    <a:lumMod val="85000"/>
                  </a:schemeClr>
                </a:solidFill>
                <a:latin typeface="+mn-lt"/>
                <a:ea typeface="+mn-ea"/>
                <a:cs typeface="+mn-ea"/>
                <a:sym typeface="+mn-lt"/>
              </a:rPr>
              <a:t>70</a:t>
            </a:r>
            <a:r>
              <a:rPr lang="en-US" altLang="zh-CN">
                <a:solidFill>
                  <a:schemeClr val="bg1">
                    <a:lumMod val="85000"/>
                  </a:schemeClr>
                </a:solidFill>
                <a:latin typeface="+mn-lt"/>
                <a:ea typeface="+mn-ea"/>
                <a:cs typeface="+mn-ea"/>
                <a:sym typeface="+mn-lt"/>
              </a:rPr>
              <a:t>%</a:t>
            </a:r>
            <a:endParaRPr lang="zh-CN" altLang="en-US">
              <a:solidFill>
                <a:schemeClr val="bg1">
                  <a:lumMod val="85000"/>
                </a:schemeClr>
              </a:solidFill>
              <a:latin typeface="+mn-lt"/>
              <a:ea typeface="+mn-ea"/>
              <a:cs typeface="+mn-ea"/>
              <a:sym typeface="+mn-lt"/>
            </a:endParaRPr>
          </a:p>
        </p:txBody>
      </p:sp>
      <p:pic>
        <p:nvPicPr>
          <p:cNvPr id="6" name="图片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372051" y="2002728"/>
            <a:ext cx="5608637" cy="3154464"/>
          </a:xfrm>
          <a:prstGeom prst="rect">
            <a:avLst/>
          </a:prstGeom>
          <a:noFill/>
          <a:ln>
            <a:noFill/>
          </a:ln>
        </p:spPr>
      </p:pic>
    </p:spTree>
    <p:custDataLst>
      <p:tags r:id="rId1"/>
    </p:custDataLst>
    <p:extLst>
      <p:ext uri="{BB962C8B-B14F-4D97-AF65-F5344CB8AC3E}">
        <p14:creationId xmlns:p14="http://schemas.microsoft.com/office/powerpoint/2010/main" val="239893952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anim calcmode="lin" valueType="num">
                                      <p:cBhvr>
                                        <p:cTn id="28" dur="1000" fill="hold"/>
                                        <p:tgtEl>
                                          <p:spTgt spid="45"/>
                                        </p:tgtEl>
                                        <p:attrNameLst>
                                          <p:attrName>ppt_x</p:attrName>
                                        </p:attrNameLst>
                                      </p:cBhvr>
                                      <p:tavLst>
                                        <p:tav tm="0">
                                          <p:val>
                                            <p:strVal val="#ppt_x"/>
                                          </p:val>
                                        </p:tav>
                                        <p:tav tm="100000">
                                          <p:val>
                                            <p:strVal val="#ppt_x"/>
                                          </p:val>
                                        </p:tav>
                                      </p:tavLst>
                                    </p:anim>
                                    <p:anim calcmode="lin" valueType="num">
                                      <p:cBhvr>
                                        <p:cTn id="29" dur="1000" fill="hold"/>
                                        <p:tgtEl>
                                          <p:spTgt spid="4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1000"/>
                                        <p:tgtEl>
                                          <p:spTgt spid="49"/>
                                        </p:tgtEl>
                                      </p:cBhvr>
                                    </p:animEffect>
                                    <p:anim calcmode="lin" valueType="num">
                                      <p:cBhvr>
                                        <p:cTn id="33" dur="1000" fill="hold"/>
                                        <p:tgtEl>
                                          <p:spTgt spid="49"/>
                                        </p:tgtEl>
                                        <p:attrNameLst>
                                          <p:attrName>ppt_x</p:attrName>
                                        </p:attrNameLst>
                                      </p:cBhvr>
                                      <p:tavLst>
                                        <p:tav tm="0">
                                          <p:val>
                                            <p:strVal val="#ppt_x"/>
                                          </p:val>
                                        </p:tav>
                                        <p:tav tm="100000">
                                          <p:val>
                                            <p:strVal val="#ppt_x"/>
                                          </p:val>
                                        </p:tav>
                                      </p:tavLst>
                                    </p:anim>
                                    <p:anim calcmode="lin" valueType="num">
                                      <p:cBhvr>
                                        <p:cTn id="34" dur="1000" fill="hold"/>
                                        <p:tgtEl>
                                          <p:spTgt spid="4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nodePh="1">
                                  <p:stCondLst>
                                    <p:cond delay="0"/>
                                  </p:stCondLst>
                                  <p:endCondLst>
                                    <p:cond evt="begin" delay="0">
                                      <p:tn val="35"/>
                                    </p:cond>
                                  </p:endCondLst>
                                  <p:childTnLst>
                                    <p:set>
                                      <p:cBhvr>
                                        <p:cTn id="36" dur="1" fill="hold">
                                          <p:stCondLst>
                                            <p:cond delay="0"/>
                                          </p:stCondLst>
                                        </p:cTn>
                                        <p:tgtEl>
                                          <p:spTgt spid="50"/>
                                        </p:tgtEl>
                                        <p:attrNameLst>
                                          <p:attrName>style.visibility</p:attrName>
                                        </p:attrNameLst>
                                      </p:cBhvr>
                                      <p:to>
                                        <p:strVal val="visible"/>
                                      </p:to>
                                    </p:set>
                                    <p:animEffect transition="in" filter="fade">
                                      <p:cBhvr>
                                        <p:cTn id="37" dur="1000"/>
                                        <p:tgtEl>
                                          <p:spTgt spid="50"/>
                                        </p:tgtEl>
                                      </p:cBhvr>
                                    </p:animEffect>
                                    <p:anim calcmode="lin" valueType="num">
                                      <p:cBhvr>
                                        <p:cTn id="38" dur="1000" fill="hold"/>
                                        <p:tgtEl>
                                          <p:spTgt spid="50"/>
                                        </p:tgtEl>
                                        <p:attrNameLst>
                                          <p:attrName>ppt_x</p:attrName>
                                        </p:attrNameLst>
                                      </p:cBhvr>
                                      <p:tavLst>
                                        <p:tav tm="0">
                                          <p:val>
                                            <p:strVal val="#ppt_x"/>
                                          </p:val>
                                        </p:tav>
                                        <p:tav tm="100000">
                                          <p:val>
                                            <p:strVal val="#ppt_x"/>
                                          </p:val>
                                        </p:tav>
                                      </p:tavLst>
                                    </p:anim>
                                    <p:anim calcmode="lin" valueType="num">
                                      <p:cBhvr>
                                        <p:cTn id="39" dur="1000" fill="hold"/>
                                        <p:tgtEl>
                                          <p:spTgt spid="5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nodePh="1">
                                  <p:stCondLst>
                                    <p:cond delay="0"/>
                                  </p:stCondLst>
                                  <p:endCondLst>
                                    <p:cond evt="begin" delay="0">
                                      <p:tn val="40"/>
                                    </p:cond>
                                  </p:end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nodePh="1">
                                  <p:stCondLst>
                                    <p:cond delay="0"/>
                                  </p:stCondLst>
                                  <p:endCondLst>
                                    <p:cond evt="begin" delay="0">
                                      <p:tn val="45"/>
                                    </p:cond>
                                  </p:end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000"/>
                                        <p:tgtEl>
                                          <p:spTgt spid="53"/>
                                        </p:tgtEl>
                                      </p:cBhvr>
                                    </p:animEffect>
                                    <p:anim calcmode="lin" valueType="num">
                                      <p:cBhvr>
                                        <p:cTn id="53" dur="1000" fill="hold"/>
                                        <p:tgtEl>
                                          <p:spTgt spid="53"/>
                                        </p:tgtEl>
                                        <p:attrNameLst>
                                          <p:attrName>ppt_x</p:attrName>
                                        </p:attrNameLst>
                                      </p:cBhvr>
                                      <p:tavLst>
                                        <p:tav tm="0">
                                          <p:val>
                                            <p:strVal val="#ppt_x"/>
                                          </p:val>
                                        </p:tav>
                                        <p:tav tm="100000">
                                          <p:val>
                                            <p:strVal val="#ppt_x"/>
                                          </p:val>
                                        </p:tav>
                                      </p:tavLst>
                                    </p:anim>
                                    <p:anim calcmode="lin" valueType="num">
                                      <p:cBhvr>
                                        <p:cTn id="54" dur="1000" fill="hold"/>
                                        <p:tgtEl>
                                          <p:spTgt spid="5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1000"/>
                                        <p:tgtEl>
                                          <p:spTgt spid="54"/>
                                        </p:tgtEl>
                                      </p:cBhvr>
                                    </p:animEffect>
                                    <p:anim calcmode="lin" valueType="num">
                                      <p:cBhvr>
                                        <p:cTn id="58" dur="1000" fill="hold"/>
                                        <p:tgtEl>
                                          <p:spTgt spid="54"/>
                                        </p:tgtEl>
                                        <p:attrNameLst>
                                          <p:attrName>ppt_x</p:attrName>
                                        </p:attrNameLst>
                                      </p:cBhvr>
                                      <p:tavLst>
                                        <p:tav tm="0">
                                          <p:val>
                                            <p:strVal val="#ppt_x"/>
                                          </p:val>
                                        </p:tav>
                                        <p:tav tm="100000">
                                          <p:val>
                                            <p:strVal val="#ppt_x"/>
                                          </p:val>
                                        </p:tav>
                                      </p:tavLst>
                                    </p:anim>
                                    <p:anim calcmode="lin" valueType="num">
                                      <p:cBhvr>
                                        <p:cTn id="59" dur="1000" fill="hold"/>
                                        <p:tgtEl>
                                          <p:spTgt spid="5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1+#ppt_w/2"/>
                                          </p:val>
                                        </p:tav>
                                        <p:tav tm="100000">
                                          <p:val>
                                            <p:strVal val="#ppt_x"/>
                                          </p:val>
                                        </p:tav>
                                      </p:tavLst>
                                    </p:anim>
                                    <p:anim calcmode="lin" valueType="num">
                                      <p:cBhvr additive="base">
                                        <p:cTn id="7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P spid="40" grpId="0" animBg="1"/>
      <p:bldP spid="45" grpId="0" animBg="1"/>
      <p:bldP spid="49" grpId="0" animBg="1"/>
      <p:bldP spid="50" grpId="0" animBg="1"/>
      <p:bldP spid="51" grpId="0" animBg="1"/>
      <p:bldP spid="52" grpId="0" animBg="1"/>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23" name="矩形 79"/>
          <p:cNvSpPr>
            <a:spLocks noChangeArrowheads="1"/>
          </p:cNvSpPr>
          <p:nvPr/>
        </p:nvSpPr>
        <p:spPr bwMode="auto">
          <a:xfrm>
            <a:off x="1127448" y="1954280"/>
            <a:ext cx="2662237" cy="3871912"/>
          </a:xfrm>
          <a:prstGeom prst="rect">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4" name="矩形 80"/>
          <p:cNvSpPr>
            <a:spLocks noChangeArrowheads="1"/>
          </p:cNvSpPr>
          <p:nvPr/>
        </p:nvSpPr>
        <p:spPr bwMode="auto">
          <a:xfrm>
            <a:off x="4621535" y="1954280"/>
            <a:ext cx="2662238" cy="3871912"/>
          </a:xfrm>
          <a:prstGeom prst="rect">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5" name="矩形 81"/>
          <p:cNvSpPr>
            <a:spLocks noChangeArrowheads="1"/>
          </p:cNvSpPr>
          <p:nvPr/>
        </p:nvSpPr>
        <p:spPr bwMode="auto">
          <a:xfrm>
            <a:off x="8117210" y="1954280"/>
            <a:ext cx="2662238" cy="3871912"/>
          </a:xfrm>
          <a:prstGeom prst="rect">
            <a:avLst/>
          </a:prstGeom>
          <a:noFill/>
          <a:ln>
            <a:solidFill>
              <a:srgbClr val="37BBED"/>
            </a:solidFill>
          </a:ln>
        </p:spPr>
        <p:txBody>
          <a:bodyPr anchor="ctr"/>
          <a:lstStyle>
            <a:lvl1pPr marL="2857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Char char="•"/>
            </a:pPr>
            <a:endParaRPr lang="zh-CN" altLang="en-US">
              <a:solidFill>
                <a:srgbClr val="FFFFFF"/>
              </a:solidFill>
              <a:latin typeface="+mn-lt"/>
              <a:ea typeface="+mn-ea"/>
              <a:cs typeface="+mn-ea"/>
              <a:sym typeface="+mn-lt"/>
            </a:endParaRPr>
          </a:p>
        </p:txBody>
      </p:sp>
      <p:sp>
        <p:nvSpPr>
          <p:cNvPr id="26" name="矩形 13"/>
          <p:cNvSpPr>
            <a:spLocks noChangeArrowheads="1"/>
          </p:cNvSpPr>
          <p:nvPr/>
        </p:nvSpPr>
        <p:spPr bwMode="auto">
          <a:xfrm>
            <a:off x="1127448" y="3822767"/>
            <a:ext cx="266223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1000" dirty="0">
                <a:solidFill>
                  <a:schemeClr val="bg1"/>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dirty="0">
              <a:solidFill>
                <a:schemeClr val="bg1"/>
              </a:solidFill>
              <a:latin typeface="+mn-lt"/>
              <a:ea typeface="+mn-ea"/>
              <a:cs typeface="+mn-ea"/>
              <a:sym typeface="+mn-lt"/>
            </a:endParaRPr>
          </a:p>
        </p:txBody>
      </p:sp>
      <p:sp>
        <p:nvSpPr>
          <p:cNvPr id="31" name="矩形 13"/>
          <p:cNvSpPr>
            <a:spLocks noChangeArrowheads="1"/>
          </p:cNvSpPr>
          <p:nvPr/>
        </p:nvSpPr>
        <p:spPr bwMode="auto">
          <a:xfrm>
            <a:off x="8117210" y="3889442"/>
            <a:ext cx="266223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1000" dirty="0">
                <a:solidFill>
                  <a:schemeClr val="bg1"/>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dirty="0">
              <a:solidFill>
                <a:schemeClr val="bg1"/>
              </a:solidFill>
              <a:latin typeface="+mn-lt"/>
              <a:ea typeface="+mn-ea"/>
              <a:cs typeface="+mn-ea"/>
              <a:sym typeface="+mn-lt"/>
            </a:endParaRPr>
          </a:p>
        </p:txBody>
      </p:sp>
      <p:sp>
        <p:nvSpPr>
          <p:cNvPr id="33" name="矩形 13"/>
          <p:cNvSpPr>
            <a:spLocks noChangeArrowheads="1"/>
          </p:cNvSpPr>
          <p:nvPr/>
        </p:nvSpPr>
        <p:spPr bwMode="auto">
          <a:xfrm>
            <a:off x="4621535" y="3889442"/>
            <a:ext cx="266223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1000" dirty="0">
                <a:solidFill>
                  <a:schemeClr val="bg1"/>
                </a:solidFill>
                <a:latin typeface="+mn-lt"/>
                <a:ea typeface="+mn-ea"/>
                <a:cs typeface="+mn-ea"/>
                <a:sym typeface="+mn-lt"/>
              </a:rPr>
              <a:t>This is an example text . Go ahead and replace it. Add your text here. This is an example text . Go ahead and replace it. Add your text here. This is an example text . Go ahead and replace it. Add your text here. This is an example text . Go ahead and replace it. Add your text here.</a:t>
            </a:r>
            <a:endParaRPr lang="zh-CN" altLang="en-US" sz="1000" dirty="0">
              <a:solidFill>
                <a:schemeClr val="bg1"/>
              </a:solidFill>
              <a:latin typeface="+mn-lt"/>
              <a:ea typeface="+mn-ea"/>
              <a:cs typeface="+mn-ea"/>
              <a:sym typeface="+mn-lt"/>
            </a:endParaRPr>
          </a:p>
        </p:txBody>
      </p:sp>
      <p:pic>
        <p:nvPicPr>
          <p:cNvPr id="5" name="图片 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27448" y="1916832"/>
            <a:ext cx="2662237" cy="1849722"/>
          </a:xfrm>
          <a:prstGeom prst="rect">
            <a:avLst/>
          </a:prstGeom>
          <a:noFill/>
          <a:ln>
            <a:noFill/>
          </a:ln>
        </p:spPr>
      </p:pic>
      <p:pic>
        <p:nvPicPr>
          <p:cNvPr id="8" name="图片 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21535" y="1954280"/>
            <a:ext cx="2662238" cy="1774825"/>
          </a:xfrm>
          <a:prstGeom prst="rect">
            <a:avLst/>
          </a:prstGeom>
          <a:noFill/>
          <a:ln>
            <a:noFill/>
          </a:ln>
        </p:spPr>
      </p:pic>
      <p:pic>
        <p:nvPicPr>
          <p:cNvPr id="10" name="图片 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117210" y="1954280"/>
            <a:ext cx="2662238" cy="1774825"/>
          </a:xfrm>
          <a:prstGeom prst="rect">
            <a:avLst/>
          </a:prstGeom>
          <a:noFill/>
          <a:ln>
            <a:noFill/>
          </a:ln>
        </p:spPr>
      </p:pic>
    </p:spTree>
    <p:custDataLst>
      <p:tags r:id="rId1"/>
    </p:custDataLst>
    <p:extLst>
      <p:ext uri="{BB962C8B-B14F-4D97-AF65-F5344CB8AC3E}">
        <p14:creationId xmlns:p14="http://schemas.microsoft.com/office/powerpoint/2010/main" val="279654736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p:bldP spid="31"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19" name="圆角矩形 6"/>
          <p:cNvSpPr>
            <a:spLocks noChangeArrowheads="1"/>
          </p:cNvSpPr>
          <p:nvPr/>
        </p:nvSpPr>
        <p:spPr bwMode="auto">
          <a:xfrm>
            <a:off x="1226444" y="1772816"/>
            <a:ext cx="1166812" cy="1166813"/>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0" name="圆角矩形 62"/>
          <p:cNvSpPr>
            <a:spLocks noChangeArrowheads="1"/>
          </p:cNvSpPr>
          <p:nvPr/>
        </p:nvSpPr>
        <p:spPr bwMode="auto">
          <a:xfrm>
            <a:off x="6719194" y="1775991"/>
            <a:ext cx="1166812" cy="1166813"/>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1" name="圆角矩形 63"/>
          <p:cNvSpPr>
            <a:spLocks noChangeArrowheads="1"/>
          </p:cNvSpPr>
          <p:nvPr/>
        </p:nvSpPr>
        <p:spPr bwMode="auto">
          <a:xfrm>
            <a:off x="1199456" y="3377779"/>
            <a:ext cx="1166813" cy="1166812"/>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2" name="圆角矩形 64"/>
          <p:cNvSpPr>
            <a:spLocks noChangeArrowheads="1"/>
          </p:cNvSpPr>
          <p:nvPr/>
        </p:nvSpPr>
        <p:spPr bwMode="auto">
          <a:xfrm>
            <a:off x="6719194" y="3380954"/>
            <a:ext cx="1166812" cy="1166812"/>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27" name="圆角矩形 65"/>
          <p:cNvSpPr>
            <a:spLocks noChangeArrowheads="1"/>
          </p:cNvSpPr>
          <p:nvPr/>
        </p:nvSpPr>
        <p:spPr bwMode="auto">
          <a:xfrm>
            <a:off x="1199456" y="4901779"/>
            <a:ext cx="1166813" cy="1166812"/>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30" name="圆角矩形 66"/>
          <p:cNvSpPr>
            <a:spLocks noChangeArrowheads="1"/>
          </p:cNvSpPr>
          <p:nvPr/>
        </p:nvSpPr>
        <p:spPr bwMode="auto">
          <a:xfrm>
            <a:off x="6719194" y="4985916"/>
            <a:ext cx="1166812" cy="1166813"/>
          </a:xfrm>
          <a:prstGeom prst="roundRect">
            <a:avLst>
              <a:gd name="adj" fmla="val 16667"/>
            </a:avLst>
          </a:prstGeom>
          <a:noFill/>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grpSp>
        <p:nvGrpSpPr>
          <p:cNvPr id="32" name="组合 67"/>
          <p:cNvGrpSpPr>
            <a:grpSpLocks/>
          </p:cNvGrpSpPr>
          <p:nvPr/>
        </p:nvGrpSpPr>
        <p:grpSpPr bwMode="auto">
          <a:xfrm>
            <a:off x="2812356" y="3450804"/>
            <a:ext cx="3046413" cy="992314"/>
            <a:chOff x="0" y="0"/>
            <a:chExt cx="3046360" cy="992803"/>
          </a:xfrm>
        </p:grpSpPr>
        <p:sp>
          <p:nvSpPr>
            <p:cNvPr id="34"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5"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36"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37" name="组合 71"/>
          <p:cNvGrpSpPr>
            <a:grpSpLocks/>
          </p:cNvGrpSpPr>
          <p:nvPr/>
        </p:nvGrpSpPr>
        <p:grpSpPr bwMode="auto">
          <a:xfrm>
            <a:off x="8371781" y="3450804"/>
            <a:ext cx="3046413" cy="992314"/>
            <a:chOff x="0" y="0"/>
            <a:chExt cx="3046360" cy="992803"/>
          </a:xfrm>
        </p:grpSpPr>
        <p:sp>
          <p:nvSpPr>
            <p:cNvPr id="38"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9"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40"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45" name="组合 75"/>
          <p:cNvGrpSpPr>
            <a:grpSpLocks/>
          </p:cNvGrpSpPr>
          <p:nvPr/>
        </p:nvGrpSpPr>
        <p:grpSpPr bwMode="auto">
          <a:xfrm>
            <a:off x="2812356" y="1890291"/>
            <a:ext cx="3046413" cy="992635"/>
            <a:chOff x="0" y="0"/>
            <a:chExt cx="3046360" cy="991591"/>
          </a:xfrm>
        </p:grpSpPr>
        <p:sp>
          <p:nvSpPr>
            <p:cNvPr id="46"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47"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48"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49" name="组合 84"/>
          <p:cNvGrpSpPr>
            <a:grpSpLocks/>
          </p:cNvGrpSpPr>
          <p:nvPr/>
        </p:nvGrpSpPr>
        <p:grpSpPr bwMode="auto">
          <a:xfrm>
            <a:off x="8351144" y="1995066"/>
            <a:ext cx="3046412" cy="992314"/>
            <a:chOff x="0" y="0"/>
            <a:chExt cx="3046360" cy="992802"/>
          </a:xfrm>
        </p:grpSpPr>
        <p:sp>
          <p:nvSpPr>
            <p:cNvPr id="50"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1" name="文本框 83"/>
            <p:cNvSpPr txBox="1">
              <a:spLocks noChangeArrowheads="1"/>
            </p:cNvSpPr>
            <p:nvPr/>
          </p:nvSpPr>
          <p:spPr bwMode="auto">
            <a:xfrm>
              <a:off x="103604" y="0"/>
              <a:ext cx="955695"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2"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3" name="组合 94"/>
          <p:cNvGrpSpPr>
            <a:grpSpLocks/>
          </p:cNvGrpSpPr>
          <p:nvPr/>
        </p:nvGrpSpPr>
        <p:grpSpPr bwMode="auto">
          <a:xfrm>
            <a:off x="2829819" y="4908129"/>
            <a:ext cx="3046412" cy="992314"/>
            <a:chOff x="0" y="0"/>
            <a:chExt cx="3046360" cy="992803"/>
          </a:xfrm>
        </p:grpSpPr>
        <p:sp>
          <p:nvSpPr>
            <p:cNvPr id="54"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5" name="文本框 83"/>
            <p:cNvSpPr txBox="1">
              <a:spLocks noChangeArrowheads="1"/>
            </p:cNvSpPr>
            <p:nvPr/>
          </p:nvSpPr>
          <p:spPr bwMode="auto">
            <a:xfrm>
              <a:off x="103604" y="0"/>
              <a:ext cx="955695"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6"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grpSp>
        <p:nvGrpSpPr>
          <p:cNvPr id="57" name="组合 98"/>
          <p:cNvGrpSpPr>
            <a:grpSpLocks/>
          </p:cNvGrpSpPr>
          <p:nvPr/>
        </p:nvGrpSpPr>
        <p:grpSpPr bwMode="auto">
          <a:xfrm>
            <a:off x="8371781" y="5011316"/>
            <a:ext cx="3046413" cy="992635"/>
            <a:chOff x="0" y="0"/>
            <a:chExt cx="3046360" cy="991591"/>
          </a:xfrm>
        </p:grpSpPr>
        <p:sp>
          <p:nvSpPr>
            <p:cNvPr id="58"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9"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0"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sp>
        <p:nvSpPr>
          <p:cNvPr id="61" name="Freeform 27"/>
          <p:cNvSpPr>
            <a:spLocks noEditPoints="1"/>
          </p:cNvSpPr>
          <p:nvPr/>
        </p:nvSpPr>
        <p:spPr bwMode="auto">
          <a:xfrm>
            <a:off x="1570931" y="2125241"/>
            <a:ext cx="381000" cy="487363"/>
          </a:xfrm>
          <a:custGeom>
            <a:avLst/>
            <a:gdLst>
              <a:gd name="T0" fmla="*/ 2147483646 w 422"/>
              <a:gd name="T1" fmla="*/ 2147483646 h 538"/>
              <a:gd name="T2" fmla="*/ 2147483646 w 422"/>
              <a:gd name="T3" fmla="*/ 2147483646 h 538"/>
              <a:gd name="T4" fmla="*/ 2147483646 w 422"/>
              <a:gd name="T5" fmla="*/ 2147483646 h 538"/>
              <a:gd name="T6" fmla="*/ 2147483646 w 422"/>
              <a:gd name="T7" fmla="*/ 2147483646 h 538"/>
              <a:gd name="T8" fmla="*/ 2147483646 w 422"/>
              <a:gd name="T9" fmla="*/ 2147483646 h 538"/>
              <a:gd name="T10" fmla="*/ 2147483646 w 422"/>
              <a:gd name="T11" fmla="*/ 2147483646 h 538"/>
              <a:gd name="T12" fmla="*/ 2147483646 w 422"/>
              <a:gd name="T13" fmla="*/ 2147483646 h 538"/>
              <a:gd name="T14" fmla="*/ 2147483646 w 422"/>
              <a:gd name="T15" fmla="*/ 2147483646 h 538"/>
              <a:gd name="T16" fmla="*/ 2147483646 w 422"/>
              <a:gd name="T17" fmla="*/ 2147483646 h 538"/>
              <a:gd name="T18" fmla="*/ 2147483646 w 422"/>
              <a:gd name="T19" fmla="*/ 2147483646 h 538"/>
              <a:gd name="T20" fmla="*/ 2147483646 w 422"/>
              <a:gd name="T21" fmla="*/ 2147483646 h 538"/>
              <a:gd name="T22" fmla="*/ 2147483646 w 422"/>
              <a:gd name="T23" fmla="*/ 2147483646 h 538"/>
              <a:gd name="T24" fmla="*/ 2147483646 w 422"/>
              <a:gd name="T25" fmla="*/ 2147483646 h 538"/>
              <a:gd name="T26" fmla="*/ 2147483646 w 422"/>
              <a:gd name="T27" fmla="*/ 2147483646 h 538"/>
              <a:gd name="T28" fmla="*/ 2147483646 w 422"/>
              <a:gd name="T29" fmla="*/ 0 h 538"/>
              <a:gd name="T30" fmla="*/ 2147483646 w 422"/>
              <a:gd name="T31" fmla="*/ 2147483646 h 538"/>
              <a:gd name="T32" fmla="*/ 2147483646 w 422"/>
              <a:gd name="T33" fmla="*/ 2147483646 h 538"/>
              <a:gd name="T34" fmla="*/ 2147483646 w 422"/>
              <a:gd name="T35" fmla="*/ 2147483646 h 538"/>
              <a:gd name="T36" fmla="*/ 2147483646 w 422"/>
              <a:gd name="T37" fmla="*/ 2147483646 h 538"/>
              <a:gd name="T38" fmla="*/ 2147483646 w 422"/>
              <a:gd name="T39" fmla="*/ 2147483646 h 538"/>
              <a:gd name="T40" fmla="*/ 2147483646 w 422"/>
              <a:gd name="T41" fmla="*/ 2147483646 h 538"/>
              <a:gd name="T42" fmla="*/ 2147483646 w 422"/>
              <a:gd name="T43" fmla="*/ 2147483646 h 538"/>
              <a:gd name="T44" fmla="*/ 2147483646 w 422"/>
              <a:gd name="T45" fmla="*/ 2147483646 h 538"/>
              <a:gd name="T46" fmla="*/ 2147483646 w 422"/>
              <a:gd name="T47" fmla="*/ 2147483646 h 538"/>
              <a:gd name="T48" fmla="*/ 2147483646 w 422"/>
              <a:gd name="T49" fmla="*/ 2147483646 h 538"/>
              <a:gd name="T50" fmla="*/ 2147483646 w 422"/>
              <a:gd name="T51" fmla="*/ 2147483646 h 538"/>
              <a:gd name="T52" fmla="*/ 2147483646 w 422"/>
              <a:gd name="T53" fmla="*/ 2147483646 h 538"/>
              <a:gd name="T54" fmla="*/ 2147483646 w 422"/>
              <a:gd name="T55" fmla="*/ 2147483646 h 538"/>
              <a:gd name="T56" fmla="*/ 2147483646 w 422"/>
              <a:gd name="T57" fmla="*/ 2147483646 h 538"/>
              <a:gd name="T58" fmla="*/ 2147483646 w 422"/>
              <a:gd name="T59" fmla="*/ 2147483646 h 538"/>
              <a:gd name="T60" fmla="*/ 2147483646 w 422"/>
              <a:gd name="T61" fmla="*/ 2147483646 h 538"/>
              <a:gd name="T62" fmla="*/ 2147483646 w 422"/>
              <a:gd name="T63" fmla="*/ 2147483646 h 538"/>
              <a:gd name="T64" fmla="*/ 2147483646 w 422"/>
              <a:gd name="T65" fmla="*/ 2147483646 h 538"/>
              <a:gd name="T66" fmla="*/ 2147483646 w 422"/>
              <a:gd name="T67" fmla="*/ 2147483646 h 538"/>
              <a:gd name="T68" fmla="*/ 2147483646 w 422"/>
              <a:gd name="T69" fmla="*/ 2147483646 h 538"/>
              <a:gd name="T70" fmla="*/ 2147483646 w 422"/>
              <a:gd name="T71" fmla="*/ 2147483646 h 538"/>
              <a:gd name="T72" fmla="*/ 2147483646 w 422"/>
              <a:gd name="T73" fmla="*/ 2147483646 h 538"/>
              <a:gd name="T74" fmla="*/ 2147483646 w 422"/>
              <a:gd name="T75" fmla="*/ 2147483646 h 538"/>
              <a:gd name="T76" fmla="*/ 2147483646 w 422"/>
              <a:gd name="T77" fmla="*/ 2147483646 h 538"/>
              <a:gd name="T78" fmla="*/ 2147483646 w 422"/>
              <a:gd name="T79" fmla="*/ 2147483646 h 538"/>
              <a:gd name="T80" fmla="*/ 2147483646 w 422"/>
              <a:gd name="T81" fmla="*/ 2147483646 h 538"/>
              <a:gd name="T82" fmla="*/ 2147483646 w 422"/>
              <a:gd name="T83" fmla="*/ 2147483646 h 538"/>
              <a:gd name="T84" fmla="*/ 2147483646 w 422"/>
              <a:gd name="T85" fmla="*/ 2147483646 h 538"/>
              <a:gd name="T86" fmla="*/ 2147483646 w 422"/>
              <a:gd name="T87" fmla="*/ 2147483646 h 538"/>
              <a:gd name="T88" fmla="*/ 2147483646 w 422"/>
              <a:gd name="T89" fmla="*/ 2147483646 h 538"/>
              <a:gd name="T90" fmla="*/ 2147483646 w 422"/>
              <a:gd name="T91" fmla="*/ 2147483646 h 538"/>
              <a:gd name="T92" fmla="*/ 2147483646 w 422"/>
              <a:gd name="T93" fmla="*/ 2147483646 h 538"/>
              <a:gd name="T94" fmla="*/ 2147483646 w 422"/>
              <a:gd name="T95" fmla="*/ 2147483646 h 538"/>
              <a:gd name="T96" fmla="*/ 2147483646 w 422"/>
              <a:gd name="T97" fmla="*/ 2147483646 h 538"/>
              <a:gd name="T98" fmla="*/ 2147483646 w 422"/>
              <a:gd name="T99" fmla="*/ 2147483646 h 538"/>
              <a:gd name="T100" fmla="*/ 2147483646 w 422"/>
              <a:gd name="T101" fmla="*/ 2147483646 h 538"/>
              <a:gd name="T102" fmla="*/ 2147483646 w 422"/>
              <a:gd name="T103" fmla="*/ 2147483646 h 538"/>
              <a:gd name="T104" fmla="*/ 2147483646 w 422"/>
              <a:gd name="T105" fmla="*/ 2147483646 h 538"/>
              <a:gd name="T106" fmla="*/ 0 w 422"/>
              <a:gd name="T107" fmla="*/ 2147483646 h 5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22" h="538">
                <a:moveTo>
                  <a:pt x="148" y="12"/>
                </a:moveTo>
                <a:lnTo>
                  <a:pt x="148" y="12"/>
                </a:lnTo>
                <a:lnTo>
                  <a:pt x="140" y="16"/>
                </a:lnTo>
                <a:lnTo>
                  <a:pt x="138" y="18"/>
                </a:lnTo>
                <a:lnTo>
                  <a:pt x="136" y="18"/>
                </a:lnTo>
                <a:lnTo>
                  <a:pt x="130" y="22"/>
                </a:lnTo>
                <a:lnTo>
                  <a:pt x="128" y="24"/>
                </a:lnTo>
                <a:lnTo>
                  <a:pt x="126" y="24"/>
                </a:lnTo>
                <a:lnTo>
                  <a:pt x="124" y="26"/>
                </a:lnTo>
                <a:lnTo>
                  <a:pt x="122" y="26"/>
                </a:lnTo>
                <a:lnTo>
                  <a:pt x="122" y="28"/>
                </a:lnTo>
                <a:lnTo>
                  <a:pt x="118" y="28"/>
                </a:lnTo>
                <a:lnTo>
                  <a:pt x="118" y="30"/>
                </a:lnTo>
                <a:lnTo>
                  <a:pt x="116" y="30"/>
                </a:lnTo>
                <a:lnTo>
                  <a:pt x="116" y="32"/>
                </a:lnTo>
                <a:lnTo>
                  <a:pt x="114" y="32"/>
                </a:lnTo>
                <a:lnTo>
                  <a:pt x="112" y="34"/>
                </a:lnTo>
                <a:lnTo>
                  <a:pt x="110" y="34"/>
                </a:lnTo>
                <a:lnTo>
                  <a:pt x="110" y="36"/>
                </a:lnTo>
                <a:lnTo>
                  <a:pt x="108" y="36"/>
                </a:lnTo>
                <a:lnTo>
                  <a:pt x="106" y="38"/>
                </a:lnTo>
                <a:lnTo>
                  <a:pt x="104" y="40"/>
                </a:lnTo>
                <a:lnTo>
                  <a:pt x="102" y="40"/>
                </a:lnTo>
                <a:lnTo>
                  <a:pt x="102" y="42"/>
                </a:lnTo>
                <a:lnTo>
                  <a:pt x="100" y="44"/>
                </a:lnTo>
                <a:lnTo>
                  <a:pt x="98" y="46"/>
                </a:lnTo>
                <a:lnTo>
                  <a:pt x="96" y="46"/>
                </a:lnTo>
                <a:lnTo>
                  <a:pt x="96" y="48"/>
                </a:lnTo>
                <a:lnTo>
                  <a:pt x="78" y="68"/>
                </a:lnTo>
                <a:lnTo>
                  <a:pt x="64" y="90"/>
                </a:lnTo>
                <a:lnTo>
                  <a:pt x="52" y="116"/>
                </a:lnTo>
                <a:lnTo>
                  <a:pt x="46" y="144"/>
                </a:lnTo>
                <a:lnTo>
                  <a:pt x="14" y="322"/>
                </a:lnTo>
                <a:lnTo>
                  <a:pt x="404" y="322"/>
                </a:lnTo>
                <a:lnTo>
                  <a:pt x="386" y="166"/>
                </a:lnTo>
                <a:lnTo>
                  <a:pt x="382" y="140"/>
                </a:lnTo>
                <a:lnTo>
                  <a:pt x="376" y="116"/>
                </a:lnTo>
                <a:lnTo>
                  <a:pt x="366" y="92"/>
                </a:lnTo>
                <a:lnTo>
                  <a:pt x="352" y="70"/>
                </a:lnTo>
                <a:lnTo>
                  <a:pt x="336" y="50"/>
                </a:lnTo>
                <a:lnTo>
                  <a:pt x="316" y="32"/>
                </a:lnTo>
                <a:lnTo>
                  <a:pt x="294" y="18"/>
                </a:lnTo>
                <a:lnTo>
                  <a:pt x="268" y="8"/>
                </a:lnTo>
                <a:lnTo>
                  <a:pt x="242" y="2"/>
                </a:lnTo>
                <a:lnTo>
                  <a:pt x="214" y="0"/>
                </a:lnTo>
                <a:lnTo>
                  <a:pt x="198" y="0"/>
                </a:lnTo>
                <a:lnTo>
                  <a:pt x="180" y="2"/>
                </a:lnTo>
                <a:lnTo>
                  <a:pt x="164" y="6"/>
                </a:lnTo>
                <a:lnTo>
                  <a:pt x="148" y="12"/>
                </a:lnTo>
                <a:close/>
                <a:moveTo>
                  <a:pt x="220" y="252"/>
                </a:moveTo>
                <a:lnTo>
                  <a:pt x="220" y="252"/>
                </a:lnTo>
                <a:lnTo>
                  <a:pt x="214" y="254"/>
                </a:lnTo>
                <a:lnTo>
                  <a:pt x="208" y="256"/>
                </a:lnTo>
                <a:lnTo>
                  <a:pt x="204" y="262"/>
                </a:lnTo>
                <a:lnTo>
                  <a:pt x="204" y="268"/>
                </a:lnTo>
                <a:lnTo>
                  <a:pt x="204" y="270"/>
                </a:lnTo>
                <a:lnTo>
                  <a:pt x="204" y="276"/>
                </a:lnTo>
                <a:lnTo>
                  <a:pt x="208" y="280"/>
                </a:lnTo>
                <a:lnTo>
                  <a:pt x="214" y="284"/>
                </a:lnTo>
                <a:lnTo>
                  <a:pt x="220" y="284"/>
                </a:lnTo>
                <a:lnTo>
                  <a:pt x="244" y="284"/>
                </a:lnTo>
                <a:lnTo>
                  <a:pt x="248" y="284"/>
                </a:lnTo>
                <a:lnTo>
                  <a:pt x="254" y="282"/>
                </a:lnTo>
                <a:lnTo>
                  <a:pt x="256" y="278"/>
                </a:lnTo>
                <a:lnTo>
                  <a:pt x="258" y="272"/>
                </a:lnTo>
                <a:lnTo>
                  <a:pt x="280" y="268"/>
                </a:lnTo>
                <a:lnTo>
                  <a:pt x="298" y="260"/>
                </a:lnTo>
                <a:lnTo>
                  <a:pt x="312" y="252"/>
                </a:lnTo>
                <a:lnTo>
                  <a:pt x="324" y="242"/>
                </a:lnTo>
                <a:lnTo>
                  <a:pt x="316" y="256"/>
                </a:lnTo>
                <a:lnTo>
                  <a:pt x="304" y="268"/>
                </a:lnTo>
                <a:lnTo>
                  <a:pt x="292" y="278"/>
                </a:lnTo>
                <a:lnTo>
                  <a:pt x="278" y="288"/>
                </a:lnTo>
                <a:lnTo>
                  <a:pt x="264" y="294"/>
                </a:lnTo>
                <a:lnTo>
                  <a:pt x="248" y="300"/>
                </a:lnTo>
                <a:lnTo>
                  <a:pt x="230" y="302"/>
                </a:lnTo>
                <a:lnTo>
                  <a:pt x="214" y="304"/>
                </a:lnTo>
                <a:lnTo>
                  <a:pt x="200" y="304"/>
                </a:lnTo>
                <a:lnTo>
                  <a:pt x="186" y="302"/>
                </a:lnTo>
                <a:lnTo>
                  <a:pt x="174" y="298"/>
                </a:lnTo>
                <a:lnTo>
                  <a:pt x="162" y="294"/>
                </a:lnTo>
                <a:lnTo>
                  <a:pt x="150" y="288"/>
                </a:lnTo>
                <a:lnTo>
                  <a:pt x="140" y="282"/>
                </a:lnTo>
                <a:lnTo>
                  <a:pt x="130" y="274"/>
                </a:lnTo>
                <a:lnTo>
                  <a:pt x="120" y="266"/>
                </a:lnTo>
                <a:lnTo>
                  <a:pt x="112" y="256"/>
                </a:lnTo>
                <a:lnTo>
                  <a:pt x="104" y="246"/>
                </a:lnTo>
                <a:lnTo>
                  <a:pt x="98" y="236"/>
                </a:lnTo>
                <a:lnTo>
                  <a:pt x="92" y="224"/>
                </a:lnTo>
                <a:lnTo>
                  <a:pt x="88" y="212"/>
                </a:lnTo>
                <a:lnTo>
                  <a:pt x="84" y="200"/>
                </a:lnTo>
                <a:lnTo>
                  <a:pt x="82" y="186"/>
                </a:lnTo>
                <a:lnTo>
                  <a:pt x="82" y="172"/>
                </a:lnTo>
                <a:lnTo>
                  <a:pt x="82" y="156"/>
                </a:lnTo>
                <a:lnTo>
                  <a:pt x="86" y="140"/>
                </a:lnTo>
                <a:lnTo>
                  <a:pt x="84" y="154"/>
                </a:lnTo>
                <a:lnTo>
                  <a:pt x="242" y="156"/>
                </a:lnTo>
                <a:lnTo>
                  <a:pt x="248" y="118"/>
                </a:lnTo>
                <a:lnTo>
                  <a:pt x="262" y="156"/>
                </a:lnTo>
                <a:lnTo>
                  <a:pt x="344" y="154"/>
                </a:lnTo>
                <a:lnTo>
                  <a:pt x="346" y="172"/>
                </a:lnTo>
                <a:lnTo>
                  <a:pt x="344" y="190"/>
                </a:lnTo>
                <a:lnTo>
                  <a:pt x="340" y="206"/>
                </a:lnTo>
                <a:lnTo>
                  <a:pt x="330" y="220"/>
                </a:lnTo>
                <a:lnTo>
                  <a:pt x="318" y="232"/>
                </a:lnTo>
                <a:lnTo>
                  <a:pt x="306" y="240"/>
                </a:lnTo>
                <a:lnTo>
                  <a:pt x="292" y="248"/>
                </a:lnTo>
                <a:lnTo>
                  <a:pt x="276" y="256"/>
                </a:lnTo>
                <a:lnTo>
                  <a:pt x="258" y="260"/>
                </a:lnTo>
                <a:lnTo>
                  <a:pt x="252" y="254"/>
                </a:lnTo>
                <a:lnTo>
                  <a:pt x="244" y="252"/>
                </a:lnTo>
                <a:lnTo>
                  <a:pt x="220" y="252"/>
                </a:lnTo>
                <a:close/>
                <a:moveTo>
                  <a:pt x="0" y="538"/>
                </a:moveTo>
                <a:lnTo>
                  <a:pt x="422" y="538"/>
                </a:lnTo>
                <a:lnTo>
                  <a:pt x="420" y="520"/>
                </a:lnTo>
                <a:lnTo>
                  <a:pt x="418" y="502"/>
                </a:lnTo>
                <a:lnTo>
                  <a:pt x="414" y="484"/>
                </a:lnTo>
                <a:lnTo>
                  <a:pt x="410" y="468"/>
                </a:lnTo>
                <a:lnTo>
                  <a:pt x="402" y="452"/>
                </a:lnTo>
                <a:lnTo>
                  <a:pt x="396" y="436"/>
                </a:lnTo>
                <a:lnTo>
                  <a:pt x="388" y="422"/>
                </a:lnTo>
                <a:lnTo>
                  <a:pt x="378" y="408"/>
                </a:lnTo>
                <a:lnTo>
                  <a:pt x="368" y="394"/>
                </a:lnTo>
                <a:lnTo>
                  <a:pt x="356" y="382"/>
                </a:lnTo>
                <a:lnTo>
                  <a:pt x="344" y="370"/>
                </a:lnTo>
                <a:lnTo>
                  <a:pt x="332" y="360"/>
                </a:lnTo>
                <a:lnTo>
                  <a:pt x="318" y="350"/>
                </a:lnTo>
                <a:lnTo>
                  <a:pt x="304" y="342"/>
                </a:lnTo>
                <a:lnTo>
                  <a:pt x="288" y="334"/>
                </a:lnTo>
                <a:lnTo>
                  <a:pt x="274" y="328"/>
                </a:lnTo>
                <a:lnTo>
                  <a:pt x="272" y="346"/>
                </a:lnTo>
                <a:lnTo>
                  <a:pt x="268" y="362"/>
                </a:lnTo>
                <a:lnTo>
                  <a:pt x="262" y="376"/>
                </a:lnTo>
                <a:lnTo>
                  <a:pt x="254" y="386"/>
                </a:lnTo>
                <a:lnTo>
                  <a:pt x="244" y="396"/>
                </a:lnTo>
                <a:lnTo>
                  <a:pt x="234" y="402"/>
                </a:lnTo>
                <a:lnTo>
                  <a:pt x="222" y="406"/>
                </a:lnTo>
                <a:lnTo>
                  <a:pt x="212" y="408"/>
                </a:lnTo>
                <a:lnTo>
                  <a:pt x="200" y="406"/>
                </a:lnTo>
                <a:lnTo>
                  <a:pt x="188" y="402"/>
                </a:lnTo>
                <a:lnTo>
                  <a:pt x="178" y="396"/>
                </a:lnTo>
                <a:lnTo>
                  <a:pt x="168" y="388"/>
                </a:lnTo>
                <a:lnTo>
                  <a:pt x="160" y="378"/>
                </a:lnTo>
                <a:lnTo>
                  <a:pt x="154" y="364"/>
                </a:lnTo>
                <a:lnTo>
                  <a:pt x="150" y="348"/>
                </a:lnTo>
                <a:lnTo>
                  <a:pt x="148" y="328"/>
                </a:lnTo>
                <a:lnTo>
                  <a:pt x="134" y="334"/>
                </a:lnTo>
                <a:lnTo>
                  <a:pt x="118" y="342"/>
                </a:lnTo>
                <a:lnTo>
                  <a:pt x="104" y="350"/>
                </a:lnTo>
                <a:lnTo>
                  <a:pt x="90" y="360"/>
                </a:lnTo>
                <a:lnTo>
                  <a:pt x="78" y="370"/>
                </a:lnTo>
                <a:lnTo>
                  <a:pt x="66" y="382"/>
                </a:lnTo>
                <a:lnTo>
                  <a:pt x="54" y="394"/>
                </a:lnTo>
                <a:lnTo>
                  <a:pt x="44" y="408"/>
                </a:lnTo>
                <a:lnTo>
                  <a:pt x="36" y="422"/>
                </a:lnTo>
                <a:lnTo>
                  <a:pt x="28" y="436"/>
                </a:lnTo>
                <a:lnTo>
                  <a:pt x="20" y="452"/>
                </a:lnTo>
                <a:lnTo>
                  <a:pt x="14" y="468"/>
                </a:lnTo>
                <a:lnTo>
                  <a:pt x="8" y="486"/>
                </a:lnTo>
                <a:lnTo>
                  <a:pt x="4" y="502"/>
                </a:lnTo>
                <a:lnTo>
                  <a:pt x="2" y="520"/>
                </a:lnTo>
                <a:lnTo>
                  <a:pt x="0" y="5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2" name="Freeform 257"/>
          <p:cNvSpPr>
            <a:spLocks noEditPoints="1"/>
          </p:cNvSpPr>
          <p:nvPr/>
        </p:nvSpPr>
        <p:spPr bwMode="auto">
          <a:xfrm>
            <a:off x="7012881" y="2039516"/>
            <a:ext cx="527050" cy="611188"/>
          </a:xfrm>
          <a:custGeom>
            <a:avLst/>
            <a:gdLst>
              <a:gd name="T0" fmla="*/ 2147483646 w 224"/>
              <a:gd name="T1" fmla="*/ 2147483646 h 259"/>
              <a:gd name="T2" fmla="*/ 2147483646 w 224"/>
              <a:gd name="T3" fmla="*/ 2147483646 h 259"/>
              <a:gd name="T4" fmla="*/ 2147483646 w 224"/>
              <a:gd name="T5" fmla="*/ 2147483646 h 259"/>
              <a:gd name="T6" fmla="*/ 2147483646 w 224"/>
              <a:gd name="T7" fmla="*/ 2147483646 h 259"/>
              <a:gd name="T8" fmla="*/ 2147483646 w 224"/>
              <a:gd name="T9" fmla="*/ 2147483646 h 259"/>
              <a:gd name="T10" fmla="*/ 2147483646 w 224"/>
              <a:gd name="T11" fmla="*/ 2147483646 h 259"/>
              <a:gd name="T12" fmla="*/ 2147483646 w 224"/>
              <a:gd name="T13" fmla="*/ 2147483646 h 259"/>
              <a:gd name="T14" fmla="*/ 2147483646 w 224"/>
              <a:gd name="T15" fmla="*/ 2147483646 h 259"/>
              <a:gd name="T16" fmla="*/ 2147483646 w 224"/>
              <a:gd name="T17" fmla="*/ 2147483646 h 259"/>
              <a:gd name="T18" fmla="*/ 2147483646 w 224"/>
              <a:gd name="T19" fmla="*/ 2147483646 h 259"/>
              <a:gd name="T20" fmla="*/ 2147483646 w 224"/>
              <a:gd name="T21" fmla="*/ 2147483646 h 259"/>
              <a:gd name="T22" fmla="*/ 2147483646 w 224"/>
              <a:gd name="T23" fmla="*/ 2147483646 h 259"/>
              <a:gd name="T24" fmla="*/ 2147483646 w 224"/>
              <a:gd name="T25" fmla="*/ 2147483646 h 259"/>
              <a:gd name="T26" fmla="*/ 2147483646 w 224"/>
              <a:gd name="T27" fmla="*/ 2147483646 h 259"/>
              <a:gd name="T28" fmla="*/ 2147483646 w 224"/>
              <a:gd name="T29" fmla="*/ 2147483646 h 259"/>
              <a:gd name="T30" fmla="*/ 2147483646 w 224"/>
              <a:gd name="T31" fmla="*/ 2147483646 h 259"/>
              <a:gd name="T32" fmla="*/ 2147483646 w 224"/>
              <a:gd name="T33" fmla="*/ 2147483646 h 259"/>
              <a:gd name="T34" fmla="*/ 2147483646 w 224"/>
              <a:gd name="T35" fmla="*/ 2147483646 h 259"/>
              <a:gd name="T36" fmla="*/ 2147483646 w 224"/>
              <a:gd name="T37" fmla="*/ 0 h 259"/>
              <a:gd name="T38" fmla="*/ 2147483646 w 224"/>
              <a:gd name="T39" fmla="*/ 2147483646 h 259"/>
              <a:gd name="T40" fmla="*/ 2147483646 w 224"/>
              <a:gd name="T41" fmla="*/ 2147483646 h 259"/>
              <a:gd name="T42" fmla="*/ 2147483646 w 224"/>
              <a:gd name="T43" fmla="*/ 2147483646 h 259"/>
              <a:gd name="T44" fmla="*/ 2147483646 w 224"/>
              <a:gd name="T45" fmla="*/ 2147483646 h 259"/>
              <a:gd name="T46" fmla="*/ 2147483646 w 224"/>
              <a:gd name="T47" fmla="*/ 2147483646 h 259"/>
              <a:gd name="T48" fmla="*/ 2147483646 w 224"/>
              <a:gd name="T49" fmla="*/ 0 h 259"/>
              <a:gd name="T50" fmla="*/ 2147483646 w 224"/>
              <a:gd name="T51" fmla="*/ 2147483646 h 259"/>
              <a:gd name="T52" fmla="*/ 2147483646 w 224"/>
              <a:gd name="T53" fmla="*/ 2147483646 h 259"/>
              <a:gd name="T54" fmla="*/ 2147483646 w 224"/>
              <a:gd name="T55" fmla="*/ 2147483646 h 259"/>
              <a:gd name="T56" fmla="*/ 2147483646 w 224"/>
              <a:gd name="T57" fmla="*/ 2147483646 h 259"/>
              <a:gd name="T58" fmla="*/ 2147483646 w 224"/>
              <a:gd name="T59" fmla="*/ 2147483646 h 259"/>
              <a:gd name="T60" fmla="*/ 2147483646 w 224"/>
              <a:gd name="T61" fmla="*/ 2147483646 h 259"/>
              <a:gd name="T62" fmla="*/ 2147483646 w 224"/>
              <a:gd name="T63" fmla="*/ 2147483646 h 259"/>
              <a:gd name="T64" fmla="*/ 2147483646 w 224"/>
              <a:gd name="T65" fmla="*/ 2147483646 h 259"/>
              <a:gd name="T66" fmla="*/ 2147483646 w 224"/>
              <a:gd name="T67" fmla="*/ 2147483646 h 259"/>
              <a:gd name="T68" fmla="*/ 2147483646 w 224"/>
              <a:gd name="T69" fmla="*/ 2147483646 h 259"/>
              <a:gd name="T70" fmla="*/ 2147483646 w 224"/>
              <a:gd name="T71" fmla="*/ 2147483646 h 259"/>
              <a:gd name="T72" fmla="*/ 2147483646 w 224"/>
              <a:gd name="T73" fmla="*/ 2147483646 h 259"/>
              <a:gd name="T74" fmla="*/ 2147483646 w 224"/>
              <a:gd name="T75" fmla="*/ 2147483646 h 259"/>
              <a:gd name="T76" fmla="*/ 2147483646 w 224"/>
              <a:gd name="T77" fmla="*/ 2147483646 h 259"/>
              <a:gd name="T78" fmla="*/ 2147483646 w 224"/>
              <a:gd name="T79" fmla="*/ 2147483646 h 259"/>
              <a:gd name="T80" fmla="*/ 2147483646 w 224"/>
              <a:gd name="T81" fmla="*/ 2147483646 h 259"/>
              <a:gd name="T82" fmla="*/ 2147483646 w 224"/>
              <a:gd name="T83" fmla="*/ 2147483646 h 259"/>
              <a:gd name="T84" fmla="*/ 2147483646 w 224"/>
              <a:gd name="T85" fmla="*/ 2147483646 h 259"/>
              <a:gd name="T86" fmla="*/ 2147483646 w 224"/>
              <a:gd name="T87" fmla="*/ 2147483646 h 259"/>
              <a:gd name="T88" fmla="*/ 2147483646 w 224"/>
              <a:gd name="T89" fmla="*/ 2147483646 h 259"/>
              <a:gd name="T90" fmla="*/ 2147483646 w 224"/>
              <a:gd name="T91" fmla="*/ 2147483646 h 259"/>
              <a:gd name="T92" fmla="*/ 2147483646 w 224"/>
              <a:gd name="T93" fmla="*/ 2147483646 h 259"/>
              <a:gd name="T94" fmla="*/ 2147483646 w 224"/>
              <a:gd name="T95" fmla="*/ 2147483646 h 259"/>
              <a:gd name="T96" fmla="*/ 2147483646 w 224"/>
              <a:gd name="T97" fmla="*/ 2147483646 h 259"/>
              <a:gd name="T98" fmla="*/ 2147483646 w 224"/>
              <a:gd name="T99" fmla="*/ 2147483646 h 259"/>
              <a:gd name="T100" fmla="*/ 2147483646 w 224"/>
              <a:gd name="T101" fmla="*/ 2147483646 h 259"/>
              <a:gd name="T102" fmla="*/ 2147483646 w 224"/>
              <a:gd name="T103" fmla="*/ 2147483646 h 259"/>
              <a:gd name="T104" fmla="*/ 2147483646 w 224"/>
              <a:gd name="T105" fmla="*/ 2147483646 h 259"/>
              <a:gd name="T106" fmla="*/ 2147483646 w 224"/>
              <a:gd name="T107" fmla="*/ 2147483646 h 259"/>
              <a:gd name="T108" fmla="*/ 2147483646 w 224"/>
              <a:gd name="T109" fmla="*/ 2147483646 h 259"/>
              <a:gd name="T110" fmla="*/ 2147483646 w 224"/>
              <a:gd name="T111" fmla="*/ 2147483646 h 259"/>
              <a:gd name="T112" fmla="*/ 0 w 224"/>
              <a:gd name="T113" fmla="*/ 2147483646 h 259"/>
              <a:gd name="T114" fmla="*/ 2147483646 w 224"/>
              <a:gd name="T115" fmla="*/ 2147483646 h 259"/>
              <a:gd name="T116" fmla="*/ 2147483646 w 224"/>
              <a:gd name="T117" fmla="*/ 2147483646 h 2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4" h="259">
                <a:moveTo>
                  <a:pt x="211" y="88"/>
                </a:moveTo>
                <a:lnTo>
                  <a:pt x="190" y="88"/>
                </a:lnTo>
                <a:lnTo>
                  <a:pt x="187" y="104"/>
                </a:lnTo>
                <a:lnTo>
                  <a:pt x="181" y="118"/>
                </a:lnTo>
                <a:lnTo>
                  <a:pt x="173" y="131"/>
                </a:lnTo>
                <a:lnTo>
                  <a:pt x="164" y="141"/>
                </a:lnTo>
                <a:lnTo>
                  <a:pt x="151" y="152"/>
                </a:lnTo>
                <a:lnTo>
                  <a:pt x="138" y="158"/>
                </a:lnTo>
                <a:lnTo>
                  <a:pt x="124" y="162"/>
                </a:lnTo>
                <a:lnTo>
                  <a:pt x="116" y="163"/>
                </a:lnTo>
                <a:lnTo>
                  <a:pt x="107" y="165"/>
                </a:lnTo>
                <a:lnTo>
                  <a:pt x="99" y="163"/>
                </a:lnTo>
                <a:lnTo>
                  <a:pt x="91" y="162"/>
                </a:lnTo>
                <a:lnTo>
                  <a:pt x="82" y="161"/>
                </a:lnTo>
                <a:lnTo>
                  <a:pt x="76" y="158"/>
                </a:lnTo>
                <a:lnTo>
                  <a:pt x="61" y="150"/>
                </a:lnTo>
                <a:lnTo>
                  <a:pt x="50" y="140"/>
                </a:lnTo>
                <a:lnTo>
                  <a:pt x="39" y="128"/>
                </a:lnTo>
                <a:lnTo>
                  <a:pt x="31" y="114"/>
                </a:lnTo>
                <a:lnTo>
                  <a:pt x="29" y="106"/>
                </a:lnTo>
                <a:lnTo>
                  <a:pt x="26" y="98"/>
                </a:lnTo>
                <a:lnTo>
                  <a:pt x="25" y="91"/>
                </a:lnTo>
                <a:lnTo>
                  <a:pt x="25" y="81"/>
                </a:lnTo>
                <a:lnTo>
                  <a:pt x="25" y="71"/>
                </a:lnTo>
                <a:lnTo>
                  <a:pt x="27" y="62"/>
                </a:lnTo>
                <a:lnTo>
                  <a:pt x="43" y="62"/>
                </a:lnTo>
                <a:lnTo>
                  <a:pt x="170" y="62"/>
                </a:lnTo>
                <a:lnTo>
                  <a:pt x="187" y="62"/>
                </a:lnTo>
                <a:lnTo>
                  <a:pt x="211" y="62"/>
                </a:lnTo>
                <a:lnTo>
                  <a:pt x="216" y="62"/>
                </a:lnTo>
                <a:lnTo>
                  <a:pt x="220" y="66"/>
                </a:lnTo>
                <a:lnTo>
                  <a:pt x="222" y="70"/>
                </a:lnTo>
                <a:lnTo>
                  <a:pt x="224" y="75"/>
                </a:lnTo>
                <a:lnTo>
                  <a:pt x="222" y="80"/>
                </a:lnTo>
                <a:lnTo>
                  <a:pt x="220" y="84"/>
                </a:lnTo>
                <a:lnTo>
                  <a:pt x="216" y="87"/>
                </a:lnTo>
                <a:lnTo>
                  <a:pt x="211" y="88"/>
                </a:lnTo>
                <a:close/>
                <a:moveTo>
                  <a:pt x="42" y="88"/>
                </a:moveTo>
                <a:lnTo>
                  <a:pt x="42" y="88"/>
                </a:lnTo>
                <a:lnTo>
                  <a:pt x="44" y="100"/>
                </a:lnTo>
                <a:lnTo>
                  <a:pt x="50" y="111"/>
                </a:lnTo>
                <a:lnTo>
                  <a:pt x="57" y="120"/>
                </a:lnTo>
                <a:lnTo>
                  <a:pt x="66" y="130"/>
                </a:lnTo>
                <a:lnTo>
                  <a:pt x="76" y="136"/>
                </a:lnTo>
                <a:lnTo>
                  <a:pt x="86" y="140"/>
                </a:lnTo>
                <a:lnTo>
                  <a:pt x="96" y="144"/>
                </a:lnTo>
                <a:lnTo>
                  <a:pt x="107" y="144"/>
                </a:lnTo>
                <a:lnTo>
                  <a:pt x="117" y="144"/>
                </a:lnTo>
                <a:lnTo>
                  <a:pt x="128" y="141"/>
                </a:lnTo>
                <a:lnTo>
                  <a:pt x="138" y="136"/>
                </a:lnTo>
                <a:lnTo>
                  <a:pt x="147" y="130"/>
                </a:lnTo>
                <a:lnTo>
                  <a:pt x="156" y="122"/>
                </a:lnTo>
                <a:lnTo>
                  <a:pt x="163" y="111"/>
                </a:lnTo>
                <a:lnTo>
                  <a:pt x="168" y="101"/>
                </a:lnTo>
                <a:lnTo>
                  <a:pt x="172" y="88"/>
                </a:lnTo>
                <a:lnTo>
                  <a:pt x="42" y="88"/>
                </a:lnTo>
                <a:close/>
                <a:moveTo>
                  <a:pt x="107" y="0"/>
                </a:moveTo>
                <a:lnTo>
                  <a:pt x="107" y="0"/>
                </a:lnTo>
                <a:lnTo>
                  <a:pt x="125" y="1"/>
                </a:lnTo>
                <a:lnTo>
                  <a:pt x="141" y="3"/>
                </a:lnTo>
                <a:lnTo>
                  <a:pt x="152" y="9"/>
                </a:lnTo>
                <a:lnTo>
                  <a:pt x="163" y="15"/>
                </a:lnTo>
                <a:lnTo>
                  <a:pt x="170" y="24"/>
                </a:lnTo>
                <a:lnTo>
                  <a:pt x="177" y="33"/>
                </a:lnTo>
                <a:lnTo>
                  <a:pt x="181" y="44"/>
                </a:lnTo>
                <a:lnTo>
                  <a:pt x="186" y="57"/>
                </a:lnTo>
                <a:lnTo>
                  <a:pt x="29" y="57"/>
                </a:lnTo>
                <a:lnTo>
                  <a:pt x="33" y="44"/>
                </a:lnTo>
                <a:lnTo>
                  <a:pt x="37" y="33"/>
                </a:lnTo>
                <a:lnTo>
                  <a:pt x="43" y="24"/>
                </a:lnTo>
                <a:lnTo>
                  <a:pt x="50" y="15"/>
                </a:lnTo>
                <a:lnTo>
                  <a:pt x="59" y="9"/>
                </a:lnTo>
                <a:lnTo>
                  <a:pt x="72" y="3"/>
                </a:lnTo>
                <a:lnTo>
                  <a:pt x="87" y="1"/>
                </a:lnTo>
                <a:lnTo>
                  <a:pt x="107" y="0"/>
                </a:lnTo>
                <a:close/>
                <a:moveTo>
                  <a:pt x="111" y="39"/>
                </a:moveTo>
                <a:lnTo>
                  <a:pt x="111" y="39"/>
                </a:lnTo>
                <a:lnTo>
                  <a:pt x="112" y="42"/>
                </a:lnTo>
                <a:lnTo>
                  <a:pt x="115" y="46"/>
                </a:lnTo>
                <a:lnTo>
                  <a:pt x="118" y="48"/>
                </a:lnTo>
                <a:lnTo>
                  <a:pt x="124" y="49"/>
                </a:lnTo>
                <a:lnTo>
                  <a:pt x="129" y="48"/>
                </a:lnTo>
                <a:lnTo>
                  <a:pt x="133" y="45"/>
                </a:lnTo>
                <a:lnTo>
                  <a:pt x="134" y="41"/>
                </a:lnTo>
                <a:lnTo>
                  <a:pt x="135" y="35"/>
                </a:lnTo>
                <a:lnTo>
                  <a:pt x="134" y="29"/>
                </a:lnTo>
                <a:lnTo>
                  <a:pt x="133" y="26"/>
                </a:lnTo>
                <a:lnTo>
                  <a:pt x="130" y="23"/>
                </a:lnTo>
                <a:lnTo>
                  <a:pt x="126" y="23"/>
                </a:lnTo>
                <a:lnTo>
                  <a:pt x="122" y="23"/>
                </a:lnTo>
                <a:lnTo>
                  <a:pt x="120" y="26"/>
                </a:lnTo>
                <a:lnTo>
                  <a:pt x="120" y="15"/>
                </a:lnTo>
                <a:lnTo>
                  <a:pt x="135" y="15"/>
                </a:lnTo>
                <a:lnTo>
                  <a:pt x="135" y="10"/>
                </a:lnTo>
                <a:lnTo>
                  <a:pt x="112" y="10"/>
                </a:lnTo>
                <a:lnTo>
                  <a:pt x="112" y="32"/>
                </a:lnTo>
                <a:lnTo>
                  <a:pt x="120" y="32"/>
                </a:lnTo>
                <a:lnTo>
                  <a:pt x="121" y="29"/>
                </a:lnTo>
                <a:lnTo>
                  <a:pt x="122" y="29"/>
                </a:lnTo>
                <a:lnTo>
                  <a:pt x="125" y="31"/>
                </a:lnTo>
                <a:lnTo>
                  <a:pt x="125" y="35"/>
                </a:lnTo>
                <a:lnTo>
                  <a:pt x="125" y="41"/>
                </a:lnTo>
                <a:lnTo>
                  <a:pt x="124" y="42"/>
                </a:lnTo>
                <a:lnTo>
                  <a:pt x="122" y="42"/>
                </a:lnTo>
                <a:lnTo>
                  <a:pt x="121" y="41"/>
                </a:lnTo>
                <a:lnTo>
                  <a:pt x="120" y="39"/>
                </a:lnTo>
                <a:lnTo>
                  <a:pt x="120" y="37"/>
                </a:lnTo>
                <a:lnTo>
                  <a:pt x="111" y="37"/>
                </a:lnTo>
                <a:lnTo>
                  <a:pt x="111" y="39"/>
                </a:lnTo>
                <a:close/>
                <a:moveTo>
                  <a:pt x="63" y="179"/>
                </a:moveTo>
                <a:lnTo>
                  <a:pt x="63" y="179"/>
                </a:lnTo>
                <a:lnTo>
                  <a:pt x="64" y="170"/>
                </a:lnTo>
                <a:lnTo>
                  <a:pt x="65" y="163"/>
                </a:lnTo>
                <a:lnTo>
                  <a:pt x="68" y="159"/>
                </a:lnTo>
                <a:lnTo>
                  <a:pt x="72" y="165"/>
                </a:lnTo>
                <a:lnTo>
                  <a:pt x="77" y="170"/>
                </a:lnTo>
                <a:lnTo>
                  <a:pt x="89" y="179"/>
                </a:lnTo>
                <a:lnTo>
                  <a:pt x="100" y="185"/>
                </a:lnTo>
                <a:lnTo>
                  <a:pt x="104" y="187"/>
                </a:lnTo>
                <a:lnTo>
                  <a:pt x="104" y="227"/>
                </a:lnTo>
                <a:lnTo>
                  <a:pt x="98" y="222"/>
                </a:lnTo>
                <a:lnTo>
                  <a:pt x="83" y="210"/>
                </a:lnTo>
                <a:lnTo>
                  <a:pt x="76" y="202"/>
                </a:lnTo>
                <a:lnTo>
                  <a:pt x="69" y="194"/>
                </a:lnTo>
                <a:lnTo>
                  <a:pt x="65" y="185"/>
                </a:lnTo>
                <a:lnTo>
                  <a:pt x="64" y="183"/>
                </a:lnTo>
                <a:lnTo>
                  <a:pt x="63" y="179"/>
                </a:lnTo>
                <a:close/>
                <a:moveTo>
                  <a:pt x="115" y="187"/>
                </a:moveTo>
                <a:lnTo>
                  <a:pt x="115" y="187"/>
                </a:lnTo>
                <a:lnTo>
                  <a:pt x="118" y="185"/>
                </a:lnTo>
                <a:lnTo>
                  <a:pt x="130" y="179"/>
                </a:lnTo>
                <a:lnTo>
                  <a:pt x="142" y="170"/>
                </a:lnTo>
                <a:lnTo>
                  <a:pt x="147" y="165"/>
                </a:lnTo>
                <a:lnTo>
                  <a:pt x="151" y="159"/>
                </a:lnTo>
                <a:lnTo>
                  <a:pt x="154" y="163"/>
                </a:lnTo>
                <a:lnTo>
                  <a:pt x="156" y="169"/>
                </a:lnTo>
                <a:lnTo>
                  <a:pt x="156" y="179"/>
                </a:lnTo>
                <a:lnTo>
                  <a:pt x="156" y="183"/>
                </a:lnTo>
                <a:lnTo>
                  <a:pt x="155" y="185"/>
                </a:lnTo>
                <a:lnTo>
                  <a:pt x="150" y="194"/>
                </a:lnTo>
                <a:lnTo>
                  <a:pt x="143" y="202"/>
                </a:lnTo>
                <a:lnTo>
                  <a:pt x="135" y="210"/>
                </a:lnTo>
                <a:lnTo>
                  <a:pt x="121" y="222"/>
                </a:lnTo>
                <a:lnTo>
                  <a:pt x="115" y="227"/>
                </a:lnTo>
                <a:lnTo>
                  <a:pt x="115" y="187"/>
                </a:lnTo>
                <a:close/>
                <a:moveTo>
                  <a:pt x="47" y="176"/>
                </a:moveTo>
                <a:lnTo>
                  <a:pt x="57" y="176"/>
                </a:lnTo>
                <a:lnTo>
                  <a:pt x="57" y="187"/>
                </a:lnTo>
                <a:lnTo>
                  <a:pt x="52" y="187"/>
                </a:lnTo>
                <a:lnTo>
                  <a:pt x="50" y="189"/>
                </a:lnTo>
                <a:lnTo>
                  <a:pt x="46" y="194"/>
                </a:lnTo>
                <a:lnTo>
                  <a:pt x="42" y="202"/>
                </a:lnTo>
                <a:lnTo>
                  <a:pt x="21" y="249"/>
                </a:lnTo>
                <a:lnTo>
                  <a:pt x="196" y="249"/>
                </a:lnTo>
                <a:lnTo>
                  <a:pt x="180" y="202"/>
                </a:lnTo>
                <a:lnTo>
                  <a:pt x="174" y="194"/>
                </a:lnTo>
                <a:lnTo>
                  <a:pt x="170" y="189"/>
                </a:lnTo>
                <a:lnTo>
                  <a:pt x="169" y="187"/>
                </a:lnTo>
                <a:lnTo>
                  <a:pt x="167" y="187"/>
                </a:lnTo>
                <a:lnTo>
                  <a:pt x="161" y="187"/>
                </a:lnTo>
                <a:lnTo>
                  <a:pt x="161" y="176"/>
                </a:lnTo>
                <a:lnTo>
                  <a:pt x="176" y="176"/>
                </a:lnTo>
                <a:lnTo>
                  <a:pt x="180" y="176"/>
                </a:lnTo>
                <a:lnTo>
                  <a:pt x="183" y="179"/>
                </a:lnTo>
                <a:lnTo>
                  <a:pt x="190" y="187"/>
                </a:lnTo>
                <a:lnTo>
                  <a:pt x="194" y="193"/>
                </a:lnTo>
                <a:lnTo>
                  <a:pt x="196" y="197"/>
                </a:lnTo>
                <a:lnTo>
                  <a:pt x="219" y="259"/>
                </a:lnTo>
                <a:lnTo>
                  <a:pt x="169" y="259"/>
                </a:lnTo>
                <a:lnTo>
                  <a:pt x="50" y="259"/>
                </a:lnTo>
                <a:lnTo>
                  <a:pt x="0" y="259"/>
                </a:lnTo>
                <a:lnTo>
                  <a:pt x="26" y="197"/>
                </a:lnTo>
                <a:lnTo>
                  <a:pt x="27" y="193"/>
                </a:lnTo>
                <a:lnTo>
                  <a:pt x="33" y="187"/>
                </a:lnTo>
                <a:lnTo>
                  <a:pt x="39" y="179"/>
                </a:lnTo>
                <a:lnTo>
                  <a:pt x="43" y="176"/>
                </a:lnTo>
                <a:lnTo>
                  <a:pt x="47"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3" name="Freeform 254"/>
          <p:cNvSpPr>
            <a:spLocks noEditPoints="1"/>
          </p:cNvSpPr>
          <p:nvPr/>
        </p:nvSpPr>
        <p:spPr bwMode="auto">
          <a:xfrm>
            <a:off x="1567756" y="3749254"/>
            <a:ext cx="430213" cy="423862"/>
          </a:xfrm>
          <a:custGeom>
            <a:avLst/>
            <a:gdLst>
              <a:gd name="T0" fmla="*/ 2147483646 w 256"/>
              <a:gd name="T1" fmla="*/ 2147483646 h 252"/>
              <a:gd name="T2" fmla="*/ 2147483646 w 256"/>
              <a:gd name="T3" fmla="*/ 2147483646 h 252"/>
              <a:gd name="T4" fmla="*/ 2147483646 w 256"/>
              <a:gd name="T5" fmla="*/ 2147483646 h 252"/>
              <a:gd name="T6" fmla="*/ 2147483646 w 256"/>
              <a:gd name="T7" fmla="*/ 2147483646 h 252"/>
              <a:gd name="T8" fmla="*/ 2147483646 w 256"/>
              <a:gd name="T9" fmla="*/ 2147483646 h 252"/>
              <a:gd name="T10" fmla="*/ 2147483646 w 256"/>
              <a:gd name="T11" fmla="*/ 2147483646 h 252"/>
              <a:gd name="T12" fmla="*/ 2147483646 w 256"/>
              <a:gd name="T13" fmla="*/ 2147483646 h 252"/>
              <a:gd name="T14" fmla="*/ 2147483646 w 256"/>
              <a:gd name="T15" fmla="*/ 2147483646 h 252"/>
              <a:gd name="T16" fmla="*/ 2147483646 w 256"/>
              <a:gd name="T17" fmla="*/ 2147483646 h 252"/>
              <a:gd name="T18" fmla="*/ 2147483646 w 256"/>
              <a:gd name="T19" fmla="*/ 2147483646 h 252"/>
              <a:gd name="T20" fmla="*/ 2147483646 w 256"/>
              <a:gd name="T21" fmla="*/ 2147483646 h 252"/>
              <a:gd name="T22" fmla="*/ 2147483646 w 256"/>
              <a:gd name="T23" fmla="*/ 2147483646 h 252"/>
              <a:gd name="T24" fmla="*/ 2147483646 w 256"/>
              <a:gd name="T25" fmla="*/ 2147483646 h 252"/>
              <a:gd name="T26" fmla="*/ 2147483646 w 256"/>
              <a:gd name="T27" fmla="*/ 2147483646 h 252"/>
              <a:gd name="T28" fmla="*/ 2147483646 w 256"/>
              <a:gd name="T29" fmla="*/ 2147483646 h 252"/>
              <a:gd name="T30" fmla="*/ 2147483646 w 256"/>
              <a:gd name="T31" fmla="*/ 2147483646 h 252"/>
              <a:gd name="T32" fmla="*/ 2147483646 w 256"/>
              <a:gd name="T33" fmla="*/ 2147483646 h 252"/>
              <a:gd name="T34" fmla="*/ 2147483646 w 256"/>
              <a:gd name="T35" fmla="*/ 2147483646 h 252"/>
              <a:gd name="T36" fmla="*/ 2147483646 w 256"/>
              <a:gd name="T37" fmla="*/ 2147483646 h 252"/>
              <a:gd name="T38" fmla="*/ 2147483646 w 256"/>
              <a:gd name="T39" fmla="*/ 2147483646 h 252"/>
              <a:gd name="T40" fmla="*/ 2147483646 w 256"/>
              <a:gd name="T41" fmla="*/ 2147483646 h 252"/>
              <a:gd name="T42" fmla="*/ 2147483646 w 256"/>
              <a:gd name="T43" fmla="*/ 2147483646 h 252"/>
              <a:gd name="T44" fmla="*/ 2147483646 w 256"/>
              <a:gd name="T45" fmla="*/ 2147483646 h 252"/>
              <a:gd name="T46" fmla="*/ 2147483646 w 256"/>
              <a:gd name="T47" fmla="*/ 2147483646 h 252"/>
              <a:gd name="T48" fmla="*/ 2147483646 w 256"/>
              <a:gd name="T49" fmla="*/ 2147483646 h 252"/>
              <a:gd name="T50" fmla="*/ 2147483646 w 256"/>
              <a:gd name="T51" fmla="*/ 2147483646 h 252"/>
              <a:gd name="T52" fmla="*/ 2147483646 w 256"/>
              <a:gd name="T53" fmla="*/ 2147483646 h 252"/>
              <a:gd name="T54" fmla="*/ 2147483646 w 256"/>
              <a:gd name="T55" fmla="*/ 2147483646 h 252"/>
              <a:gd name="T56" fmla="*/ 2147483646 w 256"/>
              <a:gd name="T57" fmla="*/ 2147483646 h 252"/>
              <a:gd name="T58" fmla="*/ 2147483646 w 256"/>
              <a:gd name="T59" fmla="*/ 2147483646 h 252"/>
              <a:gd name="T60" fmla="*/ 2147483646 w 256"/>
              <a:gd name="T61" fmla="*/ 2147483646 h 252"/>
              <a:gd name="T62" fmla="*/ 2147483646 w 256"/>
              <a:gd name="T63" fmla="*/ 2147483646 h 252"/>
              <a:gd name="T64" fmla="*/ 2147483646 w 256"/>
              <a:gd name="T65" fmla="*/ 2147483646 h 252"/>
              <a:gd name="T66" fmla="*/ 2147483646 w 256"/>
              <a:gd name="T67" fmla="*/ 2147483646 h 252"/>
              <a:gd name="T68" fmla="*/ 2147483646 w 256"/>
              <a:gd name="T69" fmla="*/ 2147483646 h 252"/>
              <a:gd name="T70" fmla="*/ 2147483646 w 256"/>
              <a:gd name="T71" fmla="*/ 2147483646 h 252"/>
              <a:gd name="T72" fmla="*/ 2147483646 w 256"/>
              <a:gd name="T73" fmla="*/ 2147483646 h 252"/>
              <a:gd name="T74" fmla="*/ 2147483646 w 256"/>
              <a:gd name="T75" fmla="*/ 2147483646 h 252"/>
              <a:gd name="T76" fmla="*/ 2147483646 w 256"/>
              <a:gd name="T77" fmla="*/ 2147483646 h 252"/>
              <a:gd name="T78" fmla="*/ 2147483646 w 256"/>
              <a:gd name="T79" fmla="*/ 2147483646 h 252"/>
              <a:gd name="T80" fmla="*/ 2147483646 w 256"/>
              <a:gd name="T81" fmla="*/ 2147483646 h 252"/>
              <a:gd name="T82" fmla="*/ 2147483646 w 256"/>
              <a:gd name="T83" fmla="*/ 2147483646 h 252"/>
              <a:gd name="T84" fmla="*/ 2147483646 w 256"/>
              <a:gd name="T85" fmla="*/ 2147483646 h 252"/>
              <a:gd name="T86" fmla="*/ 2147483646 w 256"/>
              <a:gd name="T87" fmla="*/ 2147483646 h 252"/>
              <a:gd name="T88" fmla="*/ 2147483646 w 256"/>
              <a:gd name="T89" fmla="*/ 2147483646 h 252"/>
              <a:gd name="T90" fmla="*/ 2147483646 w 256"/>
              <a:gd name="T91" fmla="*/ 2147483646 h 252"/>
              <a:gd name="T92" fmla="*/ 2147483646 w 256"/>
              <a:gd name="T93" fmla="*/ 2147483646 h 252"/>
              <a:gd name="T94" fmla="*/ 2147483646 w 256"/>
              <a:gd name="T95" fmla="*/ 2147483646 h 252"/>
              <a:gd name="T96" fmla="*/ 2147483646 w 256"/>
              <a:gd name="T97" fmla="*/ 2147483646 h 252"/>
              <a:gd name="T98" fmla="*/ 2147483646 w 256"/>
              <a:gd name="T99" fmla="*/ 2147483646 h 252"/>
              <a:gd name="T100" fmla="*/ 2147483646 w 256"/>
              <a:gd name="T101" fmla="*/ 2147483646 h 252"/>
              <a:gd name="T102" fmla="*/ 2147483646 w 256"/>
              <a:gd name="T103" fmla="*/ 2147483646 h 252"/>
              <a:gd name="T104" fmla="*/ 2147483646 w 256"/>
              <a:gd name="T105" fmla="*/ 2147483646 h 252"/>
              <a:gd name="T106" fmla="*/ 2147483646 w 256"/>
              <a:gd name="T107" fmla="*/ 2147483646 h 252"/>
              <a:gd name="T108" fmla="*/ 2147483646 w 256"/>
              <a:gd name="T109" fmla="*/ 2147483646 h 252"/>
              <a:gd name="T110" fmla="*/ 2147483646 w 256"/>
              <a:gd name="T111" fmla="*/ 2147483646 h 252"/>
              <a:gd name="T112" fmla="*/ 2147483646 w 256"/>
              <a:gd name="T113" fmla="*/ 2147483646 h 252"/>
              <a:gd name="T114" fmla="*/ 2147483646 w 256"/>
              <a:gd name="T115" fmla="*/ 2147483646 h 252"/>
              <a:gd name="T116" fmla="*/ 2147483646 w 256"/>
              <a:gd name="T117" fmla="*/ 2147483646 h 2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6" h="252">
                <a:moveTo>
                  <a:pt x="166" y="130"/>
                </a:moveTo>
                <a:lnTo>
                  <a:pt x="166" y="130"/>
                </a:lnTo>
                <a:lnTo>
                  <a:pt x="178" y="133"/>
                </a:lnTo>
                <a:lnTo>
                  <a:pt x="191" y="135"/>
                </a:lnTo>
                <a:lnTo>
                  <a:pt x="204" y="133"/>
                </a:lnTo>
                <a:lnTo>
                  <a:pt x="216" y="130"/>
                </a:lnTo>
                <a:lnTo>
                  <a:pt x="227" y="123"/>
                </a:lnTo>
                <a:lnTo>
                  <a:pt x="236" y="115"/>
                </a:lnTo>
                <a:lnTo>
                  <a:pt x="246" y="106"/>
                </a:lnTo>
                <a:lnTo>
                  <a:pt x="251" y="94"/>
                </a:lnTo>
                <a:lnTo>
                  <a:pt x="255" y="83"/>
                </a:lnTo>
                <a:lnTo>
                  <a:pt x="256" y="70"/>
                </a:lnTo>
                <a:lnTo>
                  <a:pt x="255" y="58"/>
                </a:lnTo>
                <a:lnTo>
                  <a:pt x="209" y="107"/>
                </a:lnTo>
                <a:lnTo>
                  <a:pt x="165" y="100"/>
                </a:lnTo>
                <a:lnTo>
                  <a:pt x="149" y="58"/>
                </a:lnTo>
                <a:lnTo>
                  <a:pt x="200" y="5"/>
                </a:lnTo>
                <a:lnTo>
                  <a:pt x="191" y="3"/>
                </a:lnTo>
                <a:lnTo>
                  <a:pt x="178" y="5"/>
                </a:lnTo>
                <a:lnTo>
                  <a:pt x="165" y="9"/>
                </a:lnTo>
                <a:lnTo>
                  <a:pt x="155" y="15"/>
                </a:lnTo>
                <a:lnTo>
                  <a:pt x="144" y="23"/>
                </a:lnTo>
                <a:lnTo>
                  <a:pt x="136" y="32"/>
                </a:lnTo>
                <a:lnTo>
                  <a:pt x="130" y="44"/>
                </a:lnTo>
                <a:lnTo>
                  <a:pt x="126" y="57"/>
                </a:lnTo>
                <a:lnTo>
                  <a:pt x="125" y="70"/>
                </a:lnTo>
                <a:lnTo>
                  <a:pt x="126" y="83"/>
                </a:lnTo>
                <a:lnTo>
                  <a:pt x="131" y="96"/>
                </a:lnTo>
                <a:lnTo>
                  <a:pt x="122" y="109"/>
                </a:lnTo>
                <a:lnTo>
                  <a:pt x="114" y="120"/>
                </a:lnTo>
                <a:lnTo>
                  <a:pt x="96" y="143"/>
                </a:lnTo>
                <a:lnTo>
                  <a:pt x="80" y="161"/>
                </a:lnTo>
                <a:lnTo>
                  <a:pt x="69" y="172"/>
                </a:lnTo>
                <a:lnTo>
                  <a:pt x="62" y="171"/>
                </a:lnTo>
                <a:lnTo>
                  <a:pt x="57" y="170"/>
                </a:lnTo>
                <a:lnTo>
                  <a:pt x="48" y="171"/>
                </a:lnTo>
                <a:lnTo>
                  <a:pt x="40" y="174"/>
                </a:lnTo>
                <a:lnTo>
                  <a:pt x="34" y="178"/>
                </a:lnTo>
                <a:lnTo>
                  <a:pt x="28" y="181"/>
                </a:lnTo>
                <a:lnTo>
                  <a:pt x="23" y="188"/>
                </a:lnTo>
                <a:lnTo>
                  <a:pt x="19" y="194"/>
                </a:lnTo>
                <a:lnTo>
                  <a:pt x="17" y="202"/>
                </a:lnTo>
                <a:lnTo>
                  <a:pt x="15" y="210"/>
                </a:lnTo>
                <a:lnTo>
                  <a:pt x="17" y="219"/>
                </a:lnTo>
                <a:lnTo>
                  <a:pt x="19" y="227"/>
                </a:lnTo>
                <a:lnTo>
                  <a:pt x="23" y="233"/>
                </a:lnTo>
                <a:lnTo>
                  <a:pt x="28" y="239"/>
                </a:lnTo>
                <a:lnTo>
                  <a:pt x="34" y="244"/>
                </a:lnTo>
                <a:lnTo>
                  <a:pt x="40" y="248"/>
                </a:lnTo>
                <a:lnTo>
                  <a:pt x="48" y="250"/>
                </a:lnTo>
                <a:lnTo>
                  <a:pt x="57" y="252"/>
                </a:lnTo>
                <a:lnTo>
                  <a:pt x="65" y="250"/>
                </a:lnTo>
                <a:lnTo>
                  <a:pt x="73" y="248"/>
                </a:lnTo>
                <a:lnTo>
                  <a:pt x="79" y="244"/>
                </a:lnTo>
                <a:lnTo>
                  <a:pt x="86" y="239"/>
                </a:lnTo>
                <a:lnTo>
                  <a:pt x="90" y="233"/>
                </a:lnTo>
                <a:lnTo>
                  <a:pt x="93" y="227"/>
                </a:lnTo>
                <a:lnTo>
                  <a:pt x="96" y="219"/>
                </a:lnTo>
                <a:lnTo>
                  <a:pt x="97" y="210"/>
                </a:lnTo>
                <a:lnTo>
                  <a:pt x="96" y="202"/>
                </a:lnTo>
                <a:lnTo>
                  <a:pt x="93" y="196"/>
                </a:lnTo>
                <a:lnTo>
                  <a:pt x="104" y="184"/>
                </a:lnTo>
                <a:lnTo>
                  <a:pt x="119" y="167"/>
                </a:lnTo>
                <a:lnTo>
                  <a:pt x="140" y="149"/>
                </a:lnTo>
                <a:lnTo>
                  <a:pt x="152" y="139"/>
                </a:lnTo>
                <a:lnTo>
                  <a:pt x="166" y="130"/>
                </a:lnTo>
                <a:close/>
                <a:moveTo>
                  <a:pt x="57" y="232"/>
                </a:moveTo>
                <a:lnTo>
                  <a:pt x="57" y="232"/>
                </a:lnTo>
                <a:lnTo>
                  <a:pt x="52" y="232"/>
                </a:lnTo>
                <a:lnTo>
                  <a:pt x="48" y="231"/>
                </a:lnTo>
                <a:lnTo>
                  <a:pt x="44" y="228"/>
                </a:lnTo>
                <a:lnTo>
                  <a:pt x="41" y="226"/>
                </a:lnTo>
                <a:lnTo>
                  <a:pt x="39" y="223"/>
                </a:lnTo>
                <a:lnTo>
                  <a:pt x="36" y="219"/>
                </a:lnTo>
                <a:lnTo>
                  <a:pt x="35" y="215"/>
                </a:lnTo>
                <a:lnTo>
                  <a:pt x="35" y="210"/>
                </a:lnTo>
                <a:lnTo>
                  <a:pt x="35" y="206"/>
                </a:lnTo>
                <a:lnTo>
                  <a:pt x="36" y="202"/>
                </a:lnTo>
                <a:lnTo>
                  <a:pt x="39" y="198"/>
                </a:lnTo>
                <a:lnTo>
                  <a:pt x="41" y="196"/>
                </a:lnTo>
                <a:lnTo>
                  <a:pt x="44" y="193"/>
                </a:lnTo>
                <a:lnTo>
                  <a:pt x="48" y="191"/>
                </a:lnTo>
                <a:lnTo>
                  <a:pt x="52" y="189"/>
                </a:lnTo>
                <a:lnTo>
                  <a:pt x="57" y="189"/>
                </a:lnTo>
                <a:lnTo>
                  <a:pt x="61" y="189"/>
                </a:lnTo>
                <a:lnTo>
                  <a:pt x="65" y="191"/>
                </a:lnTo>
                <a:lnTo>
                  <a:pt x="69" y="193"/>
                </a:lnTo>
                <a:lnTo>
                  <a:pt x="71" y="196"/>
                </a:lnTo>
                <a:lnTo>
                  <a:pt x="74" y="198"/>
                </a:lnTo>
                <a:lnTo>
                  <a:pt x="77" y="202"/>
                </a:lnTo>
                <a:lnTo>
                  <a:pt x="78" y="206"/>
                </a:lnTo>
                <a:lnTo>
                  <a:pt x="78" y="210"/>
                </a:lnTo>
                <a:lnTo>
                  <a:pt x="78" y="215"/>
                </a:lnTo>
                <a:lnTo>
                  <a:pt x="77" y="219"/>
                </a:lnTo>
                <a:lnTo>
                  <a:pt x="74" y="223"/>
                </a:lnTo>
                <a:lnTo>
                  <a:pt x="71" y="226"/>
                </a:lnTo>
                <a:lnTo>
                  <a:pt x="69" y="228"/>
                </a:lnTo>
                <a:lnTo>
                  <a:pt x="65" y="231"/>
                </a:lnTo>
                <a:lnTo>
                  <a:pt x="61" y="232"/>
                </a:lnTo>
                <a:lnTo>
                  <a:pt x="57" y="232"/>
                </a:lnTo>
                <a:close/>
                <a:moveTo>
                  <a:pt x="61" y="79"/>
                </a:moveTo>
                <a:lnTo>
                  <a:pt x="99" y="119"/>
                </a:lnTo>
                <a:lnTo>
                  <a:pt x="117" y="100"/>
                </a:lnTo>
                <a:lnTo>
                  <a:pt x="79" y="61"/>
                </a:lnTo>
                <a:lnTo>
                  <a:pt x="88" y="52"/>
                </a:lnTo>
                <a:lnTo>
                  <a:pt x="36" y="0"/>
                </a:lnTo>
                <a:lnTo>
                  <a:pt x="0" y="37"/>
                </a:lnTo>
                <a:lnTo>
                  <a:pt x="51" y="88"/>
                </a:lnTo>
                <a:lnTo>
                  <a:pt x="61" y="79"/>
                </a:lnTo>
                <a:close/>
                <a:moveTo>
                  <a:pt x="179" y="139"/>
                </a:moveTo>
                <a:lnTo>
                  <a:pt x="179" y="139"/>
                </a:lnTo>
                <a:lnTo>
                  <a:pt x="174" y="140"/>
                </a:lnTo>
                <a:lnTo>
                  <a:pt x="169" y="144"/>
                </a:lnTo>
                <a:lnTo>
                  <a:pt x="161" y="148"/>
                </a:lnTo>
                <a:lnTo>
                  <a:pt x="153" y="154"/>
                </a:lnTo>
                <a:lnTo>
                  <a:pt x="144" y="162"/>
                </a:lnTo>
                <a:lnTo>
                  <a:pt x="135" y="172"/>
                </a:lnTo>
                <a:lnTo>
                  <a:pt x="126" y="185"/>
                </a:lnTo>
                <a:lnTo>
                  <a:pt x="155" y="214"/>
                </a:lnTo>
                <a:lnTo>
                  <a:pt x="184" y="244"/>
                </a:lnTo>
                <a:lnTo>
                  <a:pt x="188" y="248"/>
                </a:lnTo>
                <a:lnTo>
                  <a:pt x="194" y="250"/>
                </a:lnTo>
                <a:lnTo>
                  <a:pt x="197" y="252"/>
                </a:lnTo>
                <a:lnTo>
                  <a:pt x="203" y="252"/>
                </a:lnTo>
                <a:lnTo>
                  <a:pt x="208" y="252"/>
                </a:lnTo>
                <a:lnTo>
                  <a:pt x="213" y="250"/>
                </a:lnTo>
                <a:lnTo>
                  <a:pt x="217" y="248"/>
                </a:lnTo>
                <a:lnTo>
                  <a:pt x="221" y="244"/>
                </a:lnTo>
                <a:lnTo>
                  <a:pt x="236" y="230"/>
                </a:lnTo>
                <a:lnTo>
                  <a:pt x="239" y="226"/>
                </a:lnTo>
                <a:lnTo>
                  <a:pt x="242" y="220"/>
                </a:lnTo>
                <a:lnTo>
                  <a:pt x="243" y="217"/>
                </a:lnTo>
                <a:lnTo>
                  <a:pt x="243" y="211"/>
                </a:lnTo>
                <a:lnTo>
                  <a:pt x="243" y="206"/>
                </a:lnTo>
                <a:lnTo>
                  <a:pt x="242" y="201"/>
                </a:lnTo>
                <a:lnTo>
                  <a:pt x="239" y="197"/>
                </a:lnTo>
                <a:lnTo>
                  <a:pt x="236" y="193"/>
                </a:lnTo>
                <a:lnTo>
                  <a:pt x="179" y="139"/>
                </a:lnTo>
                <a:close/>
                <a:moveTo>
                  <a:pt x="205" y="233"/>
                </a:moveTo>
                <a:lnTo>
                  <a:pt x="205" y="233"/>
                </a:lnTo>
                <a:lnTo>
                  <a:pt x="203" y="236"/>
                </a:lnTo>
                <a:lnTo>
                  <a:pt x="200" y="236"/>
                </a:lnTo>
                <a:lnTo>
                  <a:pt x="197" y="236"/>
                </a:lnTo>
                <a:lnTo>
                  <a:pt x="196" y="233"/>
                </a:lnTo>
                <a:lnTo>
                  <a:pt x="148" y="187"/>
                </a:lnTo>
                <a:lnTo>
                  <a:pt x="147" y="184"/>
                </a:lnTo>
                <a:lnTo>
                  <a:pt x="147" y="183"/>
                </a:lnTo>
                <a:lnTo>
                  <a:pt x="147" y="180"/>
                </a:lnTo>
                <a:lnTo>
                  <a:pt x="148" y="178"/>
                </a:lnTo>
                <a:lnTo>
                  <a:pt x="151" y="176"/>
                </a:lnTo>
                <a:lnTo>
                  <a:pt x="153" y="175"/>
                </a:lnTo>
                <a:lnTo>
                  <a:pt x="156" y="176"/>
                </a:lnTo>
                <a:lnTo>
                  <a:pt x="157" y="178"/>
                </a:lnTo>
                <a:lnTo>
                  <a:pt x="205" y="224"/>
                </a:lnTo>
                <a:lnTo>
                  <a:pt x="207" y="227"/>
                </a:lnTo>
                <a:lnTo>
                  <a:pt x="207" y="230"/>
                </a:lnTo>
                <a:lnTo>
                  <a:pt x="207" y="232"/>
                </a:lnTo>
                <a:lnTo>
                  <a:pt x="205" y="233"/>
                </a:lnTo>
                <a:close/>
                <a:moveTo>
                  <a:pt x="226" y="213"/>
                </a:moveTo>
                <a:lnTo>
                  <a:pt x="226" y="213"/>
                </a:lnTo>
                <a:lnTo>
                  <a:pt x="223" y="215"/>
                </a:lnTo>
                <a:lnTo>
                  <a:pt x="221" y="215"/>
                </a:lnTo>
                <a:lnTo>
                  <a:pt x="218" y="215"/>
                </a:lnTo>
                <a:lnTo>
                  <a:pt x="217" y="213"/>
                </a:lnTo>
                <a:lnTo>
                  <a:pt x="169" y="166"/>
                </a:lnTo>
                <a:lnTo>
                  <a:pt x="168" y="163"/>
                </a:lnTo>
                <a:lnTo>
                  <a:pt x="168" y="162"/>
                </a:lnTo>
                <a:lnTo>
                  <a:pt x="168" y="159"/>
                </a:lnTo>
                <a:lnTo>
                  <a:pt x="169" y="157"/>
                </a:lnTo>
                <a:lnTo>
                  <a:pt x="171" y="155"/>
                </a:lnTo>
                <a:lnTo>
                  <a:pt x="174" y="154"/>
                </a:lnTo>
                <a:lnTo>
                  <a:pt x="177" y="155"/>
                </a:lnTo>
                <a:lnTo>
                  <a:pt x="178" y="157"/>
                </a:lnTo>
                <a:lnTo>
                  <a:pt x="226" y="204"/>
                </a:lnTo>
                <a:lnTo>
                  <a:pt x="227" y="206"/>
                </a:lnTo>
                <a:lnTo>
                  <a:pt x="227" y="209"/>
                </a:lnTo>
                <a:lnTo>
                  <a:pt x="227" y="211"/>
                </a:lnTo>
                <a:lnTo>
                  <a:pt x="226"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4" name="Freeform 112"/>
          <p:cNvSpPr>
            <a:spLocks noEditPoints="1"/>
          </p:cNvSpPr>
          <p:nvPr/>
        </p:nvSpPr>
        <p:spPr bwMode="auto">
          <a:xfrm>
            <a:off x="7044631" y="3714329"/>
            <a:ext cx="463550" cy="541337"/>
          </a:xfrm>
          <a:custGeom>
            <a:avLst/>
            <a:gdLst>
              <a:gd name="T0" fmla="*/ 2147483646 w 182"/>
              <a:gd name="T1" fmla="*/ 2147483646 h 212"/>
              <a:gd name="T2" fmla="*/ 2147483646 w 182"/>
              <a:gd name="T3" fmla="*/ 2147483646 h 212"/>
              <a:gd name="T4" fmla="*/ 2147483646 w 182"/>
              <a:gd name="T5" fmla="*/ 2147483646 h 212"/>
              <a:gd name="T6" fmla="*/ 2147483646 w 182"/>
              <a:gd name="T7" fmla="*/ 2147483646 h 212"/>
              <a:gd name="T8" fmla="*/ 2147483646 w 182"/>
              <a:gd name="T9" fmla="*/ 2147483646 h 212"/>
              <a:gd name="T10" fmla="*/ 2147483646 w 182"/>
              <a:gd name="T11" fmla="*/ 2147483646 h 212"/>
              <a:gd name="T12" fmla="*/ 2147483646 w 182"/>
              <a:gd name="T13" fmla="*/ 2147483646 h 212"/>
              <a:gd name="T14" fmla="*/ 2147483646 w 182"/>
              <a:gd name="T15" fmla="*/ 2147483646 h 212"/>
              <a:gd name="T16" fmla="*/ 2147483646 w 182"/>
              <a:gd name="T17" fmla="*/ 2147483646 h 212"/>
              <a:gd name="T18" fmla="*/ 2147483646 w 182"/>
              <a:gd name="T19" fmla="*/ 2147483646 h 212"/>
              <a:gd name="T20" fmla="*/ 2147483646 w 182"/>
              <a:gd name="T21" fmla="*/ 2147483646 h 212"/>
              <a:gd name="T22" fmla="*/ 0 w 182"/>
              <a:gd name="T23" fmla="*/ 2147483646 h 212"/>
              <a:gd name="T24" fmla="*/ 2147483646 w 182"/>
              <a:gd name="T25" fmla="*/ 2147483646 h 212"/>
              <a:gd name="T26" fmla="*/ 2147483646 w 182"/>
              <a:gd name="T27" fmla="*/ 2147483646 h 212"/>
              <a:gd name="T28" fmla="*/ 2147483646 w 182"/>
              <a:gd name="T29" fmla="*/ 2147483646 h 212"/>
              <a:gd name="T30" fmla="*/ 2147483646 w 182"/>
              <a:gd name="T31" fmla="*/ 2147483646 h 212"/>
              <a:gd name="T32" fmla="*/ 2147483646 w 182"/>
              <a:gd name="T33" fmla="*/ 2147483646 h 212"/>
              <a:gd name="T34" fmla="*/ 2147483646 w 182"/>
              <a:gd name="T35" fmla="*/ 0 h 212"/>
              <a:gd name="T36" fmla="*/ 2147483646 w 182"/>
              <a:gd name="T37" fmla="*/ 2147483646 h 212"/>
              <a:gd name="T38" fmla="*/ 2147483646 w 182"/>
              <a:gd name="T39" fmla="*/ 2147483646 h 212"/>
              <a:gd name="T40" fmla="*/ 2147483646 w 182"/>
              <a:gd name="T41" fmla="*/ 2147483646 h 212"/>
              <a:gd name="T42" fmla="*/ 2147483646 w 182"/>
              <a:gd name="T43" fmla="*/ 0 h 212"/>
              <a:gd name="T44" fmla="*/ 2147483646 w 182"/>
              <a:gd name="T45" fmla="*/ 2147483646 h 212"/>
              <a:gd name="T46" fmla="*/ 2147483646 w 182"/>
              <a:gd name="T47" fmla="*/ 2147483646 h 212"/>
              <a:gd name="T48" fmla="*/ 2147483646 w 182"/>
              <a:gd name="T49" fmla="*/ 2147483646 h 212"/>
              <a:gd name="T50" fmla="*/ 2147483646 w 182"/>
              <a:gd name="T51" fmla="*/ 2147483646 h 212"/>
              <a:gd name="T52" fmla="*/ 2147483646 w 182"/>
              <a:gd name="T53" fmla="*/ 2147483646 h 212"/>
              <a:gd name="T54" fmla="*/ 2147483646 w 182"/>
              <a:gd name="T55" fmla="*/ 2147483646 h 212"/>
              <a:gd name="T56" fmla="*/ 2147483646 w 182"/>
              <a:gd name="T57" fmla="*/ 2147483646 h 212"/>
              <a:gd name="T58" fmla="*/ 2147483646 w 182"/>
              <a:gd name="T59" fmla="*/ 2147483646 h 212"/>
              <a:gd name="T60" fmla="*/ 2147483646 w 182"/>
              <a:gd name="T61" fmla="*/ 2147483646 h 212"/>
              <a:gd name="T62" fmla="*/ 2147483646 w 182"/>
              <a:gd name="T63" fmla="*/ 2147483646 h 212"/>
              <a:gd name="T64" fmla="*/ 2147483646 w 182"/>
              <a:gd name="T65" fmla="*/ 2147483646 h 212"/>
              <a:gd name="T66" fmla="*/ 2147483646 w 182"/>
              <a:gd name="T67" fmla="*/ 2147483646 h 212"/>
              <a:gd name="T68" fmla="*/ 2147483646 w 182"/>
              <a:gd name="T69" fmla="*/ 2147483646 h 212"/>
              <a:gd name="T70" fmla="*/ 2147483646 w 182"/>
              <a:gd name="T71" fmla="*/ 2147483646 h 2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2" h="212">
                <a:moveTo>
                  <a:pt x="104" y="58"/>
                </a:moveTo>
                <a:lnTo>
                  <a:pt x="104" y="58"/>
                </a:lnTo>
                <a:lnTo>
                  <a:pt x="114" y="52"/>
                </a:lnTo>
                <a:lnTo>
                  <a:pt x="120" y="46"/>
                </a:lnTo>
                <a:lnTo>
                  <a:pt x="124" y="40"/>
                </a:lnTo>
                <a:lnTo>
                  <a:pt x="126" y="36"/>
                </a:lnTo>
                <a:lnTo>
                  <a:pt x="124" y="30"/>
                </a:lnTo>
                <a:lnTo>
                  <a:pt x="122" y="26"/>
                </a:lnTo>
                <a:lnTo>
                  <a:pt x="116" y="24"/>
                </a:lnTo>
                <a:lnTo>
                  <a:pt x="112" y="24"/>
                </a:lnTo>
                <a:lnTo>
                  <a:pt x="108" y="28"/>
                </a:lnTo>
                <a:lnTo>
                  <a:pt x="104" y="36"/>
                </a:lnTo>
                <a:lnTo>
                  <a:pt x="100" y="44"/>
                </a:lnTo>
                <a:lnTo>
                  <a:pt x="100" y="58"/>
                </a:lnTo>
                <a:lnTo>
                  <a:pt x="104" y="58"/>
                </a:lnTo>
                <a:close/>
                <a:moveTo>
                  <a:pt x="152" y="126"/>
                </a:moveTo>
                <a:lnTo>
                  <a:pt x="152" y="212"/>
                </a:lnTo>
                <a:lnTo>
                  <a:pt x="104" y="212"/>
                </a:lnTo>
                <a:lnTo>
                  <a:pt x="104" y="74"/>
                </a:lnTo>
                <a:lnTo>
                  <a:pt x="72" y="74"/>
                </a:lnTo>
                <a:lnTo>
                  <a:pt x="72" y="212"/>
                </a:lnTo>
                <a:lnTo>
                  <a:pt x="24" y="212"/>
                </a:lnTo>
                <a:lnTo>
                  <a:pt x="24" y="126"/>
                </a:lnTo>
                <a:lnTo>
                  <a:pt x="0" y="126"/>
                </a:lnTo>
                <a:lnTo>
                  <a:pt x="0" y="72"/>
                </a:lnTo>
                <a:lnTo>
                  <a:pt x="48" y="72"/>
                </a:lnTo>
                <a:lnTo>
                  <a:pt x="38" y="64"/>
                </a:lnTo>
                <a:lnTo>
                  <a:pt x="30" y="56"/>
                </a:lnTo>
                <a:lnTo>
                  <a:pt x="26" y="46"/>
                </a:lnTo>
                <a:lnTo>
                  <a:pt x="24" y="38"/>
                </a:lnTo>
                <a:lnTo>
                  <a:pt x="24" y="28"/>
                </a:lnTo>
                <a:lnTo>
                  <a:pt x="26" y="20"/>
                </a:lnTo>
                <a:lnTo>
                  <a:pt x="32" y="12"/>
                </a:lnTo>
                <a:lnTo>
                  <a:pt x="38" y="6"/>
                </a:lnTo>
                <a:lnTo>
                  <a:pt x="46" y="2"/>
                </a:lnTo>
                <a:lnTo>
                  <a:pt x="56" y="0"/>
                </a:lnTo>
                <a:lnTo>
                  <a:pt x="66" y="2"/>
                </a:lnTo>
                <a:lnTo>
                  <a:pt x="74" y="6"/>
                </a:lnTo>
                <a:lnTo>
                  <a:pt x="80" y="12"/>
                </a:lnTo>
                <a:lnTo>
                  <a:pt x="86" y="18"/>
                </a:lnTo>
                <a:lnTo>
                  <a:pt x="92" y="12"/>
                </a:lnTo>
                <a:lnTo>
                  <a:pt x="98" y="6"/>
                </a:lnTo>
                <a:lnTo>
                  <a:pt x="108" y="2"/>
                </a:lnTo>
                <a:lnTo>
                  <a:pt x="116" y="0"/>
                </a:lnTo>
                <a:lnTo>
                  <a:pt x="126" y="2"/>
                </a:lnTo>
                <a:lnTo>
                  <a:pt x="134" y="6"/>
                </a:lnTo>
                <a:lnTo>
                  <a:pt x="140" y="12"/>
                </a:lnTo>
                <a:lnTo>
                  <a:pt x="146" y="20"/>
                </a:lnTo>
                <a:lnTo>
                  <a:pt x="148" y="28"/>
                </a:lnTo>
                <a:lnTo>
                  <a:pt x="150" y="38"/>
                </a:lnTo>
                <a:lnTo>
                  <a:pt x="146" y="46"/>
                </a:lnTo>
                <a:lnTo>
                  <a:pt x="142" y="56"/>
                </a:lnTo>
                <a:lnTo>
                  <a:pt x="134" y="64"/>
                </a:lnTo>
                <a:lnTo>
                  <a:pt x="124" y="72"/>
                </a:lnTo>
                <a:lnTo>
                  <a:pt x="182" y="72"/>
                </a:lnTo>
                <a:lnTo>
                  <a:pt x="182" y="126"/>
                </a:lnTo>
                <a:lnTo>
                  <a:pt x="152" y="126"/>
                </a:lnTo>
                <a:close/>
                <a:moveTo>
                  <a:pt x="74" y="58"/>
                </a:moveTo>
                <a:lnTo>
                  <a:pt x="74" y="58"/>
                </a:lnTo>
                <a:lnTo>
                  <a:pt x="72" y="44"/>
                </a:lnTo>
                <a:lnTo>
                  <a:pt x="70" y="36"/>
                </a:lnTo>
                <a:lnTo>
                  <a:pt x="66" y="28"/>
                </a:lnTo>
                <a:lnTo>
                  <a:pt x="62" y="24"/>
                </a:lnTo>
                <a:lnTo>
                  <a:pt x="56" y="24"/>
                </a:lnTo>
                <a:lnTo>
                  <a:pt x="52" y="26"/>
                </a:lnTo>
                <a:lnTo>
                  <a:pt x="48" y="30"/>
                </a:lnTo>
                <a:lnTo>
                  <a:pt x="46" y="36"/>
                </a:lnTo>
                <a:lnTo>
                  <a:pt x="48" y="40"/>
                </a:lnTo>
                <a:lnTo>
                  <a:pt x="52" y="46"/>
                </a:lnTo>
                <a:lnTo>
                  <a:pt x="60" y="52"/>
                </a:lnTo>
                <a:lnTo>
                  <a:pt x="70" y="58"/>
                </a:lnTo>
                <a:lnTo>
                  <a:pt x="74"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5" name="Freeform 123"/>
          <p:cNvSpPr>
            <a:spLocks noEditPoints="1"/>
          </p:cNvSpPr>
          <p:nvPr/>
        </p:nvSpPr>
        <p:spPr bwMode="auto">
          <a:xfrm>
            <a:off x="1470919" y="5368504"/>
            <a:ext cx="625475" cy="312737"/>
          </a:xfrm>
          <a:custGeom>
            <a:avLst/>
            <a:gdLst>
              <a:gd name="T0" fmla="*/ 2147483646 w 248"/>
              <a:gd name="T1" fmla="*/ 2147483646 h 124"/>
              <a:gd name="T2" fmla="*/ 2147483646 w 248"/>
              <a:gd name="T3" fmla="*/ 2147483646 h 124"/>
              <a:gd name="T4" fmla="*/ 2147483646 w 248"/>
              <a:gd name="T5" fmla="*/ 2147483646 h 124"/>
              <a:gd name="T6" fmla="*/ 2147483646 w 248"/>
              <a:gd name="T7" fmla="*/ 2147483646 h 124"/>
              <a:gd name="T8" fmla="*/ 2147483646 w 248"/>
              <a:gd name="T9" fmla="*/ 2147483646 h 124"/>
              <a:gd name="T10" fmla="*/ 2147483646 w 248"/>
              <a:gd name="T11" fmla="*/ 2147483646 h 124"/>
              <a:gd name="T12" fmla="*/ 2147483646 w 248"/>
              <a:gd name="T13" fmla="*/ 2147483646 h 124"/>
              <a:gd name="T14" fmla="*/ 2147483646 w 248"/>
              <a:gd name="T15" fmla="*/ 2147483646 h 124"/>
              <a:gd name="T16" fmla="*/ 2147483646 w 248"/>
              <a:gd name="T17" fmla="*/ 2147483646 h 124"/>
              <a:gd name="T18" fmla="*/ 2147483646 w 248"/>
              <a:gd name="T19" fmla="*/ 2147483646 h 124"/>
              <a:gd name="T20" fmla="*/ 2147483646 w 248"/>
              <a:gd name="T21" fmla="*/ 2147483646 h 124"/>
              <a:gd name="T22" fmla="*/ 2147483646 w 248"/>
              <a:gd name="T23" fmla="*/ 2147483646 h 124"/>
              <a:gd name="T24" fmla="*/ 2147483646 w 248"/>
              <a:gd name="T25" fmla="*/ 2147483646 h 124"/>
              <a:gd name="T26" fmla="*/ 2147483646 w 248"/>
              <a:gd name="T27" fmla="*/ 2147483646 h 124"/>
              <a:gd name="T28" fmla="*/ 2147483646 w 248"/>
              <a:gd name="T29" fmla="*/ 2147483646 h 124"/>
              <a:gd name="T30" fmla="*/ 2147483646 w 248"/>
              <a:gd name="T31" fmla="*/ 2147483646 h 124"/>
              <a:gd name="T32" fmla="*/ 2147483646 w 248"/>
              <a:gd name="T33" fmla="*/ 2147483646 h 124"/>
              <a:gd name="T34" fmla="*/ 2147483646 w 248"/>
              <a:gd name="T35" fmla="*/ 2147483646 h 124"/>
              <a:gd name="T36" fmla="*/ 2147483646 w 248"/>
              <a:gd name="T37" fmla="*/ 2147483646 h 124"/>
              <a:gd name="T38" fmla="*/ 2147483646 w 248"/>
              <a:gd name="T39" fmla="*/ 2147483646 h 124"/>
              <a:gd name="T40" fmla="*/ 2147483646 w 248"/>
              <a:gd name="T41" fmla="*/ 2147483646 h 124"/>
              <a:gd name="T42" fmla="*/ 2147483646 w 248"/>
              <a:gd name="T43" fmla="*/ 2147483646 h 124"/>
              <a:gd name="T44" fmla="*/ 2147483646 w 248"/>
              <a:gd name="T45" fmla="*/ 2147483646 h 124"/>
              <a:gd name="T46" fmla="*/ 2147483646 w 248"/>
              <a:gd name="T47" fmla="*/ 2147483646 h 124"/>
              <a:gd name="T48" fmla="*/ 2147483646 w 248"/>
              <a:gd name="T49" fmla="*/ 2147483646 h 124"/>
              <a:gd name="T50" fmla="*/ 2147483646 w 248"/>
              <a:gd name="T51" fmla="*/ 2147483646 h 124"/>
              <a:gd name="T52" fmla="*/ 2147483646 w 248"/>
              <a:gd name="T53" fmla="*/ 2147483646 h 124"/>
              <a:gd name="T54" fmla="*/ 2147483646 w 248"/>
              <a:gd name="T55" fmla="*/ 2147483646 h 124"/>
              <a:gd name="T56" fmla="*/ 2147483646 w 248"/>
              <a:gd name="T57" fmla="*/ 2147483646 h 124"/>
              <a:gd name="T58" fmla="*/ 2147483646 w 248"/>
              <a:gd name="T59" fmla="*/ 2147483646 h 124"/>
              <a:gd name="T60" fmla="*/ 2147483646 w 248"/>
              <a:gd name="T61" fmla="*/ 2147483646 h 124"/>
              <a:gd name="T62" fmla="*/ 2147483646 w 248"/>
              <a:gd name="T63" fmla="*/ 2147483646 h 124"/>
              <a:gd name="T64" fmla="*/ 2147483646 w 248"/>
              <a:gd name="T65" fmla="*/ 2147483646 h 124"/>
              <a:gd name="T66" fmla="*/ 2147483646 w 248"/>
              <a:gd name="T67" fmla="*/ 2147483646 h 124"/>
              <a:gd name="T68" fmla="*/ 2147483646 w 248"/>
              <a:gd name="T69" fmla="*/ 2147483646 h 124"/>
              <a:gd name="T70" fmla="*/ 2147483646 w 248"/>
              <a:gd name="T71" fmla="*/ 2147483646 h 124"/>
              <a:gd name="T72" fmla="*/ 2147483646 w 248"/>
              <a:gd name="T73" fmla="*/ 2147483646 h 124"/>
              <a:gd name="T74" fmla="*/ 2147483646 w 248"/>
              <a:gd name="T75" fmla="*/ 2147483646 h 124"/>
              <a:gd name="T76" fmla="*/ 2147483646 w 248"/>
              <a:gd name="T77" fmla="*/ 2147483646 h 124"/>
              <a:gd name="T78" fmla="*/ 2147483646 w 248"/>
              <a:gd name="T79" fmla="*/ 2147483646 h 124"/>
              <a:gd name="T80" fmla="*/ 2147483646 w 248"/>
              <a:gd name="T81" fmla="*/ 2147483646 h 124"/>
              <a:gd name="T82" fmla="*/ 2147483646 w 248"/>
              <a:gd name="T83" fmla="*/ 2147483646 h 124"/>
              <a:gd name="T84" fmla="*/ 2147483646 w 248"/>
              <a:gd name="T85" fmla="*/ 2147483646 h 124"/>
              <a:gd name="T86" fmla="*/ 2147483646 w 248"/>
              <a:gd name="T87" fmla="*/ 2147483646 h 124"/>
              <a:gd name="T88" fmla="*/ 2147483646 w 248"/>
              <a:gd name="T89" fmla="*/ 2147483646 h 124"/>
              <a:gd name="T90" fmla="*/ 2147483646 w 248"/>
              <a:gd name="T91" fmla="*/ 2147483646 h 124"/>
              <a:gd name="T92" fmla="*/ 2147483646 w 248"/>
              <a:gd name="T93" fmla="*/ 2147483646 h 124"/>
              <a:gd name="T94" fmla="*/ 2147483646 w 248"/>
              <a:gd name="T95" fmla="*/ 2147483646 h 124"/>
              <a:gd name="T96" fmla="*/ 2147483646 w 248"/>
              <a:gd name="T97" fmla="*/ 2147483646 h 124"/>
              <a:gd name="T98" fmla="*/ 2147483646 w 248"/>
              <a:gd name="T99" fmla="*/ 2147483646 h 124"/>
              <a:gd name="T100" fmla="*/ 2147483646 w 248"/>
              <a:gd name="T101" fmla="*/ 2147483646 h 124"/>
              <a:gd name="T102" fmla="*/ 2147483646 w 248"/>
              <a:gd name="T103" fmla="*/ 2147483646 h 124"/>
              <a:gd name="T104" fmla="*/ 2147483646 w 248"/>
              <a:gd name="T105" fmla="*/ 2147483646 h 124"/>
              <a:gd name="T106" fmla="*/ 2147483646 w 248"/>
              <a:gd name="T107" fmla="*/ 2147483646 h 124"/>
              <a:gd name="T108" fmla="*/ 2147483646 w 248"/>
              <a:gd name="T109" fmla="*/ 2147483646 h 124"/>
              <a:gd name="T110" fmla="*/ 2147483646 w 248"/>
              <a:gd name="T111" fmla="*/ 2147483646 h 124"/>
              <a:gd name="T112" fmla="*/ 2147483646 w 248"/>
              <a:gd name="T113" fmla="*/ 2147483646 h 124"/>
              <a:gd name="T114" fmla="*/ 2147483646 w 248"/>
              <a:gd name="T115" fmla="*/ 2147483646 h 124"/>
              <a:gd name="T116" fmla="*/ 2147483646 w 248"/>
              <a:gd name="T117" fmla="*/ 2147483646 h 124"/>
              <a:gd name="T118" fmla="*/ 2147483646 w 248"/>
              <a:gd name="T119" fmla="*/ 2147483646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48" h="124">
                <a:moveTo>
                  <a:pt x="234" y="56"/>
                </a:moveTo>
                <a:lnTo>
                  <a:pt x="234" y="56"/>
                </a:lnTo>
                <a:lnTo>
                  <a:pt x="238" y="62"/>
                </a:lnTo>
                <a:lnTo>
                  <a:pt x="232" y="62"/>
                </a:lnTo>
                <a:lnTo>
                  <a:pt x="232" y="72"/>
                </a:lnTo>
                <a:lnTo>
                  <a:pt x="240" y="72"/>
                </a:lnTo>
                <a:lnTo>
                  <a:pt x="242" y="80"/>
                </a:lnTo>
                <a:lnTo>
                  <a:pt x="248" y="80"/>
                </a:lnTo>
                <a:lnTo>
                  <a:pt x="246" y="100"/>
                </a:lnTo>
                <a:lnTo>
                  <a:pt x="242" y="102"/>
                </a:lnTo>
                <a:lnTo>
                  <a:pt x="242" y="112"/>
                </a:lnTo>
                <a:lnTo>
                  <a:pt x="238" y="112"/>
                </a:lnTo>
                <a:lnTo>
                  <a:pt x="232" y="112"/>
                </a:lnTo>
                <a:lnTo>
                  <a:pt x="230" y="118"/>
                </a:lnTo>
                <a:lnTo>
                  <a:pt x="224" y="122"/>
                </a:lnTo>
                <a:lnTo>
                  <a:pt x="218" y="124"/>
                </a:lnTo>
                <a:lnTo>
                  <a:pt x="212" y="124"/>
                </a:lnTo>
                <a:lnTo>
                  <a:pt x="208" y="124"/>
                </a:lnTo>
                <a:lnTo>
                  <a:pt x="202" y="122"/>
                </a:lnTo>
                <a:lnTo>
                  <a:pt x="198" y="118"/>
                </a:lnTo>
                <a:lnTo>
                  <a:pt x="194" y="114"/>
                </a:lnTo>
                <a:lnTo>
                  <a:pt x="186" y="116"/>
                </a:lnTo>
                <a:lnTo>
                  <a:pt x="148" y="116"/>
                </a:lnTo>
                <a:lnTo>
                  <a:pt x="150" y="112"/>
                </a:lnTo>
                <a:lnTo>
                  <a:pt x="186" y="112"/>
                </a:lnTo>
                <a:lnTo>
                  <a:pt x="186" y="108"/>
                </a:lnTo>
                <a:lnTo>
                  <a:pt x="146" y="108"/>
                </a:lnTo>
                <a:lnTo>
                  <a:pt x="144" y="116"/>
                </a:lnTo>
                <a:lnTo>
                  <a:pt x="86" y="116"/>
                </a:lnTo>
                <a:lnTo>
                  <a:pt x="68" y="116"/>
                </a:lnTo>
                <a:lnTo>
                  <a:pt x="62" y="114"/>
                </a:lnTo>
                <a:lnTo>
                  <a:pt x="58" y="118"/>
                </a:lnTo>
                <a:lnTo>
                  <a:pt x="54" y="122"/>
                </a:lnTo>
                <a:lnTo>
                  <a:pt x="48" y="124"/>
                </a:lnTo>
                <a:lnTo>
                  <a:pt x="44" y="124"/>
                </a:lnTo>
                <a:lnTo>
                  <a:pt x="36" y="124"/>
                </a:lnTo>
                <a:lnTo>
                  <a:pt x="30" y="120"/>
                </a:lnTo>
                <a:lnTo>
                  <a:pt x="24" y="114"/>
                </a:lnTo>
                <a:lnTo>
                  <a:pt x="22" y="108"/>
                </a:lnTo>
                <a:lnTo>
                  <a:pt x="16" y="108"/>
                </a:lnTo>
                <a:lnTo>
                  <a:pt x="14" y="108"/>
                </a:lnTo>
                <a:lnTo>
                  <a:pt x="12" y="108"/>
                </a:lnTo>
                <a:lnTo>
                  <a:pt x="0" y="104"/>
                </a:lnTo>
                <a:lnTo>
                  <a:pt x="0" y="90"/>
                </a:lnTo>
                <a:lnTo>
                  <a:pt x="14" y="90"/>
                </a:lnTo>
                <a:lnTo>
                  <a:pt x="14" y="86"/>
                </a:lnTo>
                <a:lnTo>
                  <a:pt x="12" y="86"/>
                </a:lnTo>
                <a:lnTo>
                  <a:pt x="8" y="84"/>
                </a:lnTo>
                <a:lnTo>
                  <a:pt x="6" y="80"/>
                </a:lnTo>
                <a:lnTo>
                  <a:pt x="6" y="6"/>
                </a:lnTo>
                <a:lnTo>
                  <a:pt x="8" y="2"/>
                </a:lnTo>
                <a:lnTo>
                  <a:pt x="12" y="0"/>
                </a:lnTo>
                <a:lnTo>
                  <a:pt x="136" y="0"/>
                </a:lnTo>
                <a:lnTo>
                  <a:pt x="142" y="2"/>
                </a:lnTo>
                <a:lnTo>
                  <a:pt x="142" y="6"/>
                </a:lnTo>
                <a:lnTo>
                  <a:pt x="140" y="80"/>
                </a:lnTo>
                <a:lnTo>
                  <a:pt x="138" y="84"/>
                </a:lnTo>
                <a:lnTo>
                  <a:pt x="134" y="86"/>
                </a:lnTo>
                <a:lnTo>
                  <a:pt x="134" y="90"/>
                </a:lnTo>
                <a:lnTo>
                  <a:pt x="146" y="90"/>
                </a:lnTo>
                <a:lnTo>
                  <a:pt x="150" y="16"/>
                </a:lnTo>
                <a:lnTo>
                  <a:pt x="198" y="20"/>
                </a:lnTo>
                <a:lnTo>
                  <a:pt x="220" y="50"/>
                </a:lnTo>
                <a:lnTo>
                  <a:pt x="234" y="56"/>
                </a:lnTo>
                <a:close/>
                <a:moveTo>
                  <a:pt x="186" y="106"/>
                </a:moveTo>
                <a:lnTo>
                  <a:pt x="186" y="106"/>
                </a:lnTo>
                <a:close/>
                <a:moveTo>
                  <a:pt x="230" y="90"/>
                </a:moveTo>
                <a:lnTo>
                  <a:pt x="230" y="90"/>
                </a:lnTo>
                <a:close/>
                <a:moveTo>
                  <a:pt x="30" y="22"/>
                </a:moveTo>
                <a:lnTo>
                  <a:pt x="30" y="62"/>
                </a:lnTo>
                <a:lnTo>
                  <a:pt x="40" y="62"/>
                </a:lnTo>
                <a:lnTo>
                  <a:pt x="40" y="46"/>
                </a:lnTo>
                <a:lnTo>
                  <a:pt x="48" y="46"/>
                </a:lnTo>
                <a:lnTo>
                  <a:pt x="48" y="38"/>
                </a:lnTo>
                <a:lnTo>
                  <a:pt x="40" y="38"/>
                </a:lnTo>
                <a:lnTo>
                  <a:pt x="40" y="30"/>
                </a:lnTo>
                <a:lnTo>
                  <a:pt x="48" y="30"/>
                </a:lnTo>
                <a:lnTo>
                  <a:pt x="48" y="22"/>
                </a:lnTo>
                <a:lnTo>
                  <a:pt x="30" y="22"/>
                </a:lnTo>
                <a:close/>
                <a:moveTo>
                  <a:pt x="50" y="22"/>
                </a:moveTo>
                <a:lnTo>
                  <a:pt x="50" y="62"/>
                </a:lnTo>
                <a:lnTo>
                  <a:pt x="62" y="62"/>
                </a:lnTo>
                <a:lnTo>
                  <a:pt x="62" y="44"/>
                </a:lnTo>
                <a:lnTo>
                  <a:pt x="64" y="44"/>
                </a:lnTo>
                <a:lnTo>
                  <a:pt x="66" y="48"/>
                </a:lnTo>
                <a:lnTo>
                  <a:pt x="66" y="62"/>
                </a:lnTo>
                <a:lnTo>
                  <a:pt x="76" y="62"/>
                </a:lnTo>
                <a:lnTo>
                  <a:pt x="76" y="52"/>
                </a:lnTo>
                <a:lnTo>
                  <a:pt x="74" y="46"/>
                </a:lnTo>
                <a:lnTo>
                  <a:pt x="74" y="44"/>
                </a:lnTo>
                <a:lnTo>
                  <a:pt x="70" y="40"/>
                </a:lnTo>
                <a:lnTo>
                  <a:pt x="74" y="38"/>
                </a:lnTo>
                <a:lnTo>
                  <a:pt x="76" y="32"/>
                </a:lnTo>
                <a:lnTo>
                  <a:pt x="74" y="24"/>
                </a:lnTo>
                <a:lnTo>
                  <a:pt x="70" y="22"/>
                </a:lnTo>
                <a:lnTo>
                  <a:pt x="58" y="22"/>
                </a:lnTo>
                <a:lnTo>
                  <a:pt x="50" y="22"/>
                </a:lnTo>
                <a:close/>
                <a:moveTo>
                  <a:pt x="62" y="28"/>
                </a:moveTo>
                <a:lnTo>
                  <a:pt x="62" y="38"/>
                </a:lnTo>
                <a:lnTo>
                  <a:pt x="64" y="36"/>
                </a:lnTo>
                <a:lnTo>
                  <a:pt x="66" y="34"/>
                </a:lnTo>
                <a:lnTo>
                  <a:pt x="66" y="32"/>
                </a:lnTo>
                <a:lnTo>
                  <a:pt x="64" y="28"/>
                </a:lnTo>
                <a:lnTo>
                  <a:pt x="62" y="28"/>
                </a:lnTo>
                <a:close/>
                <a:moveTo>
                  <a:pt x="80" y="22"/>
                </a:moveTo>
                <a:lnTo>
                  <a:pt x="80" y="62"/>
                </a:lnTo>
                <a:lnTo>
                  <a:pt x="98" y="62"/>
                </a:lnTo>
                <a:lnTo>
                  <a:pt x="98" y="54"/>
                </a:lnTo>
                <a:lnTo>
                  <a:pt x="90" y="54"/>
                </a:lnTo>
                <a:lnTo>
                  <a:pt x="90" y="46"/>
                </a:lnTo>
                <a:lnTo>
                  <a:pt x="96" y="46"/>
                </a:lnTo>
                <a:lnTo>
                  <a:pt x="96" y="38"/>
                </a:lnTo>
                <a:lnTo>
                  <a:pt x="90" y="38"/>
                </a:lnTo>
                <a:lnTo>
                  <a:pt x="90" y="30"/>
                </a:lnTo>
                <a:lnTo>
                  <a:pt x="98" y="30"/>
                </a:lnTo>
                <a:lnTo>
                  <a:pt x="98" y="22"/>
                </a:lnTo>
                <a:lnTo>
                  <a:pt x="80" y="22"/>
                </a:lnTo>
                <a:close/>
                <a:moveTo>
                  <a:pt x="102" y="22"/>
                </a:moveTo>
                <a:lnTo>
                  <a:pt x="102" y="62"/>
                </a:lnTo>
                <a:lnTo>
                  <a:pt x="120" y="62"/>
                </a:lnTo>
                <a:lnTo>
                  <a:pt x="120" y="54"/>
                </a:lnTo>
                <a:lnTo>
                  <a:pt x="112" y="54"/>
                </a:lnTo>
                <a:lnTo>
                  <a:pt x="112" y="46"/>
                </a:lnTo>
                <a:lnTo>
                  <a:pt x="118" y="46"/>
                </a:lnTo>
                <a:lnTo>
                  <a:pt x="118" y="38"/>
                </a:lnTo>
                <a:lnTo>
                  <a:pt x="112" y="38"/>
                </a:lnTo>
                <a:lnTo>
                  <a:pt x="112" y="30"/>
                </a:lnTo>
                <a:lnTo>
                  <a:pt x="120" y="30"/>
                </a:lnTo>
                <a:lnTo>
                  <a:pt x="120" y="22"/>
                </a:lnTo>
                <a:lnTo>
                  <a:pt x="102" y="22"/>
                </a:lnTo>
                <a:close/>
                <a:moveTo>
                  <a:pt x="44" y="92"/>
                </a:moveTo>
                <a:lnTo>
                  <a:pt x="44" y="92"/>
                </a:lnTo>
                <a:lnTo>
                  <a:pt x="38" y="92"/>
                </a:lnTo>
                <a:lnTo>
                  <a:pt x="34" y="94"/>
                </a:lnTo>
                <a:lnTo>
                  <a:pt x="32" y="98"/>
                </a:lnTo>
                <a:lnTo>
                  <a:pt x="32" y="102"/>
                </a:lnTo>
                <a:lnTo>
                  <a:pt x="32" y="108"/>
                </a:lnTo>
                <a:lnTo>
                  <a:pt x="34" y="112"/>
                </a:lnTo>
                <a:lnTo>
                  <a:pt x="38" y="114"/>
                </a:lnTo>
                <a:lnTo>
                  <a:pt x="44" y="114"/>
                </a:lnTo>
                <a:lnTo>
                  <a:pt x="48" y="114"/>
                </a:lnTo>
                <a:lnTo>
                  <a:pt x="52" y="112"/>
                </a:lnTo>
                <a:lnTo>
                  <a:pt x="54" y="108"/>
                </a:lnTo>
                <a:lnTo>
                  <a:pt x="54" y="102"/>
                </a:lnTo>
                <a:lnTo>
                  <a:pt x="54" y="98"/>
                </a:lnTo>
                <a:lnTo>
                  <a:pt x="52" y="94"/>
                </a:lnTo>
                <a:lnTo>
                  <a:pt x="48" y="92"/>
                </a:lnTo>
                <a:lnTo>
                  <a:pt x="44" y="92"/>
                </a:lnTo>
                <a:close/>
                <a:moveTo>
                  <a:pt x="212" y="90"/>
                </a:moveTo>
                <a:lnTo>
                  <a:pt x="212" y="90"/>
                </a:lnTo>
                <a:lnTo>
                  <a:pt x="208" y="92"/>
                </a:lnTo>
                <a:lnTo>
                  <a:pt x="204" y="94"/>
                </a:lnTo>
                <a:lnTo>
                  <a:pt x="202" y="98"/>
                </a:lnTo>
                <a:lnTo>
                  <a:pt x="200" y="102"/>
                </a:lnTo>
                <a:lnTo>
                  <a:pt x="202" y="108"/>
                </a:lnTo>
                <a:lnTo>
                  <a:pt x="204" y="112"/>
                </a:lnTo>
                <a:lnTo>
                  <a:pt x="208" y="114"/>
                </a:lnTo>
                <a:lnTo>
                  <a:pt x="212" y="114"/>
                </a:lnTo>
                <a:lnTo>
                  <a:pt x="218" y="114"/>
                </a:lnTo>
                <a:lnTo>
                  <a:pt x="222" y="112"/>
                </a:lnTo>
                <a:lnTo>
                  <a:pt x="224" y="108"/>
                </a:lnTo>
                <a:lnTo>
                  <a:pt x="224" y="102"/>
                </a:lnTo>
                <a:lnTo>
                  <a:pt x="224" y="98"/>
                </a:lnTo>
                <a:lnTo>
                  <a:pt x="222" y="94"/>
                </a:lnTo>
                <a:lnTo>
                  <a:pt x="218" y="92"/>
                </a:lnTo>
                <a:lnTo>
                  <a:pt x="212" y="90"/>
                </a:lnTo>
                <a:close/>
                <a:moveTo>
                  <a:pt x="160" y="56"/>
                </a:moveTo>
                <a:lnTo>
                  <a:pt x="160" y="62"/>
                </a:lnTo>
                <a:lnTo>
                  <a:pt x="166" y="62"/>
                </a:lnTo>
                <a:lnTo>
                  <a:pt x="174" y="60"/>
                </a:lnTo>
                <a:lnTo>
                  <a:pt x="174" y="58"/>
                </a:lnTo>
                <a:lnTo>
                  <a:pt x="174" y="56"/>
                </a:lnTo>
                <a:lnTo>
                  <a:pt x="160" y="56"/>
                </a:lnTo>
                <a:close/>
                <a:moveTo>
                  <a:pt x="210" y="56"/>
                </a:moveTo>
                <a:lnTo>
                  <a:pt x="210" y="56"/>
                </a:lnTo>
                <a:lnTo>
                  <a:pt x="192" y="26"/>
                </a:lnTo>
                <a:lnTo>
                  <a:pt x="160" y="24"/>
                </a:lnTo>
                <a:lnTo>
                  <a:pt x="160" y="50"/>
                </a:lnTo>
                <a:lnTo>
                  <a:pt x="190" y="52"/>
                </a:lnTo>
                <a:lnTo>
                  <a:pt x="192" y="56"/>
                </a:lnTo>
                <a:lnTo>
                  <a:pt x="210"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66" name="Freeform 160"/>
          <p:cNvSpPr>
            <a:spLocks noEditPoints="1"/>
          </p:cNvSpPr>
          <p:nvPr/>
        </p:nvSpPr>
        <p:spPr bwMode="auto">
          <a:xfrm>
            <a:off x="7025581" y="5335166"/>
            <a:ext cx="501650" cy="468313"/>
          </a:xfrm>
          <a:custGeom>
            <a:avLst/>
            <a:gdLst>
              <a:gd name="T0" fmla="*/ 2147483646 w 210"/>
              <a:gd name="T1" fmla="*/ 0 h 196"/>
              <a:gd name="T2" fmla="*/ 2147483646 w 210"/>
              <a:gd name="T3" fmla="*/ 2147483646 h 196"/>
              <a:gd name="T4" fmla="*/ 2147483646 w 210"/>
              <a:gd name="T5" fmla="*/ 2147483646 h 196"/>
              <a:gd name="T6" fmla="*/ 2147483646 w 210"/>
              <a:gd name="T7" fmla="*/ 2147483646 h 196"/>
              <a:gd name="T8" fmla="*/ 2147483646 w 210"/>
              <a:gd name="T9" fmla="*/ 2147483646 h 196"/>
              <a:gd name="T10" fmla="*/ 2147483646 w 210"/>
              <a:gd name="T11" fmla="*/ 2147483646 h 196"/>
              <a:gd name="T12" fmla="*/ 2147483646 w 210"/>
              <a:gd name="T13" fmla="*/ 2147483646 h 196"/>
              <a:gd name="T14" fmla="*/ 2147483646 w 210"/>
              <a:gd name="T15" fmla="*/ 2147483646 h 196"/>
              <a:gd name="T16" fmla="*/ 2147483646 w 210"/>
              <a:gd name="T17" fmla="*/ 2147483646 h 196"/>
              <a:gd name="T18" fmla="*/ 2147483646 w 210"/>
              <a:gd name="T19" fmla="*/ 2147483646 h 196"/>
              <a:gd name="T20" fmla="*/ 2147483646 w 210"/>
              <a:gd name="T21" fmla="*/ 2147483646 h 196"/>
              <a:gd name="T22" fmla="*/ 2147483646 w 210"/>
              <a:gd name="T23" fmla="*/ 2147483646 h 196"/>
              <a:gd name="T24" fmla="*/ 2147483646 w 210"/>
              <a:gd name="T25" fmla="*/ 2147483646 h 196"/>
              <a:gd name="T26" fmla="*/ 2147483646 w 210"/>
              <a:gd name="T27" fmla="*/ 2147483646 h 196"/>
              <a:gd name="T28" fmla="*/ 2147483646 w 210"/>
              <a:gd name="T29" fmla="*/ 2147483646 h 196"/>
              <a:gd name="T30" fmla="*/ 2147483646 w 210"/>
              <a:gd name="T31" fmla="*/ 2147483646 h 196"/>
              <a:gd name="T32" fmla="*/ 2147483646 w 210"/>
              <a:gd name="T33" fmla="*/ 2147483646 h 196"/>
              <a:gd name="T34" fmla="*/ 2147483646 w 210"/>
              <a:gd name="T35" fmla="*/ 2147483646 h 196"/>
              <a:gd name="T36" fmla="*/ 2147483646 w 210"/>
              <a:gd name="T37" fmla="*/ 2147483646 h 196"/>
              <a:gd name="T38" fmla="*/ 2147483646 w 210"/>
              <a:gd name="T39" fmla="*/ 2147483646 h 196"/>
              <a:gd name="T40" fmla="*/ 2147483646 w 210"/>
              <a:gd name="T41" fmla="*/ 2147483646 h 196"/>
              <a:gd name="T42" fmla="*/ 2147483646 w 210"/>
              <a:gd name="T43" fmla="*/ 2147483646 h 196"/>
              <a:gd name="T44" fmla="*/ 2147483646 w 210"/>
              <a:gd name="T45" fmla="*/ 2147483646 h 196"/>
              <a:gd name="T46" fmla="*/ 2147483646 w 210"/>
              <a:gd name="T47" fmla="*/ 2147483646 h 196"/>
              <a:gd name="T48" fmla="*/ 0 w 210"/>
              <a:gd name="T49" fmla="*/ 2147483646 h 196"/>
              <a:gd name="T50" fmla="*/ 2147483646 w 210"/>
              <a:gd name="T51" fmla="*/ 2147483646 h 196"/>
              <a:gd name="T52" fmla="*/ 2147483646 w 210"/>
              <a:gd name="T53" fmla="*/ 2147483646 h 196"/>
              <a:gd name="T54" fmla="*/ 2147483646 w 210"/>
              <a:gd name="T55" fmla="*/ 2147483646 h 196"/>
              <a:gd name="T56" fmla="*/ 2147483646 w 210"/>
              <a:gd name="T57" fmla="*/ 0 h 196"/>
              <a:gd name="T58" fmla="*/ 2147483646 w 210"/>
              <a:gd name="T59" fmla="*/ 2147483646 h 196"/>
              <a:gd name="T60" fmla="*/ 2147483646 w 210"/>
              <a:gd name="T61" fmla="*/ 2147483646 h 196"/>
              <a:gd name="T62" fmla="*/ 2147483646 w 210"/>
              <a:gd name="T63" fmla="*/ 2147483646 h 196"/>
              <a:gd name="T64" fmla="*/ 2147483646 w 210"/>
              <a:gd name="T65" fmla="*/ 2147483646 h 196"/>
              <a:gd name="T66" fmla="*/ 2147483646 w 210"/>
              <a:gd name="T67" fmla="*/ 2147483646 h 196"/>
              <a:gd name="T68" fmla="*/ 2147483646 w 210"/>
              <a:gd name="T69" fmla="*/ 2147483646 h 196"/>
              <a:gd name="T70" fmla="*/ 2147483646 w 210"/>
              <a:gd name="T71" fmla="*/ 2147483646 h 196"/>
              <a:gd name="T72" fmla="*/ 2147483646 w 210"/>
              <a:gd name="T73" fmla="*/ 2147483646 h 196"/>
              <a:gd name="T74" fmla="*/ 2147483646 w 210"/>
              <a:gd name="T75" fmla="*/ 2147483646 h 196"/>
              <a:gd name="T76" fmla="*/ 2147483646 w 210"/>
              <a:gd name="T77" fmla="*/ 2147483646 h 196"/>
              <a:gd name="T78" fmla="*/ 2147483646 w 210"/>
              <a:gd name="T79" fmla="*/ 2147483646 h 196"/>
              <a:gd name="T80" fmla="*/ 2147483646 w 210"/>
              <a:gd name="T81" fmla="*/ 2147483646 h 196"/>
              <a:gd name="T82" fmla="*/ 2147483646 w 210"/>
              <a:gd name="T83" fmla="*/ 2147483646 h 196"/>
              <a:gd name="T84" fmla="*/ 2147483646 w 210"/>
              <a:gd name="T85" fmla="*/ 2147483646 h 196"/>
              <a:gd name="T86" fmla="*/ 2147483646 w 210"/>
              <a:gd name="T87" fmla="*/ 2147483646 h 196"/>
              <a:gd name="T88" fmla="*/ 2147483646 w 210"/>
              <a:gd name="T89" fmla="*/ 2147483646 h 196"/>
              <a:gd name="T90" fmla="*/ 2147483646 w 210"/>
              <a:gd name="T91" fmla="*/ 2147483646 h 196"/>
              <a:gd name="T92" fmla="*/ 2147483646 w 210"/>
              <a:gd name="T93" fmla="*/ 2147483646 h 196"/>
              <a:gd name="T94" fmla="*/ 2147483646 w 210"/>
              <a:gd name="T95" fmla="*/ 2147483646 h 196"/>
              <a:gd name="T96" fmla="*/ 2147483646 w 210"/>
              <a:gd name="T97" fmla="*/ 2147483646 h 196"/>
              <a:gd name="T98" fmla="*/ 2147483646 w 210"/>
              <a:gd name="T99" fmla="*/ 2147483646 h 196"/>
              <a:gd name="T100" fmla="*/ 2147483646 w 210"/>
              <a:gd name="T101" fmla="*/ 2147483646 h 196"/>
              <a:gd name="T102" fmla="*/ 2147483646 w 210"/>
              <a:gd name="T103" fmla="*/ 2147483646 h 196"/>
              <a:gd name="T104" fmla="*/ 2147483646 w 210"/>
              <a:gd name="T105" fmla="*/ 2147483646 h 196"/>
              <a:gd name="T106" fmla="*/ 2147483646 w 210"/>
              <a:gd name="T107" fmla="*/ 2147483646 h 196"/>
              <a:gd name="T108" fmla="*/ 2147483646 w 210"/>
              <a:gd name="T109" fmla="*/ 2147483646 h 196"/>
              <a:gd name="T110" fmla="*/ 2147483646 w 210"/>
              <a:gd name="T111" fmla="*/ 2147483646 h 196"/>
              <a:gd name="T112" fmla="*/ 2147483646 w 210"/>
              <a:gd name="T113" fmla="*/ 2147483646 h 196"/>
              <a:gd name="T114" fmla="*/ 2147483646 w 210"/>
              <a:gd name="T115" fmla="*/ 2147483646 h 196"/>
              <a:gd name="T116" fmla="*/ 2147483646 w 210"/>
              <a:gd name="T117" fmla="*/ 2147483646 h 1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0" h="196">
                <a:moveTo>
                  <a:pt x="98" y="0"/>
                </a:moveTo>
                <a:lnTo>
                  <a:pt x="98" y="0"/>
                </a:lnTo>
                <a:lnTo>
                  <a:pt x="118" y="2"/>
                </a:lnTo>
                <a:lnTo>
                  <a:pt x="136" y="8"/>
                </a:lnTo>
                <a:lnTo>
                  <a:pt x="154" y="16"/>
                </a:lnTo>
                <a:lnTo>
                  <a:pt x="168" y="28"/>
                </a:lnTo>
                <a:lnTo>
                  <a:pt x="180" y="44"/>
                </a:lnTo>
                <a:lnTo>
                  <a:pt x="190" y="60"/>
                </a:lnTo>
                <a:lnTo>
                  <a:pt x="162" y="60"/>
                </a:lnTo>
                <a:lnTo>
                  <a:pt x="152" y="46"/>
                </a:lnTo>
                <a:lnTo>
                  <a:pt x="140" y="36"/>
                </a:lnTo>
                <a:lnTo>
                  <a:pt x="128" y="30"/>
                </a:lnTo>
                <a:lnTo>
                  <a:pt x="114" y="26"/>
                </a:lnTo>
                <a:lnTo>
                  <a:pt x="98" y="24"/>
                </a:lnTo>
                <a:lnTo>
                  <a:pt x="84" y="26"/>
                </a:lnTo>
                <a:lnTo>
                  <a:pt x="70" y="30"/>
                </a:lnTo>
                <a:lnTo>
                  <a:pt x="58" y="36"/>
                </a:lnTo>
                <a:lnTo>
                  <a:pt x="46" y="46"/>
                </a:lnTo>
                <a:lnTo>
                  <a:pt x="38" y="56"/>
                </a:lnTo>
                <a:lnTo>
                  <a:pt x="30" y="70"/>
                </a:lnTo>
                <a:lnTo>
                  <a:pt x="26" y="84"/>
                </a:lnTo>
                <a:lnTo>
                  <a:pt x="24" y="98"/>
                </a:lnTo>
                <a:lnTo>
                  <a:pt x="26" y="114"/>
                </a:lnTo>
                <a:lnTo>
                  <a:pt x="30" y="128"/>
                </a:lnTo>
                <a:lnTo>
                  <a:pt x="38" y="140"/>
                </a:lnTo>
                <a:lnTo>
                  <a:pt x="46" y="150"/>
                </a:lnTo>
                <a:lnTo>
                  <a:pt x="58" y="160"/>
                </a:lnTo>
                <a:lnTo>
                  <a:pt x="70" y="166"/>
                </a:lnTo>
                <a:lnTo>
                  <a:pt x="84" y="170"/>
                </a:lnTo>
                <a:lnTo>
                  <a:pt x="98" y="172"/>
                </a:lnTo>
                <a:lnTo>
                  <a:pt x="114" y="170"/>
                </a:lnTo>
                <a:lnTo>
                  <a:pt x="128" y="166"/>
                </a:lnTo>
                <a:lnTo>
                  <a:pt x="140" y="160"/>
                </a:lnTo>
                <a:lnTo>
                  <a:pt x="152" y="150"/>
                </a:lnTo>
                <a:lnTo>
                  <a:pt x="154" y="148"/>
                </a:lnTo>
                <a:lnTo>
                  <a:pt x="184" y="148"/>
                </a:lnTo>
                <a:lnTo>
                  <a:pt x="176" y="158"/>
                </a:lnTo>
                <a:lnTo>
                  <a:pt x="168" y="168"/>
                </a:lnTo>
                <a:lnTo>
                  <a:pt x="154" y="180"/>
                </a:lnTo>
                <a:lnTo>
                  <a:pt x="136" y="188"/>
                </a:lnTo>
                <a:lnTo>
                  <a:pt x="118" y="194"/>
                </a:lnTo>
                <a:lnTo>
                  <a:pt x="98" y="196"/>
                </a:lnTo>
                <a:lnTo>
                  <a:pt x="78" y="194"/>
                </a:lnTo>
                <a:lnTo>
                  <a:pt x="60" y="188"/>
                </a:lnTo>
                <a:lnTo>
                  <a:pt x="44" y="180"/>
                </a:lnTo>
                <a:lnTo>
                  <a:pt x="30" y="168"/>
                </a:lnTo>
                <a:lnTo>
                  <a:pt x="18" y="154"/>
                </a:lnTo>
                <a:lnTo>
                  <a:pt x="8" y="136"/>
                </a:lnTo>
                <a:lnTo>
                  <a:pt x="2" y="118"/>
                </a:lnTo>
                <a:lnTo>
                  <a:pt x="0" y="98"/>
                </a:lnTo>
                <a:lnTo>
                  <a:pt x="2" y="78"/>
                </a:lnTo>
                <a:lnTo>
                  <a:pt x="8" y="60"/>
                </a:lnTo>
                <a:lnTo>
                  <a:pt x="18" y="44"/>
                </a:lnTo>
                <a:lnTo>
                  <a:pt x="30" y="28"/>
                </a:lnTo>
                <a:lnTo>
                  <a:pt x="44" y="16"/>
                </a:lnTo>
                <a:lnTo>
                  <a:pt x="60" y="8"/>
                </a:lnTo>
                <a:lnTo>
                  <a:pt x="78" y="2"/>
                </a:lnTo>
                <a:lnTo>
                  <a:pt x="98" y="0"/>
                </a:lnTo>
                <a:close/>
                <a:moveTo>
                  <a:pt x="76" y="68"/>
                </a:moveTo>
                <a:lnTo>
                  <a:pt x="68" y="76"/>
                </a:lnTo>
                <a:lnTo>
                  <a:pt x="90" y="96"/>
                </a:lnTo>
                <a:lnTo>
                  <a:pt x="90" y="98"/>
                </a:lnTo>
                <a:lnTo>
                  <a:pt x="90" y="104"/>
                </a:lnTo>
                <a:lnTo>
                  <a:pt x="86" y="112"/>
                </a:lnTo>
                <a:lnTo>
                  <a:pt x="88" y="114"/>
                </a:lnTo>
                <a:lnTo>
                  <a:pt x="94" y="108"/>
                </a:lnTo>
                <a:lnTo>
                  <a:pt x="100" y="108"/>
                </a:lnTo>
                <a:lnTo>
                  <a:pt x="102" y="108"/>
                </a:lnTo>
                <a:lnTo>
                  <a:pt x="104" y="110"/>
                </a:lnTo>
                <a:lnTo>
                  <a:pt x="112" y="102"/>
                </a:lnTo>
                <a:lnTo>
                  <a:pt x="110" y="100"/>
                </a:lnTo>
                <a:lnTo>
                  <a:pt x="110" y="98"/>
                </a:lnTo>
                <a:lnTo>
                  <a:pt x="108" y="92"/>
                </a:lnTo>
                <a:lnTo>
                  <a:pt x="130" y="66"/>
                </a:lnTo>
                <a:lnTo>
                  <a:pt x="126" y="62"/>
                </a:lnTo>
                <a:lnTo>
                  <a:pt x="104" y="90"/>
                </a:lnTo>
                <a:lnTo>
                  <a:pt x="98" y="88"/>
                </a:lnTo>
                <a:lnTo>
                  <a:pt x="76" y="68"/>
                </a:lnTo>
                <a:close/>
                <a:moveTo>
                  <a:pt x="210" y="70"/>
                </a:moveTo>
                <a:lnTo>
                  <a:pt x="186" y="70"/>
                </a:lnTo>
                <a:lnTo>
                  <a:pt x="166" y="116"/>
                </a:lnTo>
                <a:lnTo>
                  <a:pt x="164" y="126"/>
                </a:lnTo>
                <a:lnTo>
                  <a:pt x="186" y="126"/>
                </a:lnTo>
                <a:lnTo>
                  <a:pt x="184" y="140"/>
                </a:lnTo>
                <a:lnTo>
                  <a:pt x="202" y="140"/>
                </a:lnTo>
                <a:lnTo>
                  <a:pt x="202" y="126"/>
                </a:lnTo>
                <a:lnTo>
                  <a:pt x="208" y="126"/>
                </a:lnTo>
                <a:lnTo>
                  <a:pt x="210" y="116"/>
                </a:lnTo>
                <a:lnTo>
                  <a:pt x="204" y="116"/>
                </a:lnTo>
                <a:lnTo>
                  <a:pt x="210" y="70"/>
                </a:lnTo>
                <a:close/>
                <a:moveTo>
                  <a:pt x="186" y="116"/>
                </a:moveTo>
                <a:lnTo>
                  <a:pt x="190" y="86"/>
                </a:lnTo>
                <a:lnTo>
                  <a:pt x="180" y="116"/>
                </a:lnTo>
                <a:lnTo>
                  <a:pt x="186" y="116"/>
                </a:lnTo>
                <a:close/>
                <a:moveTo>
                  <a:pt x="162" y="128"/>
                </a:moveTo>
                <a:lnTo>
                  <a:pt x="144" y="128"/>
                </a:lnTo>
                <a:lnTo>
                  <a:pt x="164" y="100"/>
                </a:lnTo>
                <a:lnTo>
                  <a:pt x="168" y="92"/>
                </a:lnTo>
                <a:lnTo>
                  <a:pt x="168" y="86"/>
                </a:lnTo>
                <a:lnTo>
                  <a:pt x="168" y="80"/>
                </a:lnTo>
                <a:lnTo>
                  <a:pt x="164" y="74"/>
                </a:lnTo>
                <a:lnTo>
                  <a:pt x="158" y="70"/>
                </a:lnTo>
                <a:lnTo>
                  <a:pt x="150" y="68"/>
                </a:lnTo>
                <a:lnTo>
                  <a:pt x="140" y="70"/>
                </a:lnTo>
                <a:lnTo>
                  <a:pt x="134" y="76"/>
                </a:lnTo>
                <a:lnTo>
                  <a:pt x="130" y="82"/>
                </a:lnTo>
                <a:lnTo>
                  <a:pt x="128" y="90"/>
                </a:lnTo>
                <a:lnTo>
                  <a:pt x="128" y="94"/>
                </a:lnTo>
                <a:lnTo>
                  <a:pt x="144" y="94"/>
                </a:lnTo>
                <a:lnTo>
                  <a:pt x="144" y="86"/>
                </a:lnTo>
                <a:lnTo>
                  <a:pt x="146" y="80"/>
                </a:lnTo>
                <a:lnTo>
                  <a:pt x="150" y="80"/>
                </a:lnTo>
                <a:lnTo>
                  <a:pt x="152" y="80"/>
                </a:lnTo>
                <a:lnTo>
                  <a:pt x="152" y="84"/>
                </a:lnTo>
                <a:lnTo>
                  <a:pt x="148" y="96"/>
                </a:lnTo>
                <a:lnTo>
                  <a:pt x="124" y="130"/>
                </a:lnTo>
                <a:lnTo>
                  <a:pt x="124" y="140"/>
                </a:lnTo>
                <a:lnTo>
                  <a:pt x="162" y="140"/>
                </a:lnTo>
                <a:lnTo>
                  <a:pt x="162"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3286963809"/>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0-#ppt_w/2"/>
                                          </p:val>
                                        </p:tav>
                                        <p:tav tm="100000">
                                          <p:val>
                                            <p:strVal val="#ppt_x"/>
                                          </p:val>
                                        </p:tav>
                                      </p:tavLst>
                                    </p:anim>
                                    <p:anim calcmode="lin" valueType="num">
                                      <p:cBhvr additive="base">
                                        <p:cTn id="24" dur="500" fill="hold"/>
                                        <p:tgtEl>
                                          <p:spTgt spid="45"/>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0-#ppt_w/2"/>
                                          </p:val>
                                        </p:tav>
                                        <p:tav tm="100000">
                                          <p:val>
                                            <p:strVal val="#ppt_x"/>
                                          </p:val>
                                        </p:tav>
                                      </p:tavLst>
                                    </p:anim>
                                    <p:anim calcmode="lin" valueType="num">
                                      <p:cBhvr additive="base">
                                        <p:cTn id="32" dur="500" fill="hold"/>
                                        <p:tgtEl>
                                          <p:spTgt spid="6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fill="hold"/>
                                        <p:tgtEl>
                                          <p:spTgt spid="63"/>
                                        </p:tgtEl>
                                        <p:attrNameLst>
                                          <p:attrName>ppt_x</p:attrName>
                                        </p:attrNameLst>
                                      </p:cBhvr>
                                      <p:tavLst>
                                        <p:tav tm="0">
                                          <p:val>
                                            <p:strVal val="0-#ppt_w/2"/>
                                          </p:val>
                                        </p:tav>
                                        <p:tav tm="100000">
                                          <p:val>
                                            <p:strVal val="#ppt_x"/>
                                          </p:val>
                                        </p:tav>
                                      </p:tavLst>
                                    </p:anim>
                                    <p:anim calcmode="lin" valueType="num">
                                      <p:cBhvr additive="base">
                                        <p:cTn id="36" dur="500" fill="hold"/>
                                        <p:tgtEl>
                                          <p:spTgt spid="6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0-#ppt_w/2"/>
                                          </p:val>
                                        </p:tav>
                                        <p:tav tm="100000">
                                          <p:val>
                                            <p:strVal val="#ppt_x"/>
                                          </p:val>
                                        </p:tav>
                                      </p:tavLst>
                                    </p:anim>
                                    <p:anim calcmode="lin" valueType="num">
                                      <p:cBhvr additive="base">
                                        <p:cTn id="40"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1+#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1+#ppt_w/2"/>
                                          </p:val>
                                        </p:tav>
                                        <p:tav tm="100000">
                                          <p:val>
                                            <p:strVal val="#ppt_x"/>
                                          </p:val>
                                        </p:tav>
                                      </p:tavLst>
                                    </p:anim>
                                    <p:anim calcmode="lin" valueType="num">
                                      <p:cBhvr additive="base">
                                        <p:cTn id="58" dur="500" fill="hold"/>
                                        <p:tgtEl>
                                          <p:spTgt spid="37"/>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1+#ppt_w/2"/>
                                          </p:val>
                                        </p:tav>
                                        <p:tav tm="100000">
                                          <p:val>
                                            <p:strVal val="#ppt_x"/>
                                          </p:val>
                                        </p:tav>
                                      </p:tavLst>
                                    </p:anim>
                                    <p:anim calcmode="lin" valueType="num">
                                      <p:cBhvr additive="base">
                                        <p:cTn id="62" dur="500" fill="hold"/>
                                        <p:tgtEl>
                                          <p:spTgt spid="49"/>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1+#ppt_w/2"/>
                                          </p:val>
                                        </p:tav>
                                        <p:tav tm="100000">
                                          <p:val>
                                            <p:strVal val="#ppt_x"/>
                                          </p:val>
                                        </p:tav>
                                      </p:tavLst>
                                    </p:anim>
                                    <p:anim calcmode="lin" valueType="num">
                                      <p:cBhvr additive="base">
                                        <p:cTn id="66" dur="500" fill="hold"/>
                                        <p:tgtEl>
                                          <p:spTgt spid="5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 calcmode="lin" valueType="num">
                                      <p:cBhvr additive="base">
                                        <p:cTn id="69" dur="500" fill="hold"/>
                                        <p:tgtEl>
                                          <p:spTgt spid="62"/>
                                        </p:tgtEl>
                                        <p:attrNameLst>
                                          <p:attrName>ppt_x</p:attrName>
                                        </p:attrNameLst>
                                      </p:cBhvr>
                                      <p:tavLst>
                                        <p:tav tm="0">
                                          <p:val>
                                            <p:strVal val="1+#ppt_w/2"/>
                                          </p:val>
                                        </p:tav>
                                        <p:tav tm="100000">
                                          <p:val>
                                            <p:strVal val="#ppt_x"/>
                                          </p:val>
                                        </p:tav>
                                      </p:tavLst>
                                    </p:anim>
                                    <p:anim calcmode="lin" valueType="num">
                                      <p:cBhvr additive="base">
                                        <p:cTn id="70" dur="500" fill="hold"/>
                                        <p:tgtEl>
                                          <p:spTgt spid="6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 calcmode="lin" valueType="num">
                                      <p:cBhvr additive="base">
                                        <p:cTn id="73" dur="500" fill="hold"/>
                                        <p:tgtEl>
                                          <p:spTgt spid="64"/>
                                        </p:tgtEl>
                                        <p:attrNameLst>
                                          <p:attrName>ppt_x</p:attrName>
                                        </p:attrNameLst>
                                      </p:cBhvr>
                                      <p:tavLst>
                                        <p:tav tm="0">
                                          <p:val>
                                            <p:strVal val="1+#ppt_w/2"/>
                                          </p:val>
                                        </p:tav>
                                        <p:tav tm="100000">
                                          <p:val>
                                            <p:strVal val="#ppt_x"/>
                                          </p:val>
                                        </p:tav>
                                      </p:tavLst>
                                    </p:anim>
                                    <p:anim calcmode="lin" valueType="num">
                                      <p:cBhvr additive="base">
                                        <p:cTn id="74" dur="500" fill="hold"/>
                                        <p:tgtEl>
                                          <p:spTgt spid="64"/>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fill="hold"/>
                                        <p:tgtEl>
                                          <p:spTgt spid="66"/>
                                        </p:tgtEl>
                                        <p:attrNameLst>
                                          <p:attrName>ppt_x</p:attrName>
                                        </p:attrNameLst>
                                      </p:cBhvr>
                                      <p:tavLst>
                                        <p:tav tm="0">
                                          <p:val>
                                            <p:strVal val="1+#ppt_w/2"/>
                                          </p:val>
                                        </p:tav>
                                        <p:tav tm="100000">
                                          <p:val>
                                            <p:strVal val="#ppt_x"/>
                                          </p:val>
                                        </p:tav>
                                      </p:tavLst>
                                    </p:anim>
                                    <p:anim calcmode="lin" valueType="num">
                                      <p:cBhvr additive="base">
                                        <p:cTn id="7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7" grpId="0" animBg="1"/>
      <p:bldP spid="30" grpId="0" animBg="1"/>
      <p:bldP spid="61" grpId="0" animBg="1"/>
      <p:bldP spid="62" grpId="0" animBg="1"/>
      <p:bldP spid="6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67" name="椭圆 1"/>
          <p:cNvSpPr>
            <a:spLocks noChangeArrowheads="1"/>
          </p:cNvSpPr>
          <p:nvPr/>
        </p:nvSpPr>
        <p:spPr bwMode="auto">
          <a:xfrm>
            <a:off x="6337300" y="2057400"/>
            <a:ext cx="4383088" cy="4383088"/>
          </a:xfrm>
          <a:prstGeom prst="ellipse">
            <a:avLst/>
          </a:prstGeom>
          <a:noFill/>
          <a:ln w="38100">
            <a:solidFill>
              <a:srgbClr val="37BBED"/>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68" name="椭圆 2"/>
          <p:cNvSpPr>
            <a:spLocks noChangeArrowheads="1"/>
          </p:cNvSpPr>
          <p:nvPr/>
        </p:nvSpPr>
        <p:spPr bwMode="auto">
          <a:xfrm>
            <a:off x="5534025" y="3667125"/>
            <a:ext cx="1608138" cy="1608138"/>
          </a:xfrm>
          <a:prstGeom prst="ellipse">
            <a:avLst/>
          </a:prstGeom>
          <a:ln w="9525">
            <a:solidFill>
              <a:srgbClr val="37BBED"/>
            </a:solidFill>
            <a:round/>
            <a:headEnd/>
            <a:tailE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69" name="椭圆 11"/>
          <p:cNvSpPr>
            <a:spLocks noChangeArrowheads="1"/>
          </p:cNvSpPr>
          <p:nvPr/>
        </p:nvSpPr>
        <p:spPr bwMode="auto">
          <a:xfrm>
            <a:off x="8181975" y="1254125"/>
            <a:ext cx="1608138" cy="1608138"/>
          </a:xfrm>
          <a:prstGeom prst="ellipse">
            <a:avLst/>
          </a:prstGeom>
          <a:ln w="9525">
            <a:solidFill>
              <a:srgbClr val="37BBED"/>
            </a:solidFill>
            <a:round/>
            <a:headEnd/>
            <a:tailE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70" name="椭圆 12"/>
          <p:cNvSpPr>
            <a:spLocks noChangeArrowheads="1"/>
          </p:cNvSpPr>
          <p:nvPr/>
        </p:nvSpPr>
        <p:spPr bwMode="auto">
          <a:xfrm>
            <a:off x="9112250" y="4786313"/>
            <a:ext cx="1608138" cy="1608137"/>
          </a:xfrm>
          <a:prstGeom prst="ellipse">
            <a:avLst/>
          </a:prstGeom>
          <a:ln w="9525">
            <a:solidFill>
              <a:srgbClr val="37BBED"/>
            </a:solidFill>
            <a:round/>
            <a:headEnd/>
            <a:tailE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71" name="Freeform 116"/>
          <p:cNvSpPr>
            <a:spLocks noEditPoints="1"/>
          </p:cNvSpPr>
          <p:nvPr/>
        </p:nvSpPr>
        <p:spPr bwMode="auto">
          <a:xfrm>
            <a:off x="5895975" y="42497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72" name="Freeform 206"/>
          <p:cNvSpPr>
            <a:spLocks noEditPoints="1"/>
          </p:cNvSpPr>
          <p:nvPr/>
        </p:nvSpPr>
        <p:spPr bwMode="auto">
          <a:xfrm>
            <a:off x="9590088" y="52895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sp>
        <p:nvSpPr>
          <p:cNvPr id="73" name="Freeform 201"/>
          <p:cNvSpPr>
            <a:spLocks noEditPoints="1"/>
          </p:cNvSpPr>
          <p:nvPr/>
        </p:nvSpPr>
        <p:spPr bwMode="auto">
          <a:xfrm>
            <a:off x="8591550" y="17192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lumMod val="85000"/>
                </a:schemeClr>
              </a:solidFill>
              <a:cs typeface="+mn-ea"/>
              <a:sym typeface="+mn-lt"/>
            </a:endParaRPr>
          </a:p>
        </p:txBody>
      </p:sp>
      <p:grpSp>
        <p:nvGrpSpPr>
          <p:cNvPr id="74" name="组合 16"/>
          <p:cNvGrpSpPr>
            <a:grpSpLocks/>
          </p:cNvGrpSpPr>
          <p:nvPr/>
        </p:nvGrpSpPr>
        <p:grpSpPr bwMode="auto">
          <a:xfrm>
            <a:off x="1897459" y="3302149"/>
            <a:ext cx="3046413" cy="992314"/>
            <a:chOff x="0" y="0"/>
            <a:chExt cx="3046360" cy="992803"/>
          </a:xfrm>
        </p:grpSpPr>
        <p:sp>
          <p:nvSpPr>
            <p:cNvPr id="75"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7"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78" name="组合 21"/>
          <p:cNvGrpSpPr>
            <a:grpSpLocks/>
          </p:cNvGrpSpPr>
          <p:nvPr/>
        </p:nvGrpSpPr>
        <p:grpSpPr bwMode="auto">
          <a:xfrm>
            <a:off x="1876822" y="1844824"/>
            <a:ext cx="3046412" cy="992635"/>
            <a:chOff x="0" y="0"/>
            <a:chExt cx="3046360" cy="991591"/>
          </a:xfrm>
        </p:grpSpPr>
        <p:sp>
          <p:nvSpPr>
            <p:cNvPr id="79"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0"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1"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82" name="组合 28"/>
          <p:cNvGrpSpPr>
            <a:grpSpLocks/>
          </p:cNvGrpSpPr>
          <p:nvPr/>
        </p:nvGrpSpPr>
        <p:grpSpPr bwMode="auto">
          <a:xfrm>
            <a:off x="1897459" y="4862661"/>
            <a:ext cx="3046413" cy="992314"/>
            <a:chOff x="0" y="0"/>
            <a:chExt cx="3046360" cy="992802"/>
          </a:xfrm>
        </p:grpSpPr>
        <p:sp>
          <p:nvSpPr>
            <p:cNvPr id="83"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4"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5"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1360367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ppt_x"/>
                                          </p:val>
                                        </p:tav>
                                        <p:tav tm="100000">
                                          <p:val>
                                            <p:strVal val="#ppt_x"/>
                                          </p:val>
                                        </p:tav>
                                      </p:tavLst>
                                    </p:anim>
                                    <p:anim calcmode="lin" valueType="num">
                                      <p:cBhvr additive="base">
                                        <p:cTn id="1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p:cTn id="21" dur="1000" fill="hold"/>
                                        <p:tgtEl>
                                          <p:spTgt spid="67"/>
                                        </p:tgtEl>
                                        <p:attrNameLst>
                                          <p:attrName>ppt_w</p:attrName>
                                        </p:attrNameLst>
                                      </p:cBhvr>
                                      <p:tavLst>
                                        <p:tav tm="0">
                                          <p:val>
                                            <p:fltVal val="0"/>
                                          </p:val>
                                        </p:tav>
                                        <p:tav tm="100000">
                                          <p:val>
                                            <p:strVal val="#ppt_w"/>
                                          </p:val>
                                        </p:tav>
                                      </p:tavLst>
                                    </p:anim>
                                    <p:anim calcmode="lin" valueType="num">
                                      <p:cBhvr>
                                        <p:cTn id="22" dur="1000" fill="hold"/>
                                        <p:tgtEl>
                                          <p:spTgt spid="67"/>
                                        </p:tgtEl>
                                        <p:attrNameLst>
                                          <p:attrName>ppt_h</p:attrName>
                                        </p:attrNameLst>
                                      </p:cBhvr>
                                      <p:tavLst>
                                        <p:tav tm="0">
                                          <p:val>
                                            <p:fltVal val="0"/>
                                          </p:val>
                                        </p:tav>
                                        <p:tav tm="100000">
                                          <p:val>
                                            <p:strVal val="#ppt_h"/>
                                          </p:val>
                                        </p:tav>
                                      </p:tavLst>
                                    </p:anim>
                                    <p:anim calcmode="lin" valueType="num">
                                      <p:cBhvr>
                                        <p:cTn id="23" dur="1000" fill="hold"/>
                                        <p:tgtEl>
                                          <p:spTgt spid="67"/>
                                        </p:tgtEl>
                                        <p:attrNameLst>
                                          <p:attrName>style.rotation</p:attrName>
                                        </p:attrNameLst>
                                      </p:cBhvr>
                                      <p:tavLst>
                                        <p:tav tm="0">
                                          <p:val>
                                            <p:fltVal val="90"/>
                                          </p:val>
                                        </p:tav>
                                        <p:tav tm="100000">
                                          <p:val>
                                            <p:fltVal val="0"/>
                                          </p:val>
                                        </p:tav>
                                      </p:tavLst>
                                    </p:anim>
                                    <p:animEffect transition="in" filter="fade">
                                      <p:cBhvr>
                                        <p:cTn id="24" dur="1000"/>
                                        <p:tgtEl>
                                          <p:spTgt spid="67"/>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1000" fill="hold"/>
                                        <p:tgtEl>
                                          <p:spTgt spid="68"/>
                                        </p:tgtEl>
                                        <p:attrNameLst>
                                          <p:attrName>ppt_w</p:attrName>
                                        </p:attrNameLst>
                                      </p:cBhvr>
                                      <p:tavLst>
                                        <p:tav tm="0">
                                          <p:val>
                                            <p:fltVal val="0"/>
                                          </p:val>
                                        </p:tav>
                                        <p:tav tm="100000">
                                          <p:val>
                                            <p:strVal val="#ppt_w"/>
                                          </p:val>
                                        </p:tav>
                                      </p:tavLst>
                                    </p:anim>
                                    <p:anim calcmode="lin" valueType="num">
                                      <p:cBhvr>
                                        <p:cTn id="28" dur="1000" fill="hold"/>
                                        <p:tgtEl>
                                          <p:spTgt spid="68"/>
                                        </p:tgtEl>
                                        <p:attrNameLst>
                                          <p:attrName>ppt_h</p:attrName>
                                        </p:attrNameLst>
                                      </p:cBhvr>
                                      <p:tavLst>
                                        <p:tav tm="0">
                                          <p:val>
                                            <p:fltVal val="0"/>
                                          </p:val>
                                        </p:tav>
                                        <p:tav tm="100000">
                                          <p:val>
                                            <p:strVal val="#ppt_h"/>
                                          </p:val>
                                        </p:tav>
                                      </p:tavLst>
                                    </p:anim>
                                    <p:anim calcmode="lin" valueType="num">
                                      <p:cBhvr>
                                        <p:cTn id="29" dur="1000" fill="hold"/>
                                        <p:tgtEl>
                                          <p:spTgt spid="68"/>
                                        </p:tgtEl>
                                        <p:attrNameLst>
                                          <p:attrName>style.rotation</p:attrName>
                                        </p:attrNameLst>
                                      </p:cBhvr>
                                      <p:tavLst>
                                        <p:tav tm="0">
                                          <p:val>
                                            <p:fltVal val="90"/>
                                          </p:val>
                                        </p:tav>
                                        <p:tav tm="100000">
                                          <p:val>
                                            <p:fltVal val="0"/>
                                          </p:val>
                                        </p:tav>
                                      </p:tavLst>
                                    </p:anim>
                                    <p:animEffect transition="in" filter="fade">
                                      <p:cBhvr>
                                        <p:cTn id="30" dur="1000"/>
                                        <p:tgtEl>
                                          <p:spTgt spid="68"/>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p:cTn id="33" dur="1000" fill="hold"/>
                                        <p:tgtEl>
                                          <p:spTgt spid="69"/>
                                        </p:tgtEl>
                                        <p:attrNameLst>
                                          <p:attrName>ppt_w</p:attrName>
                                        </p:attrNameLst>
                                      </p:cBhvr>
                                      <p:tavLst>
                                        <p:tav tm="0">
                                          <p:val>
                                            <p:fltVal val="0"/>
                                          </p:val>
                                        </p:tav>
                                        <p:tav tm="100000">
                                          <p:val>
                                            <p:strVal val="#ppt_w"/>
                                          </p:val>
                                        </p:tav>
                                      </p:tavLst>
                                    </p:anim>
                                    <p:anim calcmode="lin" valueType="num">
                                      <p:cBhvr>
                                        <p:cTn id="34" dur="1000" fill="hold"/>
                                        <p:tgtEl>
                                          <p:spTgt spid="69"/>
                                        </p:tgtEl>
                                        <p:attrNameLst>
                                          <p:attrName>ppt_h</p:attrName>
                                        </p:attrNameLst>
                                      </p:cBhvr>
                                      <p:tavLst>
                                        <p:tav tm="0">
                                          <p:val>
                                            <p:fltVal val="0"/>
                                          </p:val>
                                        </p:tav>
                                        <p:tav tm="100000">
                                          <p:val>
                                            <p:strVal val="#ppt_h"/>
                                          </p:val>
                                        </p:tav>
                                      </p:tavLst>
                                    </p:anim>
                                    <p:anim calcmode="lin" valueType="num">
                                      <p:cBhvr>
                                        <p:cTn id="35" dur="1000" fill="hold"/>
                                        <p:tgtEl>
                                          <p:spTgt spid="69"/>
                                        </p:tgtEl>
                                        <p:attrNameLst>
                                          <p:attrName>style.rotation</p:attrName>
                                        </p:attrNameLst>
                                      </p:cBhvr>
                                      <p:tavLst>
                                        <p:tav tm="0">
                                          <p:val>
                                            <p:fltVal val="90"/>
                                          </p:val>
                                        </p:tav>
                                        <p:tav tm="100000">
                                          <p:val>
                                            <p:fltVal val="0"/>
                                          </p:val>
                                        </p:tav>
                                      </p:tavLst>
                                    </p:anim>
                                    <p:animEffect transition="in" filter="fade">
                                      <p:cBhvr>
                                        <p:cTn id="36" dur="1000"/>
                                        <p:tgtEl>
                                          <p:spTgt spid="6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1000" fill="hold"/>
                                        <p:tgtEl>
                                          <p:spTgt spid="70"/>
                                        </p:tgtEl>
                                        <p:attrNameLst>
                                          <p:attrName>ppt_w</p:attrName>
                                        </p:attrNameLst>
                                      </p:cBhvr>
                                      <p:tavLst>
                                        <p:tav tm="0">
                                          <p:val>
                                            <p:fltVal val="0"/>
                                          </p:val>
                                        </p:tav>
                                        <p:tav tm="100000">
                                          <p:val>
                                            <p:strVal val="#ppt_w"/>
                                          </p:val>
                                        </p:tav>
                                      </p:tavLst>
                                    </p:anim>
                                    <p:anim calcmode="lin" valueType="num">
                                      <p:cBhvr>
                                        <p:cTn id="40" dur="1000" fill="hold"/>
                                        <p:tgtEl>
                                          <p:spTgt spid="70"/>
                                        </p:tgtEl>
                                        <p:attrNameLst>
                                          <p:attrName>ppt_h</p:attrName>
                                        </p:attrNameLst>
                                      </p:cBhvr>
                                      <p:tavLst>
                                        <p:tav tm="0">
                                          <p:val>
                                            <p:fltVal val="0"/>
                                          </p:val>
                                        </p:tav>
                                        <p:tav tm="100000">
                                          <p:val>
                                            <p:strVal val="#ppt_h"/>
                                          </p:val>
                                        </p:tav>
                                      </p:tavLst>
                                    </p:anim>
                                    <p:anim calcmode="lin" valueType="num">
                                      <p:cBhvr>
                                        <p:cTn id="41" dur="1000" fill="hold"/>
                                        <p:tgtEl>
                                          <p:spTgt spid="70"/>
                                        </p:tgtEl>
                                        <p:attrNameLst>
                                          <p:attrName>style.rotation</p:attrName>
                                        </p:attrNameLst>
                                      </p:cBhvr>
                                      <p:tavLst>
                                        <p:tav tm="0">
                                          <p:val>
                                            <p:fltVal val="90"/>
                                          </p:val>
                                        </p:tav>
                                        <p:tav tm="100000">
                                          <p:val>
                                            <p:fltVal val="0"/>
                                          </p:val>
                                        </p:tav>
                                      </p:tavLst>
                                    </p:anim>
                                    <p:animEffect transition="in" filter="fade">
                                      <p:cBhvr>
                                        <p:cTn id="42" dur="1000"/>
                                        <p:tgtEl>
                                          <p:spTgt spid="70"/>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1000" fill="hold"/>
                                        <p:tgtEl>
                                          <p:spTgt spid="71"/>
                                        </p:tgtEl>
                                        <p:attrNameLst>
                                          <p:attrName>ppt_w</p:attrName>
                                        </p:attrNameLst>
                                      </p:cBhvr>
                                      <p:tavLst>
                                        <p:tav tm="0">
                                          <p:val>
                                            <p:fltVal val="0"/>
                                          </p:val>
                                        </p:tav>
                                        <p:tav tm="100000">
                                          <p:val>
                                            <p:strVal val="#ppt_w"/>
                                          </p:val>
                                        </p:tav>
                                      </p:tavLst>
                                    </p:anim>
                                    <p:anim calcmode="lin" valueType="num">
                                      <p:cBhvr>
                                        <p:cTn id="46" dur="1000" fill="hold"/>
                                        <p:tgtEl>
                                          <p:spTgt spid="71"/>
                                        </p:tgtEl>
                                        <p:attrNameLst>
                                          <p:attrName>ppt_h</p:attrName>
                                        </p:attrNameLst>
                                      </p:cBhvr>
                                      <p:tavLst>
                                        <p:tav tm="0">
                                          <p:val>
                                            <p:fltVal val="0"/>
                                          </p:val>
                                        </p:tav>
                                        <p:tav tm="100000">
                                          <p:val>
                                            <p:strVal val="#ppt_h"/>
                                          </p:val>
                                        </p:tav>
                                      </p:tavLst>
                                    </p:anim>
                                    <p:anim calcmode="lin" valueType="num">
                                      <p:cBhvr>
                                        <p:cTn id="47" dur="1000" fill="hold"/>
                                        <p:tgtEl>
                                          <p:spTgt spid="71"/>
                                        </p:tgtEl>
                                        <p:attrNameLst>
                                          <p:attrName>style.rotation</p:attrName>
                                        </p:attrNameLst>
                                      </p:cBhvr>
                                      <p:tavLst>
                                        <p:tav tm="0">
                                          <p:val>
                                            <p:fltVal val="90"/>
                                          </p:val>
                                        </p:tav>
                                        <p:tav tm="100000">
                                          <p:val>
                                            <p:fltVal val="0"/>
                                          </p:val>
                                        </p:tav>
                                      </p:tavLst>
                                    </p:anim>
                                    <p:animEffect transition="in" filter="fade">
                                      <p:cBhvr>
                                        <p:cTn id="48" dur="1000"/>
                                        <p:tgtEl>
                                          <p:spTgt spid="71"/>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p:cTn id="51" dur="1000" fill="hold"/>
                                        <p:tgtEl>
                                          <p:spTgt spid="72"/>
                                        </p:tgtEl>
                                        <p:attrNameLst>
                                          <p:attrName>ppt_w</p:attrName>
                                        </p:attrNameLst>
                                      </p:cBhvr>
                                      <p:tavLst>
                                        <p:tav tm="0">
                                          <p:val>
                                            <p:fltVal val="0"/>
                                          </p:val>
                                        </p:tav>
                                        <p:tav tm="100000">
                                          <p:val>
                                            <p:strVal val="#ppt_w"/>
                                          </p:val>
                                        </p:tav>
                                      </p:tavLst>
                                    </p:anim>
                                    <p:anim calcmode="lin" valueType="num">
                                      <p:cBhvr>
                                        <p:cTn id="52" dur="1000" fill="hold"/>
                                        <p:tgtEl>
                                          <p:spTgt spid="72"/>
                                        </p:tgtEl>
                                        <p:attrNameLst>
                                          <p:attrName>ppt_h</p:attrName>
                                        </p:attrNameLst>
                                      </p:cBhvr>
                                      <p:tavLst>
                                        <p:tav tm="0">
                                          <p:val>
                                            <p:fltVal val="0"/>
                                          </p:val>
                                        </p:tav>
                                        <p:tav tm="100000">
                                          <p:val>
                                            <p:strVal val="#ppt_h"/>
                                          </p:val>
                                        </p:tav>
                                      </p:tavLst>
                                    </p:anim>
                                    <p:anim calcmode="lin" valueType="num">
                                      <p:cBhvr>
                                        <p:cTn id="53" dur="1000" fill="hold"/>
                                        <p:tgtEl>
                                          <p:spTgt spid="72"/>
                                        </p:tgtEl>
                                        <p:attrNameLst>
                                          <p:attrName>style.rotation</p:attrName>
                                        </p:attrNameLst>
                                      </p:cBhvr>
                                      <p:tavLst>
                                        <p:tav tm="0">
                                          <p:val>
                                            <p:fltVal val="90"/>
                                          </p:val>
                                        </p:tav>
                                        <p:tav tm="100000">
                                          <p:val>
                                            <p:fltVal val="0"/>
                                          </p:val>
                                        </p:tav>
                                      </p:tavLst>
                                    </p:anim>
                                    <p:animEffect transition="in" filter="fade">
                                      <p:cBhvr>
                                        <p:cTn id="54" dur="1000"/>
                                        <p:tgtEl>
                                          <p:spTgt spid="72"/>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1000" fill="hold"/>
                                        <p:tgtEl>
                                          <p:spTgt spid="73"/>
                                        </p:tgtEl>
                                        <p:attrNameLst>
                                          <p:attrName>ppt_w</p:attrName>
                                        </p:attrNameLst>
                                      </p:cBhvr>
                                      <p:tavLst>
                                        <p:tav tm="0">
                                          <p:val>
                                            <p:fltVal val="0"/>
                                          </p:val>
                                        </p:tav>
                                        <p:tav tm="100000">
                                          <p:val>
                                            <p:strVal val="#ppt_w"/>
                                          </p:val>
                                        </p:tav>
                                      </p:tavLst>
                                    </p:anim>
                                    <p:anim calcmode="lin" valueType="num">
                                      <p:cBhvr>
                                        <p:cTn id="58" dur="1000" fill="hold"/>
                                        <p:tgtEl>
                                          <p:spTgt spid="73"/>
                                        </p:tgtEl>
                                        <p:attrNameLst>
                                          <p:attrName>ppt_h</p:attrName>
                                        </p:attrNameLst>
                                      </p:cBhvr>
                                      <p:tavLst>
                                        <p:tav tm="0">
                                          <p:val>
                                            <p:fltVal val="0"/>
                                          </p:val>
                                        </p:tav>
                                        <p:tav tm="100000">
                                          <p:val>
                                            <p:strVal val="#ppt_h"/>
                                          </p:val>
                                        </p:tav>
                                      </p:tavLst>
                                    </p:anim>
                                    <p:anim calcmode="lin" valueType="num">
                                      <p:cBhvr>
                                        <p:cTn id="59" dur="1000" fill="hold"/>
                                        <p:tgtEl>
                                          <p:spTgt spid="73"/>
                                        </p:tgtEl>
                                        <p:attrNameLst>
                                          <p:attrName>style.rotation</p:attrName>
                                        </p:attrNameLst>
                                      </p:cBhvr>
                                      <p:tavLst>
                                        <p:tav tm="0">
                                          <p:val>
                                            <p:fltVal val="90"/>
                                          </p:val>
                                        </p:tav>
                                        <p:tav tm="100000">
                                          <p:val>
                                            <p:fltVal val="0"/>
                                          </p:val>
                                        </p:tav>
                                      </p:tavLst>
                                    </p:anim>
                                    <p:animEffect transition="in" filter="fade">
                                      <p:cBhvr>
                                        <p:cTn id="60"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5722208" y="1556792"/>
            <a:ext cx="1050288" cy="1862048"/>
          </a:xfrm>
          <a:prstGeom prst="rect">
            <a:avLst/>
          </a:prstGeom>
          <a:noFill/>
        </p:spPr>
        <p:txBody>
          <a:bodyPr wrap="none" rtlCol="0">
            <a:spAutoFit/>
          </a:bodyPr>
          <a:lstStyle/>
          <a:p>
            <a:r>
              <a:rPr lang="en-US" altLang="zh-CN" sz="11500" dirty="0">
                <a:solidFill>
                  <a:schemeClr val="bg1">
                    <a:lumMod val="85000"/>
                  </a:schemeClr>
                </a:solidFill>
                <a:cs typeface="+mn-ea"/>
                <a:sym typeface="+mn-lt"/>
              </a:rPr>
              <a:t>3</a:t>
            </a:r>
            <a:endParaRPr lang="zh-CN" altLang="en-US" sz="11500" dirty="0">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4268051940"/>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cxnSp>
        <p:nvCxnSpPr>
          <p:cNvPr id="30" name="直接连接符 2"/>
          <p:cNvCxnSpPr>
            <a:cxnSpLocks noChangeShapeType="1"/>
          </p:cNvCxnSpPr>
          <p:nvPr/>
        </p:nvCxnSpPr>
        <p:spPr bwMode="auto">
          <a:xfrm>
            <a:off x="962025" y="3829061"/>
            <a:ext cx="9742488" cy="0"/>
          </a:xfrm>
          <a:prstGeom prst="line">
            <a:avLst/>
          </a:prstGeom>
          <a:noFill/>
          <a:ln w="28575">
            <a:solidFill>
              <a:srgbClr val="37BBED"/>
            </a:solidFill>
            <a:prstDash val="sysDash"/>
            <a:round/>
            <a:headEnd type="oval" w="med" len="med"/>
            <a:tailEnd type="oval" w="med" len="med"/>
          </a:ln>
          <a:extLst>
            <a:ext uri="{909E8E84-426E-40DD-AFC4-6F175D3DCCD1}">
              <a14:hiddenFill xmlns:a14="http://schemas.microsoft.com/office/drawing/2010/main">
                <a:noFill/>
              </a14:hiddenFill>
            </a:ext>
          </a:extLst>
        </p:spPr>
      </p:cxnSp>
      <p:sp useBgFill="1">
        <p:nvSpPr>
          <p:cNvPr id="31" name="椭圆 3"/>
          <p:cNvSpPr>
            <a:spLocks noChangeArrowheads="1"/>
          </p:cNvSpPr>
          <p:nvPr/>
        </p:nvSpPr>
        <p:spPr bwMode="auto">
          <a:xfrm>
            <a:off x="8458200" y="3213111"/>
            <a:ext cx="1284288"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32" name="椭圆 26"/>
          <p:cNvSpPr>
            <a:spLocks noChangeArrowheads="1"/>
          </p:cNvSpPr>
          <p:nvPr/>
        </p:nvSpPr>
        <p:spPr bwMode="auto">
          <a:xfrm>
            <a:off x="6221413" y="3254386"/>
            <a:ext cx="1284287"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33" name="椭圆 27"/>
          <p:cNvSpPr>
            <a:spLocks noChangeArrowheads="1"/>
          </p:cNvSpPr>
          <p:nvPr/>
        </p:nvSpPr>
        <p:spPr bwMode="auto">
          <a:xfrm>
            <a:off x="3984625" y="3254386"/>
            <a:ext cx="1284288"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useBgFill="1">
        <p:nvSpPr>
          <p:cNvPr id="34" name="椭圆 28"/>
          <p:cNvSpPr>
            <a:spLocks noChangeArrowheads="1"/>
          </p:cNvSpPr>
          <p:nvPr/>
        </p:nvSpPr>
        <p:spPr bwMode="auto">
          <a:xfrm>
            <a:off x="1749425" y="3254386"/>
            <a:ext cx="1282700" cy="1282700"/>
          </a:xfrm>
          <a:prstGeom prst="ellipse">
            <a:avLst/>
          </a:prstGeom>
          <a:ln>
            <a:solidFill>
              <a:srgbClr val="37BBED"/>
            </a:solid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lumMod val="85000"/>
                </a:schemeClr>
              </a:solidFill>
              <a:latin typeface="+mn-lt"/>
              <a:ea typeface="+mn-ea"/>
              <a:cs typeface="+mn-ea"/>
              <a:sym typeface="+mn-lt"/>
            </a:endParaRPr>
          </a:p>
        </p:txBody>
      </p:sp>
      <p:sp>
        <p:nvSpPr>
          <p:cNvPr id="35" name="文本框 4"/>
          <p:cNvSpPr txBox="1">
            <a:spLocks noChangeArrowheads="1"/>
          </p:cNvSpPr>
          <p:nvPr/>
        </p:nvSpPr>
        <p:spPr bwMode="auto">
          <a:xfrm>
            <a:off x="1973263" y="3706438"/>
            <a:ext cx="755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lumMod val="85000"/>
                  </a:schemeClr>
                </a:solidFill>
                <a:latin typeface="+mn-lt"/>
                <a:ea typeface="+mn-ea"/>
                <a:cs typeface="+mn-ea"/>
                <a:sym typeface="+mn-lt"/>
              </a:rPr>
              <a:t>2011</a:t>
            </a:r>
            <a:endParaRPr lang="zh-CN" altLang="en-US" b="1" dirty="0">
              <a:solidFill>
                <a:schemeClr val="bg1">
                  <a:lumMod val="85000"/>
                </a:schemeClr>
              </a:solidFill>
              <a:latin typeface="+mn-lt"/>
              <a:ea typeface="+mn-ea"/>
              <a:cs typeface="+mn-ea"/>
              <a:sym typeface="+mn-lt"/>
            </a:endParaRPr>
          </a:p>
        </p:txBody>
      </p:sp>
      <p:sp>
        <p:nvSpPr>
          <p:cNvPr id="37" name="文本框 33"/>
          <p:cNvSpPr txBox="1">
            <a:spLocks noChangeArrowheads="1"/>
          </p:cNvSpPr>
          <p:nvPr/>
        </p:nvSpPr>
        <p:spPr bwMode="auto">
          <a:xfrm>
            <a:off x="4186238" y="3706438"/>
            <a:ext cx="755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lumMod val="85000"/>
                  </a:schemeClr>
                </a:solidFill>
                <a:latin typeface="+mn-lt"/>
                <a:ea typeface="+mn-ea"/>
                <a:cs typeface="+mn-ea"/>
                <a:sym typeface="+mn-lt"/>
              </a:rPr>
              <a:t>2012</a:t>
            </a:r>
            <a:endParaRPr lang="zh-CN" altLang="en-US" b="1" dirty="0">
              <a:solidFill>
                <a:schemeClr val="bg1">
                  <a:lumMod val="85000"/>
                </a:schemeClr>
              </a:solidFill>
              <a:latin typeface="+mn-lt"/>
              <a:ea typeface="+mn-ea"/>
              <a:cs typeface="+mn-ea"/>
              <a:sym typeface="+mn-lt"/>
            </a:endParaRPr>
          </a:p>
        </p:txBody>
      </p:sp>
      <p:sp>
        <p:nvSpPr>
          <p:cNvPr id="39" name="文本框 49"/>
          <p:cNvSpPr txBox="1">
            <a:spLocks noChangeArrowheads="1"/>
          </p:cNvSpPr>
          <p:nvPr/>
        </p:nvSpPr>
        <p:spPr bwMode="auto">
          <a:xfrm>
            <a:off x="6551613" y="3706438"/>
            <a:ext cx="755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bg1">
                    <a:lumMod val="85000"/>
                  </a:schemeClr>
                </a:solidFill>
                <a:latin typeface="+mn-lt"/>
                <a:ea typeface="+mn-ea"/>
                <a:cs typeface="+mn-ea"/>
                <a:sym typeface="+mn-lt"/>
              </a:rPr>
              <a:t>2020</a:t>
            </a:r>
            <a:endParaRPr lang="zh-CN" altLang="en-US" b="1" dirty="0">
              <a:solidFill>
                <a:schemeClr val="bg1">
                  <a:lumMod val="85000"/>
                </a:schemeClr>
              </a:solidFill>
              <a:latin typeface="+mn-lt"/>
              <a:ea typeface="+mn-ea"/>
              <a:cs typeface="+mn-ea"/>
              <a:sym typeface="+mn-lt"/>
            </a:endParaRPr>
          </a:p>
        </p:txBody>
      </p:sp>
      <p:sp>
        <p:nvSpPr>
          <p:cNvPr id="45" name="文本框 51"/>
          <p:cNvSpPr txBox="1">
            <a:spLocks noChangeArrowheads="1"/>
          </p:cNvSpPr>
          <p:nvPr/>
        </p:nvSpPr>
        <p:spPr bwMode="auto">
          <a:xfrm>
            <a:off x="8742363" y="3706438"/>
            <a:ext cx="79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bg1">
                    <a:lumMod val="85000"/>
                  </a:schemeClr>
                </a:solidFill>
                <a:latin typeface="+mn-lt"/>
                <a:ea typeface="+mn-ea"/>
                <a:cs typeface="+mn-ea"/>
                <a:sym typeface="+mn-lt"/>
              </a:rPr>
              <a:t>20XX</a:t>
            </a:r>
            <a:endParaRPr lang="zh-CN" altLang="en-US" b="1" dirty="0">
              <a:solidFill>
                <a:schemeClr val="bg1">
                  <a:lumMod val="85000"/>
                </a:schemeClr>
              </a:solidFill>
              <a:latin typeface="+mn-lt"/>
              <a:ea typeface="+mn-ea"/>
              <a:cs typeface="+mn-ea"/>
              <a:sym typeface="+mn-lt"/>
            </a:endParaRPr>
          </a:p>
        </p:txBody>
      </p:sp>
      <p:grpSp>
        <p:nvGrpSpPr>
          <p:cNvPr id="47" name="组合 53"/>
          <p:cNvGrpSpPr>
            <a:grpSpLocks/>
          </p:cNvGrpSpPr>
          <p:nvPr/>
        </p:nvGrpSpPr>
        <p:grpSpPr bwMode="auto">
          <a:xfrm>
            <a:off x="1492250" y="1728774"/>
            <a:ext cx="2403475" cy="1223146"/>
            <a:chOff x="0" y="0"/>
            <a:chExt cx="3046360" cy="1223749"/>
          </a:xfrm>
        </p:grpSpPr>
        <p:sp>
          <p:nvSpPr>
            <p:cNvPr id="48" name="矩形 13"/>
            <p:cNvSpPr>
              <a:spLocks noChangeArrowheads="1"/>
            </p:cNvSpPr>
            <p:nvPr/>
          </p:nvSpPr>
          <p:spPr bwMode="auto">
            <a:xfrm>
              <a:off x="0" y="207586"/>
              <a:ext cx="3046360" cy="10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dirty="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dirty="0">
                <a:solidFill>
                  <a:schemeClr val="bg1">
                    <a:lumMod val="85000"/>
                  </a:schemeClr>
                </a:solidFill>
                <a:latin typeface="+mn-lt"/>
                <a:ea typeface="+mn-ea"/>
                <a:cs typeface="+mn-ea"/>
                <a:sym typeface="+mn-lt"/>
              </a:endParaRPr>
            </a:p>
          </p:txBody>
        </p:sp>
        <p:sp>
          <p:nvSpPr>
            <p:cNvPr id="49"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0"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1" name="组合 57"/>
          <p:cNvGrpSpPr>
            <a:grpSpLocks/>
          </p:cNvGrpSpPr>
          <p:nvPr/>
        </p:nvGrpSpPr>
        <p:grpSpPr bwMode="auto">
          <a:xfrm>
            <a:off x="3640138" y="4773102"/>
            <a:ext cx="2403475" cy="1223147"/>
            <a:chOff x="0" y="0"/>
            <a:chExt cx="3046360" cy="1223750"/>
          </a:xfrm>
        </p:grpSpPr>
        <p:sp>
          <p:nvSpPr>
            <p:cNvPr id="52" name="矩形 13"/>
            <p:cNvSpPr>
              <a:spLocks noChangeArrowheads="1"/>
            </p:cNvSpPr>
            <p:nvPr/>
          </p:nvSpPr>
          <p:spPr bwMode="auto">
            <a:xfrm>
              <a:off x="0" y="207586"/>
              <a:ext cx="3046360" cy="101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3"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4"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5" name="组合 61"/>
          <p:cNvGrpSpPr>
            <a:grpSpLocks/>
          </p:cNvGrpSpPr>
          <p:nvPr/>
        </p:nvGrpSpPr>
        <p:grpSpPr bwMode="auto">
          <a:xfrm>
            <a:off x="6043613" y="1728774"/>
            <a:ext cx="2403475" cy="1223146"/>
            <a:chOff x="0" y="0"/>
            <a:chExt cx="3046360" cy="1223749"/>
          </a:xfrm>
        </p:grpSpPr>
        <p:sp>
          <p:nvSpPr>
            <p:cNvPr id="56" name="矩形 13"/>
            <p:cNvSpPr>
              <a:spLocks noChangeArrowheads="1"/>
            </p:cNvSpPr>
            <p:nvPr/>
          </p:nvSpPr>
          <p:spPr bwMode="auto">
            <a:xfrm>
              <a:off x="0" y="207586"/>
              <a:ext cx="3046360" cy="10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7"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8"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9" name="组合 65"/>
          <p:cNvGrpSpPr>
            <a:grpSpLocks/>
          </p:cNvGrpSpPr>
          <p:nvPr/>
        </p:nvGrpSpPr>
        <p:grpSpPr bwMode="auto">
          <a:xfrm>
            <a:off x="8568944" y="4798142"/>
            <a:ext cx="2403475" cy="1223146"/>
            <a:chOff x="0" y="0"/>
            <a:chExt cx="3046360" cy="1223749"/>
          </a:xfrm>
        </p:grpSpPr>
        <p:sp>
          <p:nvSpPr>
            <p:cNvPr id="60" name="矩形 13"/>
            <p:cNvSpPr>
              <a:spLocks noChangeArrowheads="1"/>
            </p:cNvSpPr>
            <p:nvPr/>
          </p:nvSpPr>
          <p:spPr bwMode="auto">
            <a:xfrm>
              <a:off x="0" y="207586"/>
              <a:ext cx="3046360" cy="10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dirty="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dirty="0">
                <a:solidFill>
                  <a:schemeClr val="bg1">
                    <a:lumMod val="85000"/>
                  </a:schemeClr>
                </a:solidFill>
                <a:latin typeface="+mn-lt"/>
                <a:ea typeface="+mn-ea"/>
                <a:cs typeface="+mn-ea"/>
                <a:sym typeface="+mn-lt"/>
              </a:endParaRPr>
            </a:p>
          </p:txBody>
        </p:sp>
        <p:sp>
          <p:nvSpPr>
            <p:cNvPr id="61" name="文本框 83"/>
            <p:cNvSpPr txBox="1">
              <a:spLocks noChangeArrowheads="1"/>
            </p:cNvSpPr>
            <p:nvPr/>
          </p:nvSpPr>
          <p:spPr bwMode="auto">
            <a:xfrm>
              <a:off x="103604" y="0"/>
              <a:ext cx="1211346"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2"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91527719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1000"/>
                                        <p:tgtEl>
                                          <p:spTgt spid="51"/>
                                        </p:tgtEl>
                                      </p:cBhvr>
                                    </p:animEffect>
                                    <p:anim calcmode="lin" valueType="num">
                                      <p:cBhvr>
                                        <p:cTn id="58" dur="1000" fill="hold"/>
                                        <p:tgtEl>
                                          <p:spTgt spid="51"/>
                                        </p:tgtEl>
                                        <p:attrNameLst>
                                          <p:attrName>ppt_x</p:attrName>
                                        </p:attrNameLst>
                                      </p:cBhvr>
                                      <p:tavLst>
                                        <p:tav tm="0">
                                          <p:val>
                                            <p:strVal val="#ppt_x"/>
                                          </p:val>
                                        </p:tav>
                                        <p:tav tm="100000">
                                          <p:val>
                                            <p:strVal val="#ppt_x"/>
                                          </p:val>
                                        </p:tav>
                                      </p:tavLst>
                                    </p:anim>
                                    <p:anim calcmode="lin" valueType="num">
                                      <p:cBhvr>
                                        <p:cTn id="59" dur="1000" fill="hold"/>
                                        <p:tgtEl>
                                          <p:spTgt spid="5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p:bldP spid="37" grpId="0"/>
      <p:bldP spid="39"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3"/>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4"/>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5"/>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aphicFrame>
        <p:nvGraphicFramePr>
          <p:cNvPr id="36" name="Object 3">
            <a:hlinkClick r:id="" action="ppaction://ole?verb=1"/>
          </p:cNvPr>
          <p:cNvGraphicFramePr>
            <a:graphicFrameLocks noChangeAspect="1"/>
          </p:cNvGraphicFramePr>
          <p:nvPr>
            <p:extLst>
              <p:ext uri="{D42A27DB-BD31-4B8C-83A1-F6EECF244321}">
                <p14:modId xmlns:p14="http://schemas.microsoft.com/office/powerpoint/2010/main" val="4016179783"/>
              </p:ext>
            </p:extLst>
          </p:nvPr>
        </p:nvGraphicFramePr>
        <p:xfrm>
          <a:off x="3916363" y="1633538"/>
          <a:ext cx="8355012" cy="4938712"/>
        </p:xfrm>
        <a:graphic>
          <a:graphicData uri="http://schemas.openxmlformats.org/presentationml/2006/ole">
            <mc:AlternateContent xmlns:mc="http://schemas.openxmlformats.org/markup-compatibility/2006">
              <mc:Choice xmlns:v="urn:schemas-microsoft-com:vml" Requires="v">
                <p:oleObj spid="_x0000_s3091" name="图表" r:id="rId10" imgW="5029335" imgH="2981340" progId="Excel.Chart.8">
                  <p:embed/>
                </p:oleObj>
              </mc:Choice>
              <mc:Fallback>
                <p:oleObj name="图表" r:id="rId10" imgW="5029335" imgH="2981340" progId="Excel.Chart.8">
                  <p:embed/>
                  <p:pic>
                    <p:nvPicPr>
                      <p:cNvPr id="29699" name="Object 3">
                        <a:hlinkClick r:id="" action="ppaction://ole?verb=1"/>
                      </p:cNvPr>
                      <p:cNvPicPr>
                        <a:picLocks noChangeAspect="1" noChangeArrowheads="1"/>
                      </p:cNvPicPr>
                      <p:nvPr/>
                    </p:nvPicPr>
                    <p:blipFill>
                      <a:blip r:embed="rId11"/>
                      <a:srcRect/>
                      <a:stretch>
                        <a:fillRect/>
                      </a:stretch>
                    </p:blipFill>
                    <p:spPr bwMode="auto">
                      <a:xfrm>
                        <a:off x="3916363" y="1633538"/>
                        <a:ext cx="8355012" cy="4938712"/>
                      </a:xfrm>
                      <a:prstGeom prst="rect">
                        <a:avLst/>
                      </a:prstGeom>
                      <a:noFill/>
                      <a:ln>
                        <a:noFill/>
                      </a:ln>
                    </p:spPr>
                  </p:pic>
                </p:oleObj>
              </mc:Fallback>
            </mc:AlternateContent>
          </a:graphicData>
        </a:graphic>
      </p:graphicFrame>
      <p:grpSp>
        <p:nvGrpSpPr>
          <p:cNvPr id="38" name="组合 16"/>
          <p:cNvGrpSpPr>
            <a:grpSpLocks/>
          </p:cNvGrpSpPr>
          <p:nvPr/>
        </p:nvGrpSpPr>
        <p:grpSpPr bwMode="auto">
          <a:xfrm>
            <a:off x="1252542" y="3310036"/>
            <a:ext cx="3046413" cy="992314"/>
            <a:chOff x="0" y="0"/>
            <a:chExt cx="3046360" cy="992803"/>
          </a:xfrm>
        </p:grpSpPr>
        <p:sp>
          <p:nvSpPr>
            <p:cNvPr id="40"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4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3"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64" name="组合 21"/>
          <p:cNvGrpSpPr>
            <a:grpSpLocks/>
          </p:cNvGrpSpPr>
          <p:nvPr/>
        </p:nvGrpSpPr>
        <p:grpSpPr bwMode="auto">
          <a:xfrm>
            <a:off x="1231905" y="1852711"/>
            <a:ext cx="3046412" cy="992635"/>
            <a:chOff x="0" y="0"/>
            <a:chExt cx="3046360" cy="991591"/>
          </a:xfrm>
        </p:grpSpPr>
        <p:sp>
          <p:nvSpPr>
            <p:cNvPr id="65"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66"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7"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68" name="组合 28"/>
          <p:cNvGrpSpPr>
            <a:grpSpLocks/>
          </p:cNvGrpSpPr>
          <p:nvPr/>
        </p:nvGrpSpPr>
        <p:grpSpPr bwMode="auto">
          <a:xfrm>
            <a:off x="1252542" y="4870548"/>
            <a:ext cx="3046413" cy="992314"/>
            <a:chOff x="0" y="0"/>
            <a:chExt cx="3046360" cy="992802"/>
          </a:xfrm>
        </p:grpSpPr>
        <p:sp>
          <p:nvSpPr>
            <p:cNvPr id="69"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0"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1"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spTree>
    <p:custDataLst>
      <p:tags r:id="rId2"/>
    </p:custDataLst>
    <p:extLst>
      <p:ext uri="{BB962C8B-B14F-4D97-AF65-F5344CB8AC3E}">
        <p14:creationId xmlns:p14="http://schemas.microsoft.com/office/powerpoint/2010/main" val="17126996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0-#ppt_w/2"/>
                                          </p:val>
                                        </p:tav>
                                        <p:tav tm="100000">
                                          <p:val>
                                            <p:strVal val="#ppt_x"/>
                                          </p:val>
                                        </p:tav>
                                      </p:tavLst>
                                    </p:anim>
                                    <p:anim calcmode="lin" valueType="num">
                                      <p:cBhvr additive="base">
                                        <p:cTn id="1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1+#ppt_w/2"/>
                                          </p:val>
                                        </p:tav>
                                        <p:tav tm="100000">
                                          <p:val>
                                            <p:strVal val="#ppt_x"/>
                                          </p:val>
                                        </p:tav>
                                      </p:tavLst>
                                    </p:anim>
                                    <p:anim calcmode="lin" valueType="num">
                                      <p:cBhvr additive="base">
                                        <p:cTn id="22"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pSp>
        <p:nvGrpSpPr>
          <p:cNvPr id="23" name="组合 2"/>
          <p:cNvGrpSpPr>
            <a:grpSpLocks/>
          </p:cNvGrpSpPr>
          <p:nvPr/>
        </p:nvGrpSpPr>
        <p:grpSpPr bwMode="auto">
          <a:xfrm>
            <a:off x="4811120" y="2708920"/>
            <a:ext cx="2520074" cy="2512514"/>
            <a:chOff x="0" y="0"/>
            <a:chExt cx="3704266" cy="3693405"/>
          </a:xfrm>
        </p:grpSpPr>
        <p:sp>
          <p:nvSpPr>
            <p:cNvPr id="24" name="菱形 1"/>
            <p:cNvSpPr>
              <a:spLocks noChangeArrowheads="1"/>
            </p:cNvSpPr>
            <p:nvPr/>
          </p:nvSpPr>
          <p:spPr bwMode="auto">
            <a:xfrm>
              <a:off x="969264" y="0"/>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sp>
          <p:nvSpPr>
            <p:cNvPr id="25" name="菱形 5"/>
            <p:cNvSpPr>
              <a:spLocks noChangeArrowheads="1"/>
            </p:cNvSpPr>
            <p:nvPr/>
          </p:nvSpPr>
          <p:spPr bwMode="auto">
            <a:xfrm>
              <a:off x="0" y="973643"/>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sp>
          <p:nvSpPr>
            <p:cNvPr id="26" name="菱形 6"/>
            <p:cNvSpPr>
              <a:spLocks noChangeArrowheads="1"/>
            </p:cNvSpPr>
            <p:nvPr/>
          </p:nvSpPr>
          <p:spPr bwMode="auto">
            <a:xfrm>
              <a:off x="969264" y="1947286"/>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sp>
          <p:nvSpPr>
            <p:cNvPr id="27" name="菱形 7"/>
            <p:cNvSpPr>
              <a:spLocks noChangeArrowheads="1"/>
            </p:cNvSpPr>
            <p:nvPr/>
          </p:nvSpPr>
          <p:spPr bwMode="auto">
            <a:xfrm>
              <a:off x="1958147" y="973643"/>
              <a:ext cx="1746119" cy="1746119"/>
            </a:xfrm>
            <a:prstGeom prst="diamond">
              <a:avLst/>
            </a:prstGeom>
            <a:noFill/>
            <a:ln w="9525">
              <a:solidFill>
                <a:srgbClr val="37BBED"/>
              </a:solidFill>
              <a:miter lim="800000"/>
              <a:headEnd/>
              <a:tailEnd/>
            </a:ln>
          </p:spPr>
          <p:txBody>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solidFill>
                  <a:schemeClr val="bg1">
                    <a:lumMod val="85000"/>
                  </a:schemeClr>
                </a:solidFill>
                <a:latin typeface="+mn-lt"/>
                <a:ea typeface="+mn-ea"/>
                <a:cs typeface="+mn-ea"/>
                <a:sym typeface="+mn-lt"/>
              </a:endParaRPr>
            </a:p>
          </p:txBody>
        </p:sp>
      </p:grpSp>
      <p:grpSp>
        <p:nvGrpSpPr>
          <p:cNvPr id="30" name="组合 21"/>
          <p:cNvGrpSpPr>
            <a:grpSpLocks/>
          </p:cNvGrpSpPr>
          <p:nvPr/>
        </p:nvGrpSpPr>
        <p:grpSpPr bwMode="auto">
          <a:xfrm>
            <a:off x="1393403" y="3240483"/>
            <a:ext cx="3046413" cy="992635"/>
            <a:chOff x="0" y="0"/>
            <a:chExt cx="3046360" cy="991591"/>
          </a:xfrm>
        </p:grpSpPr>
        <p:sp>
          <p:nvSpPr>
            <p:cNvPr id="31"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2"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33"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34" name="组合 21"/>
          <p:cNvGrpSpPr>
            <a:grpSpLocks/>
          </p:cNvGrpSpPr>
          <p:nvPr/>
        </p:nvGrpSpPr>
        <p:grpSpPr bwMode="auto">
          <a:xfrm>
            <a:off x="7752184" y="3450033"/>
            <a:ext cx="3046412" cy="992635"/>
            <a:chOff x="0" y="0"/>
            <a:chExt cx="3046360" cy="991591"/>
          </a:xfrm>
        </p:grpSpPr>
        <p:sp>
          <p:nvSpPr>
            <p:cNvPr id="35"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37"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39"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45" name="组合 21"/>
          <p:cNvGrpSpPr>
            <a:grpSpLocks/>
          </p:cNvGrpSpPr>
          <p:nvPr/>
        </p:nvGrpSpPr>
        <p:grpSpPr bwMode="auto">
          <a:xfrm>
            <a:off x="4653519" y="1428253"/>
            <a:ext cx="3046412" cy="992635"/>
            <a:chOff x="0" y="0"/>
            <a:chExt cx="3046360" cy="991591"/>
          </a:xfrm>
        </p:grpSpPr>
        <p:sp>
          <p:nvSpPr>
            <p:cNvPr id="47"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48"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49"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0" name="组合 21"/>
          <p:cNvGrpSpPr>
            <a:grpSpLocks/>
          </p:cNvGrpSpPr>
          <p:nvPr/>
        </p:nvGrpSpPr>
        <p:grpSpPr bwMode="auto">
          <a:xfrm>
            <a:off x="4653519" y="5388693"/>
            <a:ext cx="3046412" cy="992635"/>
            <a:chOff x="0" y="0"/>
            <a:chExt cx="3046360" cy="991591"/>
          </a:xfrm>
        </p:grpSpPr>
        <p:sp>
          <p:nvSpPr>
            <p:cNvPr id="51"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52" name="文本框 83"/>
            <p:cNvSpPr txBox="1">
              <a:spLocks noChangeArrowheads="1"/>
            </p:cNvSpPr>
            <p:nvPr/>
          </p:nvSpPr>
          <p:spPr bwMode="auto">
            <a:xfrm>
              <a:off x="103604" y="0"/>
              <a:ext cx="955695"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53"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94894617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36" name="矩形 35"/>
          <p:cNvSpPr/>
          <p:nvPr/>
        </p:nvSpPr>
        <p:spPr>
          <a:xfrm>
            <a:off x="1662163" y="2337556"/>
            <a:ext cx="3206968" cy="461665"/>
          </a:xfrm>
          <a:prstGeom prst="rect">
            <a:avLst/>
          </a:prstGeom>
        </p:spPr>
        <p:txBody>
          <a:bodyPr wrap="none">
            <a:spAutoFit/>
          </a:bodyPr>
          <a:lstStyle/>
          <a:p>
            <a:r>
              <a:rPr lang="zh-CN" altLang="en-US" sz="2400" dirty="0">
                <a:solidFill>
                  <a:schemeClr val="bg1">
                    <a:lumMod val="85000"/>
                  </a:schemeClr>
                </a:solidFill>
                <a:cs typeface="+mn-ea"/>
                <a:sym typeface="+mn-lt"/>
              </a:rPr>
              <a:t>Please enter the title</a:t>
            </a:r>
          </a:p>
        </p:txBody>
      </p:sp>
      <p:graphicFrame>
        <p:nvGraphicFramePr>
          <p:cNvPr id="38" name="图表 37"/>
          <p:cNvGraphicFramePr/>
          <p:nvPr>
            <p:extLst>
              <p:ext uri="{D42A27DB-BD31-4B8C-83A1-F6EECF244321}">
                <p14:modId xmlns:p14="http://schemas.microsoft.com/office/powerpoint/2010/main" val="2420903117"/>
              </p:ext>
            </p:extLst>
          </p:nvPr>
        </p:nvGraphicFramePr>
        <p:xfrm>
          <a:off x="4968672" y="1988840"/>
          <a:ext cx="5772160" cy="3573429"/>
        </p:xfrm>
        <a:graphic>
          <a:graphicData uri="http://schemas.openxmlformats.org/drawingml/2006/chart">
            <c:chart xmlns:c="http://schemas.openxmlformats.org/drawingml/2006/chart" xmlns:r="http://schemas.openxmlformats.org/officeDocument/2006/relationships" r:id="rId9"/>
          </a:graphicData>
        </a:graphic>
      </p:graphicFrame>
      <p:sp>
        <p:nvSpPr>
          <p:cNvPr id="40" name="矩形 39"/>
          <p:cNvSpPr/>
          <p:nvPr/>
        </p:nvSpPr>
        <p:spPr>
          <a:xfrm>
            <a:off x="1662163" y="2856939"/>
            <a:ext cx="3059247" cy="738664"/>
          </a:xfrm>
          <a:prstGeom prst="rect">
            <a:avLst/>
          </a:prstGeom>
        </p:spPr>
        <p:txBody>
          <a:bodyPr wrap="square">
            <a:spAutoFit/>
          </a:bodyPr>
          <a:lstStyle/>
          <a:p>
            <a:r>
              <a:rPr lang="zh-CN" altLang="en-US" sz="1400" dirty="0">
                <a:solidFill>
                  <a:schemeClr val="bg1">
                    <a:lumMod val="85000"/>
                  </a:schemeClr>
                </a:solidFill>
                <a:cs typeface="+mn-ea"/>
                <a:sym typeface="+mn-lt"/>
              </a:rPr>
              <a:t>Elegant and concise, business style general work plan summary template.</a:t>
            </a:r>
          </a:p>
        </p:txBody>
      </p:sp>
      <p:cxnSp>
        <p:nvCxnSpPr>
          <p:cNvPr id="46" name="直接连接符 45"/>
          <p:cNvCxnSpPr/>
          <p:nvPr/>
        </p:nvCxnSpPr>
        <p:spPr>
          <a:xfrm>
            <a:off x="1734171" y="2784931"/>
            <a:ext cx="26441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631504" y="3452807"/>
            <a:ext cx="2746787" cy="1384995"/>
          </a:xfrm>
          <a:prstGeom prst="rect">
            <a:avLst/>
          </a:prstGeom>
          <a:effectLst>
            <a:outerShdw blurRad="63500" sx="102000" sy="102000" algn="ctr" rotWithShape="0">
              <a:prstClr val="black">
                <a:alpha val="40000"/>
              </a:prstClr>
            </a:outerShdw>
          </a:effectLst>
        </p:spPr>
        <p:txBody>
          <a:bodyPr wrap="square">
            <a:spAutoFit/>
          </a:bodyPr>
          <a:lstStyle/>
          <a:p>
            <a:r>
              <a:rPr lang="zh-CN" altLang="en-US" sz="1200" dirty="0">
                <a:solidFill>
                  <a:schemeClr val="bg1">
                    <a:lumMod val="85000"/>
                  </a:schemeClr>
                </a:solidFill>
                <a:cs typeface="+mn-ea"/>
                <a:sym typeface="+mn-lt"/>
              </a:rPr>
              <a:t>Elegant and concise, business style general work plan summary template. The use of halo type light shadow design, creating a clean, simple, fresh, elegant, delicate visual temperament, to convey professional, rigorous</a:t>
            </a:r>
          </a:p>
        </p:txBody>
      </p:sp>
      <p:sp>
        <p:nvSpPr>
          <p:cNvPr id="55" name="圆角矩形 214"/>
          <p:cNvSpPr/>
          <p:nvPr/>
        </p:nvSpPr>
        <p:spPr>
          <a:xfrm>
            <a:off x="1662164" y="4882862"/>
            <a:ext cx="627896" cy="359643"/>
          </a:xfrm>
          <a:prstGeom prst="roundRect">
            <a:avLst/>
          </a:prstGeom>
          <a:solidFill>
            <a:srgbClr val="37BBE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56" name="圆角矩形 215"/>
          <p:cNvSpPr/>
          <p:nvPr/>
        </p:nvSpPr>
        <p:spPr>
          <a:xfrm>
            <a:off x="2703078" y="4882862"/>
            <a:ext cx="627896" cy="359643"/>
          </a:xfrm>
          <a:prstGeom prst="roundRect">
            <a:avLst/>
          </a:prstGeom>
          <a:solidFill>
            <a:srgbClr val="37BBE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57" name="圆角矩形 216"/>
          <p:cNvSpPr/>
          <p:nvPr/>
        </p:nvSpPr>
        <p:spPr>
          <a:xfrm>
            <a:off x="3743991" y="4882862"/>
            <a:ext cx="627896" cy="359643"/>
          </a:xfrm>
          <a:prstGeom prst="roundRect">
            <a:avLst/>
          </a:prstGeom>
          <a:solidFill>
            <a:srgbClr val="37BBE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58" name="Freeform 206"/>
          <p:cNvSpPr>
            <a:spLocks noEditPoints="1"/>
          </p:cNvSpPr>
          <p:nvPr/>
        </p:nvSpPr>
        <p:spPr bwMode="auto">
          <a:xfrm>
            <a:off x="3935702" y="4940446"/>
            <a:ext cx="244475" cy="244475"/>
          </a:xfrm>
          <a:custGeom>
            <a:avLst/>
            <a:gdLst>
              <a:gd name="T0" fmla="*/ 62 w 65"/>
              <a:gd name="T1" fmla="*/ 54 h 65"/>
              <a:gd name="T2" fmla="*/ 47 w 65"/>
              <a:gd name="T3" fmla="*/ 42 h 65"/>
              <a:gd name="T4" fmla="*/ 42 w 65"/>
              <a:gd name="T5" fmla="*/ 40 h 65"/>
              <a:gd name="T6" fmla="*/ 48 w 65"/>
              <a:gd name="T7" fmla="*/ 24 h 65"/>
              <a:gd name="T8" fmla="*/ 24 w 65"/>
              <a:gd name="T9" fmla="*/ 0 h 65"/>
              <a:gd name="T10" fmla="*/ 0 w 65"/>
              <a:gd name="T11" fmla="*/ 24 h 65"/>
              <a:gd name="T12" fmla="*/ 24 w 65"/>
              <a:gd name="T13" fmla="*/ 48 h 65"/>
              <a:gd name="T14" fmla="*/ 40 w 65"/>
              <a:gd name="T15" fmla="*/ 42 h 65"/>
              <a:gd name="T16" fmla="*/ 42 w 65"/>
              <a:gd name="T17" fmla="*/ 47 h 65"/>
              <a:gd name="T18" fmla="*/ 54 w 65"/>
              <a:gd name="T19" fmla="*/ 62 h 65"/>
              <a:gd name="T20" fmla="*/ 62 w 65"/>
              <a:gd name="T21" fmla="*/ 62 h 65"/>
              <a:gd name="T22" fmla="*/ 62 w 65"/>
              <a:gd name="T23" fmla="*/ 54 h 65"/>
              <a:gd name="T24" fmla="*/ 24 w 65"/>
              <a:gd name="T25" fmla="*/ 40 h 65"/>
              <a:gd name="T26" fmla="*/ 8 w 65"/>
              <a:gd name="T27" fmla="*/ 24 h 65"/>
              <a:gd name="T28" fmla="*/ 24 w 65"/>
              <a:gd name="T29" fmla="*/ 8 h 65"/>
              <a:gd name="T30" fmla="*/ 40 w 65"/>
              <a:gd name="T31" fmla="*/ 24 h 65"/>
              <a:gd name="T32" fmla="*/ 24 w 65"/>
              <a:gd name="T3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2" y="54"/>
                </a:moveTo>
                <a:cubicBezTo>
                  <a:pt x="47" y="42"/>
                  <a:pt x="47" y="42"/>
                  <a:pt x="47" y="42"/>
                </a:cubicBezTo>
                <a:cubicBezTo>
                  <a:pt x="45" y="40"/>
                  <a:pt x="44" y="40"/>
                  <a:pt x="42" y="40"/>
                </a:cubicBezTo>
                <a:cubicBezTo>
                  <a:pt x="46" y="35"/>
                  <a:pt x="48" y="30"/>
                  <a:pt x="48" y="24"/>
                </a:cubicBezTo>
                <a:cubicBezTo>
                  <a:pt x="48" y="11"/>
                  <a:pt x="37" y="0"/>
                  <a:pt x="24" y="0"/>
                </a:cubicBezTo>
                <a:cubicBezTo>
                  <a:pt x="11" y="0"/>
                  <a:pt x="0" y="11"/>
                  <a:pt x="0" y="24"/>
                </a:cubicBezTo>
                <a:cubicBezTo>
                  <a:pt x="0" y="37"/>
                  <a:pt x="11" y="48"/>
                  <a:pt x="24" y="48"/>
                </a:cubicBezTo>
                <a:cubicBezTo>
                  <a:pt x="30" y="48"/>
                  <a:pt x="35" y="46"/>
                  <a:pt x="40" y="42"/>
                </a:cubicBezTo>
                <a:cubicBezTo>
                  <a:pt x="40" y="44"/>
                  <a:pt x="40" y="45"/>
                  <a:pt x="42" y="47"/>
                </a:cubicBezTo>
                <a:cubicBezTo>
                  <a:pt x="54" y="62"/>
                  <a:pt x="54" y="62"/>
                  <a:pt x="54" y="62"/>
                </a:cubicBezTo>
                <a:cubicBezTo>
                  <a:pt x="57" y="64"/>
                  <a:pt x="60" y="65"/>
                  <a:pt x="62" y="62"/>
                </a:cubicBezTo>
                <a:cubicBezTo>
                  <a:pt x="65" y="60"/>
                  <a:pt x="64" y="57"/>
                  <a:pt x="62" y="54"/>
                </a:cubicBezTo>
                <a:close/>
                <a:moveTo>
                  <a:pt x="24" y="40"/>
                </a:moveTo>
                <a:cubicBezTo>
                  <a:pt x="15" y="40"/>
                  <a:pt x="8" y="33"/>
                  <a:pt x="8" y="24"/>
                </a:cubicBezTo>
                <a:cubicBezTo>
                  <a:pt x="8" y="15"/>
                  <a:pt x="15" y="8"/>
                  <a:pt x="24" y="8"/>
                </a:cubicBezTo>
                <a:cubicBezTo>
                  <a:pt x="33" y="8"/>
                  <a:pt x="40" y="15"/>
                  <a:pt x="40" y="24"/>
                </a:cubicBezTo>
                <a:cubicBezTo>
                  <a:pt x="40" y="33"/>
                  <a:pt x="33" y="40"/>
                  <a:pt x="24" y="4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sym typeface="+mn-lt"/>
            </a:endParaRPr>
          </a:p>
        </p:txBody>
      </p:sp>
      <p:sp>
        <p:nvSpPr>
          <p:cNvPr id="59" name="Freeform 236"/>
          <p:cNvSpPr>
            <a:spLocks noEditPoints="1"/>
          </p:cNvSpPr>
          <p:nvPr/>
        </p:nvSpPr>
        <p:spPr bwMode="auto">
          <a:xfrm>
            <a:off x="1856256" y="4957114"/>
            <a:ext cx="239713" cy="211138"/>
          </a:xfrm>
          <a:custGeom>
            <a:avLst/>
            <a:gdLst>
              <a:gd name="T0" fmla="*/ 52 w 64"/>
              <a:gd name="T1" fmla="*/ 8 h 56"/>
              <a:gd name="T2" fmla="*/ 52 w 64"/>
              <a:gd name="T3" fmla="*/ 0 h 56"/>
              <a:gd name="T4" fmla="*/ 12 w 64"/>
              <a:gd name="T5" fmla="*/ 0 h 56"/>
              <a:gd name="T6" fmla="*/ 12 w 64"/>
              <a:gd name="T7" fmla="*/ 8 h 56"/>
              <a:gd name="T8" fmla="*/ 0 w 64"/>
              <a:gd name="T9" fmla="*/ 8 h 56"/>
              <a:gd name="T10" fmla="*/ 0 w 64"/>
              <a:gd name="T11" fmla="*/ 16 h 56"/>
              <a:gd name="T12" fmla="*/ 12 w 64"/>
              <a:gd name="T13" fmla="*/ 28 h 56"/>
              <a:gd name="T14" fmla="*/ 16 w 64"/>
              <a:gd name="T15" fmla="*/ 27 h 56"/>
              <a:gd name="T16" fmla="*/ 28 w 64"/>
              <a:gd name="T17" fmla="*/ 36 h 56"/>
              <a:gd name="T18" fmla="*/ 28 w 64"/>
              <a:gd name="T19" fmla="*/ 48 h 56"/>
              <a:gd name="T20" fmla="*/ 24 w 64"/>
              <a:gd name="T21" fmla="*/ 48 h 56"/>
              <a:gd name="T22" fmla="*/ 16 w 64"/>
              <a:gd name="T23" fmla="*/ 56 h 56"/>
              <a:gd name="T24" fmla="*/ 48 w 64"/>
              <a:gd name="T25" fmla="*/ 56 h 56"/>
              <a:gd name="T26" fmla="*/ 40 w 64"/>
              <a:gd name="T27" fmla="*/ 48 h 56"/>
              <a:gd name="T28" fmla="*/ 36 w 64"/>
              <a:gd name="T29" fmla="*/ 48 h 56"/>
              <a:gd name="T30" fmla="*/ 36 w 64"/>
              <a:gd name="T31" fmla="*/ 36 h 56"/>
              <a:gd name="T32" fmla="*/ 48 w 64"/>
              <a:gd name="T33" fmla="*/ 27 h 56"/>
              <a:gd name="T34" fmla="*/ 52 w 64"/>
              <a:gd name="T35" fmla="*/ 28 h 56"/>
              <a:gd name="T36" fmla="*/ 64 w 64"/>
              <a:gd name="T37" fmla="*/ 16 h 56"/>
              <a:gd name="T38" fmla="*/ 64 w 64"/>
              <a:gd name="T39" fmla="*/ 8 h 56"/>
              <a:gd name="T40" fmla="*/ 52 w 64"/>
              <a:gd name="T41" fmla="*/ 8 h 56"/>
              <a:gd name="T42" fmla="*/ 12 w 64"/>
              <a:gd name="T43" fmla="*/ 23 h 56"/>
              <a:gd name="T44" fmla="*/ 5 w 64"/>
              <a:gd name="T45" fmla="*/ 16 h 56"/>
              <a:gd name="T46" fmla="*/ 5 w 64"/>
              <a:gd name="T47" fmla="*/ 12 h 56"/>
              <a:gd name="T48" fmla="*/ 12 w 64"/>
              <a:gd name="T49" fmla="*/ 12 h 56"/>
              <a:gd name="T50" fmla="*/ 12 w 64"/>
              <a:gd name="T51" fmla="*/ 16 h 56"/>
              <a:gd name="T52" fmla="*/ 13 w 64"/>
              <a:gd name="T53" fmla="*/ 23 h 56"/>
              <a:gd name="T54" fmla="*/ 12 w 64"/>
              <a:gd name="T55" fmla="*/ 23 h 56"/>
              <a:gd name="T56" fmla="*/ 59 w 64"/>
              <a:gd name="T57" fmla="*/ 16 h 56"/>
              <a:gd name="T58" fmla="*/ 52 w 64"/>
              <a:gd name="T59" fmla="*/ 23 h 56"/>
              <a:gd name="T60" fmla="*/ 51 w 64"/>
              <a:gd name="T61" fmla="*/ 23 h 56"/>
              <a:gd name="T62" fmla="*/ 52 w 64"/>
              <a:gd name="T63" fmla="*/ 16 h 56"/>
              <a:gd name="T64" fmla="*/ 52 w 64"/>
              <a:gd name="T65" fmla="*/ 12 h 56"/>
              <a:gd name="T66" fmla="*/ 59 w 64"/>
              <a:gd name="T67" fmla="*/ 12 h 56"/>
              <a:gd name="T68" fmla="*/ 59 w 64"/>
              <a:gd name="T69"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6">
                <a:moveTo>
                  <a:pt x="52" y="8"/>
                </a:moveTo>
                <a:cubicBezTo>
                  <a:pt x="52" y="0"/>
                  <a:pt x="52" y="0"/>
                  <a:pt x="52" y="0"/>
                </a:cubicBezTo>
                <a:cubicBezTo>
                  <a:pt x="12" y="0"/>
                  <a:pt x="12" y="0"/>
                  <a:pt x="12" y="0"/>
                </a:cubicBezTo>
                <a:cubicBezTo>
                  <a:pt x="12" y="8"/>
                  <a:pt x="12" y="8"/>
                  <a:pt x="12" y="8"/>
                </a:cubicBezTo>
                <a:cubicBezTo>
                  <a:pt x="0" y="8"/>
                  <a:pt x="0" y="8"/>
                  <a:pt x="0" y="8"/>
                </a:cubicBezTo>
                <a:cubicBezTo>
                  <a:pt x="0" y="16"/>
                  <a:pt x="0" y="16"/>
                  <a:pt x="0" y="16"/>
                </a:cubicBezTo>
                <a:cubicBezTo>
                  <a:pt x="0" y="23"/>
                  <a:pt x="5" y="28"/>
                  <a:pt x="12" y="28"/>
                </a:cubicBezTo>
                <a:cubicBezTo>
                  <a:pt x="13" y="28"/>
                  <a:pt x="14" y="28"/>
                  <a:pt x="16" y="27"/>
                </a:cubicBezTo>
                <a:cubicBezTo>
                  <a:pt x="18" y="32"/>
                  <a:pt x="23" y="35"/>
                  <a:pt x="28" y="36"/>
                </a:cubicBezTo>
                <a:cubicBezTo>
                  <a:pt x="28" y="48"/>
                  <a:pt x="28" y="48"/>
                  <a:pt x="28" y="48"/>
                </a:cubicBezTo>
                <a:cubicBezTo>
                  <a:pt x="24" y="48"/>
                  <a:pt x="24" y="48"/>
                  <a:pt x="24" y="48"/>
                </a:cubicBezTo>
                <a:cubicBezTo>
                  <a:pt x="20" y="48"/>
                  <a:pt x="16" y="52"/>
                  <a:pt x="16" y="56"/>
                </a:cubicBezTo>
                <a:cubicBezTo>
                  <a:pt x="48" y="56"/>
                  <a:pt x="48" y="56"/>
                  <a:pt x="48" y="56"/>
                </a:cubicBezTo>
                <a:cubicBezTo>
                  <a:pt x="48" y="52"/>
                  <a:pt x="44" y="48"/>
                  <a:pt x="40" y="48"/>
                </a:cubicBezTo>
                <a:cubicBezTo>
                  <a:pt x="36" y="48"/>
                  <a:pt x="36" y="48"/>
                  <a:pt x="36" y="48"/>
                </a:cubicBezTo>
                <a:cubicBezTo>
                  <a:pt x="36" y="36"/>
                  <a:pt x="36" y="36"/>
                  <a:pt x="36" y="36"/>
                </a:cubicBezTo>
                <a:cubicBezTo>
                  <a:pt x="41" y="35"/>
                  <a:pt x="46" y="32"/>
                  <a:pt x="48" y="27"/>
                </a:cubicBezTo>
                <a:cubicBezTo>
                  <a:pt x="50" y="28"/>
                  <a:pt x="51" y="28"/>
                  <a:pt x="52" y="28"/>
                </a:cubicBezTo>
                <a:cubicBezTo>
                  <a:pt x="59" y="28"/>
                  <a:pt x="64" y="23"/>
                  <a:pt x="64" y="16"/>
                </a:cubicBezTo>
                <a:cubicBezTo>
                  <a:pt x="64" y="8"/>
                  <a:pt x="64" y="8"/>
                  <a:pt x="64" y="8"/>
                </a:cubicBezTo>
                <a:lnTo>
                  <a:pt x="52" y="8"/>
                </a:lnTo>
                <a:close/>
                <a:moveTo>
                  <a:pt x="12" y="23"/>
                </a:moveTo>
                <a:cubicBezTo>
                  <a:pt x="8" y="23"/>
                  <a:pt x="5" y="20"/>
                  <a:pt x="5" y="16"/>
                </a:cubicBezTo>
                <a:cubicBezTo>
                  <a:pt x="5" y="12"/>
                  <a:pt x="5" y="12"/>
                  <a:pt x="5" y="12"/>
                </a:cubicBezTo>
                <a:cubicBezTo>
                  <a:pt x="12" y="12"/>
                  <a:pt x="12" y="12"/>
                  <a:pt x="12" y="12"/>
                </a:cubicBezTo>
                <a:cubicBezTo>
                  <a:pt x="12" y="16"/>
                  <a:pt x="12" y="16"/>
                  <a:pt x="12" y="16"/>
                </a:cubicBezTo>
                <a:cubicBezTo>
                  <a:pt x="12" y="19"/>
                  <a:pt x="12" y="21"/>
                  <a:pt x="13" y="23"/>
                </a:cubicBezTo>
                <a:cubicBezTo>
                  <a:pt x="13" y="23"/>
                  <a:pt x="12" y="23"/>
                  <a:pt x="12" y="23"/>
                </a:cubicBezTo>
                <a:close/>
                <a:moveTo>
                  <a:pt x="59" y="16"/>
                </a:moveTo>
                <a:cubicBezTo>
                  <a:pt x="59" y="20"/>
                  <a:pt x="56" y="23"/>
                  <a:pt x="52" y="23"/>
                </a:cubicBezTo>
                <a:cubicBezTo>
                  <a:pt x="52" y="23"/>
                  <a:pt x="51" y="23"/>
                  <a:pt x="51" y="23"/>
                </a:cubicBezTo>
                <a:cubicBezTo>
                  <a:pt x="52" y="21"/>
                  <a:pt x="52" y="19"/>
                  <a:pt x="52" y="16"/>
                </a:cubicBezTo>
                <a:cubicBezTo>
                  <a:pt x="52" y="12"/>
                  <a:pt x="52" y="12"/>
                  <a:pt x="52" y="12"/>
                </a:cubicBezTo>
                <a:cubicBezTo>
                  <a:pt x="59" y="12"/>
                  <a:pt x="59" y="12"/>
                  <a:pt x="59" y="12"/>
                </a:cubicBezTo>
                <a:cubicBezTo>
                  <a:pt x="59" y="16"/>
                  <a:pt x="59" y="16"/>
                  <a:pt x="59" y="1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sym typeface="+mn-lt"/>
            </a:endParaRPr>
          </a:p>
        </p:txBody>
      </p:sp>
      <p:sp>
        <p:nvSpPr>
          <p:cNvPr id="60" name="Freeform 237"/>
          <p:cNvSpPr>
            <a:spLocks noEditPoints="1"/>
          </p:cNvSpPr>
          <p:nvPr/>
        </p:nvSpPr>
        <p:spPr bwMode="auto">
          <a:xfrm>
            <a:off x="2911457" y="4944414"/>
            <a:ext cx="211138" cy="236538"/>
          </a:xfrm>
          <a:custGeom>
            <a:avLst/>
            <a:gdLst>
              <a:gd name="T0" fmla="*/ 44 w 56"/>
              <a:gd name="T1" fmla="*/ 19 h 63"/>
              <a:gd name="T2" fmla="*/ 47 w 56"/>
              <a:gd name="T3" fmla="*/ 16 h 63"/>
              <a:gd name="T4" fmla="*/ 51 w 56"/>
              <a:gd name="T5" fmla="*/ 9 h 63"/>
              <a:gd name="T6" fmla="*/ 49 w 56"/>
              <a:gd name="T7" fmla="*/ 2 h 63"/>
              <a:gd name="T8" fmla="*/ 44 w 56"/>
              <a:gd name="T9" fmla="*/ 0 h 63"/>
              <a:gd name="T10" fmla="*/ 35 w 56"/>
              <a:gd name="T11" fmla="*/ 4 h 63"/>
              <a:gd name="T12" fmla="*/ 27 w 56"/>
              <a:gd name="T13" fmla="*/ 18 h 63"/>
              <a:gd name="T14" fmla="*/ 20 w 56"/>
              <a:gd name="T15" fmla="*/ 4 h 63"/>
              <a:gd name="T16" fmla="*/ 13 w 56"/>
              <a:gd name="T17" fmla="*/ 1 h 63"/>
              <a:gd name="T18" fmla="*/ 8 w 56"/>
              <a:gd name="T19" fmla="*/ 3 h 63"/>
              <a:gd name="T20" fmla="*/ 9 w 56"/>
              <a:gd name="T21" fmla="*/ 16 h 63"/>
              <a:gd name="T22" fmla="*/ 14 w 56"/>
              <a:gd name="T23" fmla="*/ 19 h 63"/>
              <a:gd name="T24" fmla="*/ 0 w 56"/>
              <a:gd name="T25" fmla="*/ 19 h 63"/>
              <a:gd name="T26" fmla="*/ 0 w 56"/>
              <a:gd name="T27" fmla="*/ 35 h 63"/>
              <a:gd name="T28" fmla="*/ 4 w 56"/>
              <a:gd name="T29" fmla="*/ 35 h 63"/>
              <a:gd name="T30" fmla="*/ 4 w 56"/>
              <a:gd name="T31" fmla="*/ 63 h 63"/>
              <a:gd name="T32" fmla="*/ 52 w 56"/>
              <a:gd name="T33" fmla="*/ 63 h 63"/>
              <a:gd name="T34" fmla="*/ 52 w 56"/>
              <a:gd name="T35" fmla="*/ 35 h 63"/>
              <a:gd name="T36" fmla="*/ 56 w 56"/>
              <a:gd name="T37" fmla="*/ 35 h 63"/>
              <a:gd name="T38" fmla="*/ 56 w 56"/>
              <a:gd name="T39" fmla="*/ 19 h 63"/>
              <a:gd name="T40" fmla="*/ 44 w 56"/>
              <a:gd name="T41" fmla="*/ 19 h 63"/>
              <a:gd name="T42" fmla="*/ 38 w 56"/>
              <a:gd name="T43" fmla="*/ 7 h 63"/>
              <a:gd name="T44" fmla="*/ 44 w 56"/>
              <a:gd name="T45" fmla="*/ 4 h 63"/>
              <a:gd name="T46" fmla="*/ 46 w 56"/>
              <a:gd name="T47" fmla="*/ 5 h 63"/>
              <a:gd name="T48" fmla="*/ 44 w 56"/>
              <a:gd name="T49" fmla="*/ 13 h 63"/>
              <a:gd name="T50" fmla="*/ 35 w 56"/>
              <a:gd name="T51" fmla="*/ 19 h 63"/>
              <a:gd name="T52" fmla="*/ 31 w 56"/>
              <a:gd name="T53" fmla="*/ 19 h 63"/>
              <a:gd name="T54" fmla="*/ 38 w 56"/>
              <a:gd name="T55" fmla="*/ 7 h 63"/>
              <a:gd name="T56" fmla="*/ 11 w 56"/>
              <a:gd name="T57" fmla="*/ 9 h 63"/>
              <a:gd name="T58" fmla="*/ 11 w 56"/>
              <a:gd name="T59" fmla="*/ 7 h 63"/>
              <a:gd name="T60" fmla="*/ 13 w 56"/>
              <a:gd name="T61" fmla="*/ 6 h 63"/>
              <a:gd name="T62" fmla="*/ 13 w 56"/>
              <a:gd name="T63" fmla="*/ 6 h 63"/>
              <a:gd name="T64" fmla="*/ 17 w 56"/>
              <a:gd name="T65" fmla="*/ 8 h 63"/>
              <a:gd name="T66" fmla="*/ 22 w 56"/>
              <a:gd name="T67" fmla="*/ 17 h 63"/>
              <a:gd name="T68" fmla="*/ 22 w 56"/>
              <a:gd name="T69" fmla="*/ 18 h 63"/>
              <a:gd name="T70" fmla="*/ 22 w 56"/>
              <a:gd name="T71" fmla="*/ 18 h 63"/>
              <a:gd name="T72" fmla="*/ 12 w 56"/>
              <a:gd name="T73" fmla="*/ 13 h 63"/>
              <a:gd name="T74" fmla="*/ 11 w 56"/>
              <a:gd name="T75" fmla="*/ 9 h 63"/>
              <a:gd name="T76" fmla="*/ 24 w 56"/>
              <a:gd name="T77" fmla="*/ 59 h 63"/>
              <a:gd name="T78" fmla="*/ 8 w 56"/>
              <a:gd name="T79" fmla="*/ 59 h 63"/>
              <a:gd name="T80" fmla="*/ 8 w 56"/>
              <a:gd name="T81" fmla="*/ 33 h 63"/>
              <a:gd name="T82" fmla="*/ 24 w 56"/>
              <a:gd name="T83" fmla="*/ 33 h 63"/>
              <a:gd name="T84" fmla="*/ 24 w 56"/>
              <a:gd name="T85" fmla="*/ 59 h 63"/>
              <a:gd name="T86" fmla="*/ 24 w 56"/>
              <a:gd name="T87" fmla="*/ 31 h 63"/>
              <a:gd name="T88" fmla="*/ 4 w 56"/>
              <a:gd name="T89" fmla="*/ 31 h 63"/>
              <a:gd name="T90" fmla="*/ 4 w 56"/>
              <a:gd name="T91" fmla="*/ 23 h 63"/>
              <a:gd name="T92" fmla="*/ 24 w 56"/>
              <a:gd name="T93" fmla="*/ 23 h 63"/>
              <a:gd name="T94" fmla="*/ 24 w 56"/>
              <a:gd name="T95" fmla="*/ 31 h 63"/>
              <a:gd name="T96" fmla="*/ 48 w 56"/>
              <a:gd name="T97" fmla="*/ 59 h 63"/>
              <a:gd name="T98" fmla="*/ 32 w 56"/>
              <a:gd name="T99" fmla="*/ 59 h 63"/>
              <a:gd name="T100" fmla="*/ 32 w 56"/>
              <a:gd name="T101" fmla="*/ 33 h 63"/>
              <a:gd name="T102" fmla="*/ 48 w 56"/>
              <a:gd name="T103" fmla="*/ 33 h 63"/>
              <a:gd name="T104" fmla="*/ 48 w 56"/>
              <a:gd name="T105" fmla="*/ 59 h 63"/>
              <a:gd name="T106" fmla="*/ 52 w 56"/>
              <a:gd name="T107" fmla="*/ 31 h 63"/>
              <a:gd name="T108" fmla="*/ 32 w 56"/>
              <a:gd name="T109" fmla="*/ 31 h 63"/>
              <a:gd name="T110" fmla="*/ 32 w 56"/>
              <a:gd name="T111" fmla="*/ 23 h 63"/>
              <a:gd name="T112" fmla="*/ 52 w 56"/>
              <a:gd name="T113" fmla="*/ 23 h 63"/>
              <a:gd name="T114" fmla="*/ 52 w 56"/>
              <a:gd name="T11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 h="63">
                <a:moveTo>
                  <a:pt x="44" y="19"/>
                </a:moveTo>
                <a:cubicBezTo>
                  <a:pt x="45" y="18"/>
                  <a:pt x="46" y="17"/>
                  <a:pt x="47" y="16"/>
                </a:cubicBezTo>
                <a:cubicBezTo>
                  <a:pt x="50" y="14"/>
                  <a:pt x="51" y="12"/>
                  <a:pt x="51" y="9"/>
                </a:cubicBezTo>
                <a:cubicBezTo>
                  <a:pt x="52" y="6"/>
                  <a:pt x="51" y="4"/>
                  <a:pt x="49" y="2"/>
                </a:cubicBezTo>
                <a:cubicBezTo>
                  <a:pt x="48" y="0"/>
                  <a:pt x="46" y="0"/>
                  <a:pt x="44" y="0"/>
                </a:cubicBezTo>
                <a:cubicBezTo>
                  <a:pt x="41" y="0"/>
                  <a:pt x="38" y="1"/>
                  <a:pt x="35" y="4"/>
                </a:cubicBezTo>
                <a:cubicBezTo>
                  <a:pt x="31" y="8"/>
                  <a:pt x="28" y="14"/>
                  <a:pt x="27" y="18"/>
                </a:cubicBezTo>
                <a:cubicBezTo>
                  <a:pt x="26" y="14"/>
                  <a:pt x="24" y="8"/>
                  <a:pt x="20" y="4"/>
                </a:cubicBezTo>
                <a:cubicBezTo>
                  <a:pt x="18" y="2"/>
                  <a:pt x="16" y="1"/>
                  <a:pt x="13" y="1"/>
                </a:cubicBezTo>
                <a:cubicBezTo>
                  <a:pt x="11" y="1"/>
                  <a:pt x="10" y="2"/>
                  <a:pt x="8" y="3"/>
                </a:cubicBezTo>
                <a:cubicBezTo>
                  <a:pt x="5" y="7"/>
                  <a:pt x="5" y="12"/>
                  <a:pt x="9" y="16"/>
                </a:cubicBezTo>
                <a:cubicBezTo>
                  <a:pt x="10" y="17"/>
                  <a:pt x="12" y="18"/>
                  <a:pt x="14" y="19"/>
                </a:cubicBezTo>
                <a:cubicBezTo>
                  <a:pt x="0" y="19"/>
                  <a:pt x="0" y="19"/>
                  <a:pt x="0" y="19"/>
                </a:cubicBezTo>
                <a:cubicBezTo>
                  <a:pt x="0" y="35"/>
                  <a:pt x="0" y="35"/>
                  <a:pt x="0" y="35"/>
                </a:cubicBezTo>
                <a:cubicBezTo>
                  <a:pt x="4" y="35"/>
                  <a:pt x="4" y="35"/>
                  <a:pt x="4" y="35"/>
                </a:cubicBezTo>
                <a:cubicBezTo>
                  <a:pt x="4" y="63"/>
                  <a:pt x="4" y="63"/>
                  <a:pt x="4" y="63"/>
                </a:cubicBezTo>
                <a:cubicBezTo>
                  <a:pt x="52" y="63"/>
                  <a:pt x="52" y="63"/>
                  <a:pt x="52" y="63"/>
                </a:cubicBezTo>
                <a:cubicBezTo>
                  <a:pt x="52" y="35"/>
                  <a:pt x="52" y="35"/>
                  <a:pt x="52" y="35"/>
                </a:cubicBezTo>
                <a:cubicBezTo>
                  <a:pt x="56" y="35"/>
                  <a:pt x="56" y="35"/>
                  <a:pt x="56" y="35"/>
                </a:cubicBezTo>
                <a:cubicBezTo>
                  <a:pt x="56" y="19"/>
                  <a:pt x="56" y="19"/>
                  <a:pt x="56" y="19"/>
                </a:cubicBezTo>
                <a:cubicBezTo>
                  <a:pt x="44" y="19"/>
                  <a:pt x="44" y="19"/>
                  <a:pt x="44" y="19"/>
                </a:cubicBezTo>
                <a:close/>
                <a:moveTo>
                  <a:pt x="38" y="7"/>
                </a:moveTo>
                <a:cubicBezTo>
                  <a:pt x="40" y="5"/>
                  <a:pt x="42" y="4"/>
                  <a:pt x="44" y="4"/>
                </a:cubicBezTo>
                <a:cubicBezTo>
                  <a:pt x="45" y="4"/>
                  <a:pt x="46" y="4"/>
                  <a:pt x="46" y="5"/>
                </a:cubicBezTo>
                <a:cubicBezTo>
                  <a:pt x="48" y="7"/>
                  <a:pt x="47" y="10"/>
                  <a:pt x="44" y="13"/>
                </a:cubicBezTo>
                <a:cubicBezTo>
                  <a:pt x="42" y="16"/>
                  <a:pt x="38" y="18"/>
                  <a:pt x="35" y="19"/>
                </a:cubicBezTo>
                <a:cubicBezTo>
                  <a:pt x="31" y="19"/>
                  <a:pt x="31" y="19"/>
                  <a:pt x="31" y="19"/>
                </a:cubicBezTo>
                <a:cubicBezTo>
                  <a:pt x="33" y="15"/>
                  <a:pt x="35" y="10"/>
                  <a:pt x="38" y="7"/>
                </a:cubicBezTo>
                <a:close/>
                <a:moveTo>
                  <a:pt x="11" y="9"/>
                </a:moveTo>
                <a:cubicBezTo>
                  <a:pt x="11" y="8"/>
                  <a:pt x="11" y="7"/>
                  <a:pt x="11" y="7"/>
                </a:cubicBezTo>
                <a:cubicBezTo>
                  <a:pt x="12" y="6"/>
                  <a:pt x="13" y="6"/>
                  <a:pt x="13" y="6"/>
                </a:cubicBezTo>
                <a:cubicBezTo>
                  <a:pt x="13" y="6"/>
                  <a:pt x="13" y="6"/>
                  <a:pt x="13" y="6"/>
                </a:cubicBezTo>
                <a:cubicBezTo>
                  <a:pt x="15" y="6"/>
                  <a:pt x="16" y="7"/>
                  <a:pt x="17" y="8"/>
                </a:cubicBezTo>
                <a:cubicBezTo>
                  <a:pt x="19" y="10"/>
                  <a:pt x="21" y="13"/>
                  <a:pt x="22" y="17"/>
                </a:cubicBezTo>
                <a:cubicBezTo>
                  <a:pt x="22" y="17"/>
                  <a:pt x="22" y="18"/>
                  <a:pt x="22" y="18"/>
                </a:cubicBezTo>
                <a:cubicBezTo>
                  <a:pt x="22" y="18"/>
                  <a:pt x="22" y="18"/>
                  <a:pt x="22" y="18"/>
                </a:cubicBezTo>
                <a:cubicBezTo>
                  <a:pt x="18" y="16"/>
                  <a:pt x="14" y="15"/>
                  <a:pt x="12" y="13"/>
                </a:cubicBezTo>
                <a:cubicBezTo>
                  <a:pt x="11" y="12"/>
                  <a:pt x="11" y="10"/>
                  <a:pt x="11" y="9"/>
                </a:cubicBezTo>
                <a:close/>
                <a:moveTo>
                  <a:pt x="24" y="59"/>
                </a:moveTo>
                <a:cubicBezTo>
                  <a:pt x="8" y="59"/>
                  <a:pt x="8" y="59"/>
                  <a:pt x="8" y="59"/>
                </a:cubicBezTo>
                <a:cubicBezTo>
                  <a:pt x="8" y="33"/>
                  <a:pt x="8" y="33"/>
                  <a:pt x="8" y="33"/>
                </a:cubicBezTo>
                <a:cubicBezTo>
                  <a:pt x="24" y="33"/>
                  <a:pt x="24" y="33"/>
                  <a:pt x="24" y="33"/>
                </a:cubicBezTo>
                <a:lnTo>
                  <a:pt x="24" y="59"/>
                </a:lnTo>
                <a:close/>
                <a:moveTo>
                  <a:pt x="24" y="31"/>
                </a:moveTo>
                <a:cubicBezTo>
                  <a:pt x="4" y="31"/>
                  <a:pt x="4" y="31"/>
                  <a:pt x="4" y="31"/>
                </a:cubicBezTo>
                <a:cubicBezTo>
                  <a:pt x="4" y="23"/>
                  <a:pt x="4" y="23"/>
                  <a:pt x="4" y="23"/>
                </a:cubicBezTo>
                <a:cubicBezTo>
                  <a:pt x="24" y="23"/>
                  <a:pt x="24" y="23"/>
                  <a:pt x="24" y="23"/>
                </a:cubicBezTo>
                <a:lnTo>
                  <a:pt x="24" y="31"/>
                </a:lnTo>
                <a:close/>
                <a:moveTo>
                  <a:pt x="48" y="59"/>
                </a:moveTo>
                <a:cubicBezTo>
                  <a:pt x="32" y="59"/>
                  <a:pt x="32" y="59"/>
                  <a:pt x="32" y="59"/>
                </a:cubicBezTo>
                <a:cubicBezTo>
                  <a:pt x="32" y="33"/>
                  <a:pt x="32" y="33"/>
                  <a:pt x="32" y="33"/>
                </a:cubicBezTo>
                <a:cubicBezTo>
                  <a:pt x="48" y="33"/>
                  <a:pt x="48" y="33"/>
                  <a:pt x="48" y="33"/>
                </a:cubicBezTo>
                <a:lnTo>
                  <a:pt x="48" y="59"/>
                </a:lnTo>
                <a:close/>
                <a:moveTo>
                  <a:pt x="52" y="31"/>
                </a:moveTo>
                <a:cubicBezTo>
                  <a:pt x="32" y="31"/>
                  <a:pt x="32" y="31"/>
                  <a:pt x="32" y="31"/>
                </a:cubicBezTo>
                <a:cubicBezTo>
                  <a:pt x="32" y="23"/>
                  <a:pt x="32" y="23"/>
                  <a:pt x="32" y="23"/>
                </a:cubicBezTo>
                <a:cubicBezTo>
                  <a:pt x="52" y="23"/>
                  <a:pt x="52" y="23"/>
                  <a:pt x="52" y="23"/>
                </a:cubicBezTo>
                <a:lnTo>
                  <a:pt x="52" y="3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2283557673"/>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1000"/>
                                        <p:tgtEl>
                                          <p:spTgt spid="55"/>
                                        </p:tgtEl>
                                      </p:cBhvr>
                                    </p:animEffect>
                                    <p:anim calcmode="lin" valueType="num">
                                      <p:cBhvr>
                                        <p:cTn id="33" dur="1000" fill="hold"/>
                                        <p:tgtEl>
                                          <p:spTgt spid="55"/>
                                        </p:tgtEl>
                                        <p:attrNameLst>
                                          <p:attrName>ppt_x</p:attrName>
                                        </p:attrNameLst>
                                      </p:cBhvr>
                                      <p:tavLst>
                                        <p:tav tm="0">
                                          <p:val>
                                            <p:strVal val="#ppt_x"/>
                                          </p:val>
                                        </p:tav>
                                        <p:tav tm="100000">
                                          <p:val>
                                            <p:strVal val="#ppt_x"/>
                                          </p:val>
                                        </p:tav>
                                      </p:tavLst>
                                    </p:anim>
                                    <p:anim calcmode="lin" valueType="num">
                                      <p:cBhvr>
                                        <p:cTn id="34" dur="1000" fill="hold"/>
                                        <p:tgtEl>
                                          <p:spTgt spid="5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1000"/>
                                        <p:tgtEl>
                                          <p:spTgt spid="56"/>
                                        </p:tgtEl>
                                      </p:cBhvr>
                                    </p:animEffect>
                                    <p:anim calcmode="lin" valueType="num">
                                      <p:cBhvr>
                                        <p:cTn id="38" dur="1000" fill="hold"/>
                                        <p:tgtEl>
                                          <p:spTgt spid="56"/>
                                        </p:tgtEl>
                                        <p:attrNameLst>
                                          <p:attrName>ppt_x</p:attrName>
                                        </p:attrNameLst>
                                      </p:cBhvr>
                                      <p:tavLst>
                                        <p:tav tm="0">
                                          <p:val>
                                            <p:strVal val="#ppt_x"/>
                                          </p:val>
                                        </p:tav>
                                        <p:tav tm="100000">
                                          <p:val>
                                            <p:strVal val="#ppt_x"/>
                                          </p:val>
                                        </p:tav>
                                      </p:tavLst>
                                    </p:anim>
                                    <p:anim calcmode="lin" valueType="num">
                                      <p:cBhvr>
                                        <p:cTn id="39" dur="1000" fill="hold"/>
                                        <p:tgtEl>
                                          <p:spTgt spid="5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1000"/>
                                        <p:tgtEl>
                                          <p:spTgt spid="57"/>
                                        </p:tgtEl>
                                      </p:cBhvr>
                                    </p:animEffect>
                                    <p:anim calcmode="lin" valueType="num">
                                      <p:cBhvr>
                                        <p:cTn id="43" dur="1000" fill="hold"/>
                                        <p:tgtEl>
                                          <p:spTgt spid="57"/>
                                        </p:tgtEl>
                                        <p:attrNameLst>
                                          <p:attrName>ppt_x</p:attrName>
                                        </p:attrNameLst>
                                      </p:cBhvr>
                                      <p:tavLst>
                                        <p:tav tm="0">
                                          <p:val>
                                            <p:strVal val="#ppt_x"/>
                                          </p:val>
                                        </p:tav>
                                        <p:tav tm="100000">
                                          <p:val>
                                            <p:strVal val="#ppt_x"/>
                                          </p:val>
                                        </p:tav>
                                      </p:tavLst>
                                    </p:anim>
                                    <p:anim calcmode="lin" valueType="num">
                                      <p:cBhvr>
                                        <p:cTn id="44" dur="1000" fill="hold"/>
                                        <p:tgtEl>
                                          <p:spTgt spid="5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0"/>
                                        <p:tgtEl>
                                          <p:spTgt spid="59"/>
                                        </p:tgtEl>
                                      </p:cBhvr>
                                    </p:animEffect>
                                    <p:anim calcmode="lin" valueType="num">
                                      <p:cBhvr>
                                        <p:cTn id="53" dur="1000" fill="hold"/>
                                        <p:tgtEl>
                                          <p:spTgt spid="59"/>
                                        </p:tgtEl>
                                        <p:attrNameLst>
                                          <p:attrName>ppt_x</p:attrName>
                                        </p:attrNameLst>
                                      </p:cBhvr>
                                      <p:tavLst>
                                        <p:tav tm="0">
                                          <p:val>
                                            <p:strVal val="#ppt_x"/>
                                          </p:val>
                                        </p:tav>
                                        <p:tav tm="100000">
                                          <p:val>
                                            <p:strVal val="#ppt_x"/>
                                          </p:val>
                                        </p:tav>
                                      </p:tavLst>
                                    </p:anim>
                                    <p:anim calcmode="lin" valueType="num">
                                      <p:cBhvr>
                                        <p:cTn id="54" dur="1000" fill="hold"/>
                                        <p:tgtEl>
                                          <p:spTgt spid="5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1000"/>
                                        <p:tgtEl>
                                          <p:spTgt spid="60"/>
                                        </p:tgtEl>
                                      </p:cBhvr>
                                    </p:animEffect>
                                    <p:anim calcmode="lin" valueType="num">
                                      <p:cBhvr>
                                        <p:cTn id="58" dur="1000" fill="hold"/>
                                        <p:tgtEl>
                                          <p:spTgt spid="60"/>
                                        </p:tgtEl>
                                        <p:attrNameLst>
                                          <p:attrName>ppt_x</p:attrName>
                                        </p:attrNameLst>
                                      </p:cBhvr>
                                      <p:tavLst>
                                        <p:tav tm="0">
                                          <p:val>
                                            <p:strVal val="#ppt_x"/>
                                          </p:val>
                                        </p:tav>
                                        <p:tav tm="100000">
                                          <p:val>
                                            <p:strVal val="#ppt_x"/>
                                          </p:val>
                                        </p:tav>
                                      </p:tavLst>
                                    </p:anim>
                                    <p:anim calcmode="lin" valueType="num">
                                      <p:cBhvr>
                                        <p:cTn id="5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Graphic spid="38" grpId="0">
        <p:bldAsOne/>
      </p:bldGraphic>
      <p:bldP spid="40" grpId="0"/>
      <p:bldP spid="54" grpId="0"/>
      <p:bldP spid="55" grpId="0" animBg="1"/>
      <p:bldP spid="56" grpId="0" animBg="1"/>
      <p:bldP spid="57" grpId="0" animBg="1"/>
      <p:bldP spid="58" grpId="0" animBg="1"/>
      <p:bldP spid="59"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5722208" y="1556792"/>
            <a:ext cx="1050288" cy="1862048"/>
          </a:xfrm>
          <a:prstGeom prst="rect">
            <a:avLst/>
          </a:prstGeom>
          <a:noFill/>
        </p:spPr>
        <p:txBody>
          <a:bodyPr wrap="none" rtlCol="0">
            <a:spAutoFit/>
          </a:bodyPr>
          <a:lstStyle/>
          <a:p>
            <a:r>
              <a:rPr lang="en-US" altLang="zh-CN" sz="11500" dirty="0">
                <a:solidFill>
                  <a:schemeClr val="bg1">
                    <a:lumMod val="85000"/>
                  </a:schemeClr>
                </a:solidFill>
                <a:cs typeface="+mn-ea"/>
                <a:sym typeface="+mn-lt"/>
              </a:rPr>
              <a:t>4</a:t>
            </a:r>
            <a:endParaRPr lang="zh-CN" altLang="en-US" sz="11500" dirty="0">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4260103104"/>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l="21947"/>
          <a:stretch/>
        </p:blipFill>
        <p:spPr>
          <a:xfrm rot="15300000">
            <a:off x="3241471" y="208967"/>
            <a:ext cx="3763210" cy="4072236"/>
          </a:xfrm>
          <a:prstGeom prst="rect">
            <a:avLst/>
          </a:prstGeom>
        </p:spPr>
      </p:pic>
      <p:grpSp>
        <p:nvGrpSpPr>
          <p:cNvPr id="45" name="组合 44"/>
          <p:cNvGrpSpPr/>
          <p:nvPr/>
        </p:nvGrpSpPr>
        <p:grpSpPr>
          <a:xfrm>
            <a:off x="930271" y="3724109"/>
            <a:ext cx="2204321" cy="641334"/>
            <a:chOff x="5292478" y="838789"/>
            <a:chExt cx="2204321" cy="641334"/>
          </a:xfrm>
        </p:grpSpPr>
        <p:sp>
          <p:nvSpPr>
            <p:cNvPr id="9" name="文本框 8"/>
            <p:cNvSpPr txBox="1"/>
            <p:nvPr/>
          </p:nvSpPr>
          <p:spPr>
            <a:xfrm>
              <a:off x="5306454" y="838789"/>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10" name="矩形 9"/>
            <p:cNvSpPr/>
            <p:nvPr/>
          </p:nvSpPr>
          <p:spPr>
            <a:xfrm>
              <a:off x="5292478" y="1141569"/>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grpSp>
        <p:nvGrpSpPr>
          <p:cNvPr id="46" name="组合 45"/>
          <p:cNvGrpSpPr/>
          <p:nvPr/>
        </p:nvGrpSpPr>
        <p:grpSpPr>
          <a:xfrm>
            <a:off x="3826638" y="3724109"/>
            <a:ext cx="2204321" cy="641334"/>
            <a:chOff x="6021094" y="2540233"/>
            <a:chExt cx="2204321" cy="641334"/>
          </a:xfrm>
        </p:grpSpPr>
        <p:sp>
          <p:nvSpPr>
            <p:cNvPr id="15" name="文本框 14"/>
            <p:cNvSpPr txBox="1"/>
            <p:nvPr/>
          </p:nvSpPr>
          <p:spPr>
            <a:xfrm>
              <a:off x="6035070" y="2540233"/>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16" name="矩形 15"/>
            <p:cNvSpPr/>
            <p:nvPr/>
          </p:nvSpPr>
          <p:spPr>
            <a:xfrm>
              <a:off x="6021094" y="2843013"/>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grpSp>
        <p:nvGrpSpPr>
          <p:cNvPr id="47" name="组合 46"/>
          <p:cNvGrpSpPr/>
          <p:nvPr/>
        </p:nvGrpSpPr>
        <p:grpSpPr>
          <a:xfrm>
            <a:off x="6700334" y="3724109"/>
            <a:ext cx="2204321" cy="641334"/>
            <a:chOff x="6057662" y="4025643"/>
            <a:chExt cx="2204321" cy="641334"/>
          </a:xfrm>
        </p:grpSpPr>
        <p:sp>
          <p:nvSpPr>
            <p:cNvPr id="17" name="文本框 16"/>
            <p:cNvSpPr txBox="1"/>
            <p:nvPr/>
          </p:nvSpPr>
          <p:spPr>
            <a:xfrm>
              <a:off x="6071638" y="4025643"/>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18" name="矩形 17"/>
            <p:cNvSpPr/>
            <p:nvPr/>
          </p:nvSpPr>
          <p:spPr>
            <a:xfrm>
              <a:off x="6057662" y="4328423"/>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grpSp>
        <p:nvGrpSpPr>
          <p:cNvPr id="48" name="组合 47"/>
          <p:cNvGrpSpPr/>
          <p:nvPr/>
        </p:nvGrpSpPr>
        <p:grpSpPr>
          <a:xfrm>
            <a:off x="9730753" y="3724109"/>
            <a:ext cx="2204321" cy="641334"/>
            <a:chOff x="5266846" y="5730187"/>
            <a:chExt cx="2204321" cy="641334"/>
          </a:xfrm>
        </p:grpSpPr>
        <p:sp>
          <p:nvSpPr>
            <p:cNvPr id="19" name="文本框 18"/>
            <p:cNvSpPr txBox="1"/>
            <p:nvPr/>
          </p:nvSpPr>
          <p:spPr>
            <a:xfrm>
              <a:off x="5280822" y="5730187"/>
              <a:ext cx="1800493" cy="369332"/>
            </a:xfrm>
            <a:prstGeom prst="rect">
              <a:avLst/>
            </a:prstGeom>
            <a:noFill/>
          </p:spPr>
          <p:txBody>
            <a:bodyPr wrap="none" rtlCol="0">
              <a:spAutoFit/>
            </a:bodyPr>
            <a:lstStyle/>
            <a:p>
              <a:r>
                <a:rPr lang="zh-CN" altLang="en-US" b="1" dirty="0">
                  <a:solidFill>
                    <a:schemeClr val="bg1"/>
                  </a:solidFill>
                  <a:cs typeface="+mn-ea"/>
                  <a:sym typeface="+mn-lt"/>
                </a:rPr>
                <a:t>请输入标题内容</a:t>
              </a:r>
            </a:p>
          </p:txBody>
        </p:sp>
        <p:sp>
          <p:nvSpPr>
            <p:cNvPr id="20" name="矩形 19"/>
            <p:cNvSpPr/>
            <p:nvPr/>
          </p:nvSpPr>
          <p:spPr>
            <a:xfrm>
              <a:off x="5266846" y="6032967"/>
              <a:ext cx="2204321" cy="338554"/>
            </a:xfrm>
            <a:prstGeom prst="rect">
              <a:avLst/>
            </a:prstGeom>
          </p:spPr>
          <p:txBody>
            <a:bodyPr wrap="none">
              <a:spAutoFit/>
            </a:bodyPr>
            <a:lstStyle/>
            <a:p>
              <a:r>
                <a:rPr lang="zh-CN" altLang="en-US" sz="1600" dirty="0">
                  <a:solidFill>
                    <a:schemeClr val="bg1"/>
                  </a:solidFill>
                  <a:cs typeface="+mn-ea"/>
                  <a:sym typeface="+mn-lt"/>
                </a:rPr>
                <a:t>Please enter the title</a:t>
              </a:r>
            </a:p>
          </p:txBody>
        </p:sp>
      </p:grpSp>
      <p:sp>
        <p:nvSpPr>
          <p:cNvPr id="3" name="文本框 2"/>
          <p:cNvSpPr txBox="1"/>
          <p:nvPr/>
        </p:nvSpPr>
        <p:spPr>
          <a:xfrm>
            <a:off x="5108426" y="2204864"/>
            <a:ext cx="1107996" cy="646331"/>
          </a:xfrm>
          <a:prstGeom prst="rect">
            <a:avLst/>
          </a:prstGeom>
          <a:noFill/>
        </p:spPr>
        <p:txBody>
          <a:bodyPr wrap="none" rtlCol="0">
            <a:spAutoFit/>
          </a:bodyPr>
          <a:lstStyle/>
          <a:p>
            <a:pPr algn="ctr"/>
            <a:r>
              <a:rPr lang="zh-CN" altLang="en-US" sz="3600" b="1" dirty="0">
                <a:solidFill>
                  <a:schemeClr val="bg1">
                    <a:lumMod val="85000"/>
                  </a:schemeClr>
                </a:solidFill>
                <a:cs typeface="+mn-ea"/>
                <a:sym typeface="+mn-lt"/>
              </a:rPr>
              <a:t>目录</a:t>
            </a:r>
          </a:p>
        </p:txBody>
      </p:sp>
      <p:sp>
        <p:nvSpPr>
          <p:cNvPr id="24" name="文本框 23"/>
          <p:cNvSpPr txBox="1"/>
          <p:nvPr/>
        </p:nvSpPr>
        <p:spPr>
          <a:xfrm>
            <a:off x="5017087" y="2778591"/>
            <a:ext cx="1290674" cy="369332"/>
          </a:xfrm>
          <a:prstGeom prst="rect">
            <a:avLst/>
          </a:prstGeom>
          <a:noFill/>
        </p:spPr>
        <p:txBody>
          <a:bodyPr wrap="none" rtlCol="0">
            <a:spAutoFit/>
          </a:bodyPr>
          <a:lstStyle/>
          <a:p>
            <a:pPr algn="ctr"/>
            <a:r>
              <a:rPr lang="en-US" altLang="zh-CN" dirty="0">
                <a:solidFill>
                  <a:schemeClr val="bg1">
                    <a:lumMod val="85000"/>
                  </a:schemeClr>
                </a:solidFill>
                <a:cs typeface="+mn-ea"/>
                <a:sym typeface="+mn-lt"/>
              </a:rPr>
              <a:t>CONTENT</a:t>
            </a:r>
            <a:endParaRPr lang="zh-CN" altLang="en-US" dirty="0">
              <a:solidFill>
                <a:schemeClr val="bg1">
                  <a:lumMod val="85000"/>
                </a:schemeClr>
              </a:solidFill>
              <a:cs typeface="+mn-ea"/>
              <a:sym typeface="+mn-lt"/>
            </a:endParaRPr>
          </a:p>
        </p:txBody>
      </p:sp>
      <p:sp>
        <p:nvSpPr>
          <p:cNvPr id="8" name="文本框 7"/>
          <p:cNvSpPr txBox="1"/>
          <p:nvPr/>
        </p:nvSpPr>
        <p:spPr>
          <a:xfrm>
            <a:off x="272776" y="3798555"/>
            <a:ext cx="627095" cy="523220"/>
          </a:xfrm>
          <a:prstGeom prst="rect">
            <a:avLst/>
          </a:prstGeom>
          <a:noFill/>
          <a:ln>
            <a:solidFill>
              <a:srgbClr val="37BBED"/>
            </a:solidFill>
          </a:ln>
        </p:spPr>
        <p:txBody>
          <a:bodyPr wrap="none" rtlCol="0">
            <a:spAutoFit/>
          </a:bodyPr>
          <a:lstStyle/>
          <a:p>
            <a:r>
              <a:rPr lang="en-US" altLang="zh-CN" sz="2800" b="1" dirty="0">
                <a:solidFill>
                  <a:schemeClr val="bg1">
                    <a:lumMod val="85000"/>
                  </a:schemeClr>
                </a:solidFill>
                <a:cs typeface="+mn-ea"/>
                <a:sym typeface="+mn-lt"/>
              </a:rPr>
              <a:t>01</a:t>
            </a:r>
            <a:endParaRPr lang="zh-CN" altLang="en-US" sz="2800" b="1" dirty="0">
              <a:solidFill>
                <a:schemeClr val="bg1">
                  <a:lumMod val="85000"/>
                </a:schemeClr>
              </a:solidFill>
              <a:cs typeface="+mn-ea"/>
              <a:sym typeface="+mn-lt"/>
            </a:endParaRPr>
          </a:p>
        </p:txBody>
      </p:sp>
      <p:sp>
        <p:nvSpPr>
          <p:cNvPr id="12" name="文本框 11"/>
          <p:cNvSpPr txBox="1"/>
          <p:nvPr/>
        </p:nvSpPr>
        <p:spPr>
          <a:xfrm>
            <a:off x="3169143" y="3798555"/>
            <a:ext cx="627095" cy="523220"/>
          </a:xfrm>
          <a:prstGeom prst="rect">
            <a:avLst/>
          </a:prstGeom>
          <a:noFill/>
          <a:ln>
            <a:solidFill>
              <a:srgbClr val="37BBED"/>
            </a:solidFill>
          </a:ln>
        </p:spPr>
        <p:txBody>
          <a:bodyPr wrap="none" rtlCol="0">
            <a:spAutoFit/>
          </a:bodyPr>
          <a:lstStyle>
            <a:defPPr>
              <a:defRPr lang="zh-CN"/>
            </a:defPPr>
            <a:lvl1pPr>
              <a:defRPr sz="4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b="1" dirty="0">
                <a:solidFill>
                  <a:schemeClr val="bg1">
                    <a:lumMod val="85000"/>
                  </a:schemeClr>
                </a:solidFill>
                <a:latin typeface="+mn-lt"/>
                <a:ea typeface="+mn-ea"/>
                <a:cs typeface="+mn-ea"/>
                <a:sym typeface="+mn-lt"/>
              </a:rPr>
              <a:t>02</a:t>
            </a:r>
            <a:endParaRPr lang="zh-CN" altLang="en-US" sz="2800" b="1" dirty="0">
              <a:solidFill>
                <a:schemeClr val="bg1">
                  <a:lumMod val="85000"/>
                </a:schemeClr>
              </a:solidFill>
              <a:latin typeface="+mn-lt"/>
              <a:ea typeface="+mn-ea"/>
              <a:cs typeface="+mn-ea"/>
              <a:sym typeface="+mn-lt"/>
            </a:endParaRPr>
          </a:p>
        </p:txBody>
      </p:sp>
      <p:sp>
        <p:nvSpPr>
          <p:cNvPr id="13" name="文本框 12"/>
          <p:cNvSpPr txBox="1"/>
          <p:nvPr/>
        </p:nvSpPr>
        <p:spPr>
          <a:xfrm>
            <a:off x="6042839" y="3798555"/>
            <a:ext cx="627095" cy="523220"/>
          </a:xfrm>
          <a:prstGeom prst="rect">
            <a:avLst/>
          </a:prstGeom>
          <a:noFill/>
          <a:ln>
            <a:solidFill>
              <a:srgbClr val="37BBED"/>
            </a:solidFill>
          </a:ln>
        </p:spPr>
        <p:txBody>
          <a:bodyPr wrap="none" rtlCol="0">
            <a:spAutoFit/>
          </a:bodyPr>
          <a:lstStyle>
            <a:defPPr>
              <a:defRPr lang="zh-CN"/>
            </a:defPPr>
            <a:lvl1pPr>
              <a:defRPr sz="4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b="1" dirty="0">
                <a:solidFill>
                  <a:schemeClr val="bg1">
                    <a:lumMod val="85000"/>
                  </a:schemeClr>
                </a:solidFill>
                <a:latin typeface="+mn-lt"/>
                <a:ea typeface="+mn-ea"/>
                <a:cs typeface="+mn-ea"/>
                <a:sym typeface="+mn-lt"/>
              </a:rPr>
              <a:t>03</a:t>
            </a:r>
            <a:endParaRPr lang="zh-CN" altLang="en-US" sz="2800" b="1" dirty="0">
              <a:solidFill>
                <a:schemeClr val="bg1">
                  <a:lumMod val="85000"/>
                </a:schemeClr>
              </a:solidFill>
              <a:latin typeface="+mn-lt"/>
              <a:ea typeface="+mn-ea"/>
              <a:cs typeface="+mn-ea"/>
              <a:sym typeface="+mn-lt"/>
            </a:endParaRPr>
          </a:p>
        </p:txBody>
      </p:sp>
      <p:sp>
        <p:nvSpPr>
          <p:cNvPr id="14" name="文本框 13"/>
          <p:cNvSpPr txBox="1"/>
          <p:nvPr/>
        </p:nvSpPr>
        <p:spPr>
          <a:xfrm>
            <a:off x="9073258" y="3798555"/>
            <a:ext cx="627095" cy="523220"/>
          </a:xfrm>
          <a:prstGeom prst="rect">
            <a:avLst/>
          </a:prstGeom>
          <a:noFill/>
          <a:ln>
            <a:solidFill>
              <a:srgbClr val="37BBED"/>
            </a:solidFill>
          </a:ln>
        </p:spPr>
        <p:txBody>
          <a:bodyPr wrap="none" rtlCol="0">
            <a:spAutoFit/>
          </a:bodyPr>
          <a:lstStyle>
            <a:defPPr>
              <a:defRPr lang="zh-CN"/>
            </a:defPPr>
            <a:lvl1pPr>
              <a:defRPr sz="4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b="1" dirty="0">
                <a:solidFill>
                  <a:schemeClr val="bg1">
                    <a:lumMod val="85000"/>
                  </a:schemeClr>
                </a:solidFill>
                <a:latin typeface="+mn-lt"/>
                <a:ea typeface="+mn-ea"/>
                <a:cs typeface="+mn-ea"/>
                <a:sym typeface="+mn-lt"/>
              </a:rPr>
              <a:t>04</a:t>
            </a:r>
            <a:endParaRPr lang="zh-CN" altLang="en-US" sz="2800" b="1" dirty="0">
              <a:solidFill>
                <a:schemeClr val="bg1">
                  <a:lumMod val="85000"/>
                </a:schemeClr>
              </a:solidFill>
              <a:latin typeface="+mn-lt"/>
              <a:ea typeface="+mn-ea"/>
              <a:cs typeface="+mn-ea"/>
              <a:sym typeface="+mn-lt"/>
            </a:endParaRPr>
          </a:p>
        </p:txBody>
      </p:sp>
      <p:grpSp>
        <p:nvGrpSpPr>
          <p:cNvPr id="41" name="组合 40"/>
          <p:cNvGrpSpPr/>
          <p:nvPr/>
        </p:nvGrpSpPr>
        <p:grpSpPr>
          <a:xfrm rot="10800000" flipV="1">
            <a:off x="263352" y="3318349"/>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10613795" y="4865485"/>
            <a:ext cx="1341132" cy="1509838"/>
          </a:xfrm>
          <a:prstGeom prst="rect">
            <a:avLst/>
          </a:prstGeom>
        </p:spPr>
      </p:pic>
    </p:spTree>
    <p:custDataLst>
      <p:tags r:id="rId1"/>
    </p:custDataLst>
    <p:extLst>
      <p:ext uri="{BB962C8B-B14F-4D97-AF65-F5344CB8AC3E}">
        <p14:creationId xmlns:p14="http://schemas.microsoft.com/office/powerpoint/2010/main" val="3749059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arn(outHorizontal)">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1+#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fill="hold"/>
                                        <p:tgtEl>
                                          <p:spTgt spid="47"/>
                                        </p:tgtEl>
                                        <p:attrNameLst>
                                          <p:attrName>ppt_x</p:attrName>
                                        </p:attrNameLst>
                                      </p:cBhvr>
                                      <p:tavLst>
                                        <p:tav tm="0">
                                          <p:val>
                                            <p:strVal val="1+#ppt_w/2"/>
                                          </p:val>
                                        </p:tav>
                                        <p:tav tm="100000">
                                          <p:val>
                                            <p:strVal val="#ppt_x"/>
                                          </p:val>
                                        </p:tav>
                                      </p:tavLst>
                                    </p:anim>
                                    <p:anim calcmode="lin" valueType="num">
                                      <p:cBhvr additive="base">
                                        <p:cTn id="5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fill="hold"/>
                                        <p:tgtEl>
                                          <p:spTgt spid="48"/>
                                        </p:tgtEl>
                                        <p:attrNameLst>
                                          <p:attrName>ppt_x</p:attrName>
                                        </p:attrNameLst>
                                      </p:cBhvr>
                                      <p:tavLst>
                                        <p:tav tm="0">
                                          <p:val>
                                            <p:strVal val="1+#ppt_w/2"/>
                                          </p:val>
                                        </p:tav>
                                        <p:tav tm="100000">
                                          <p:val>
                                            <p:strVal val="#ppt_x"/>
                                          </p:val>
                                        </p:tav>
                                      </p:tavLst>
                                    </p:anim>
                                    <p:anim calcmode="lin" valueType="num">
                                      <p:cBhvr additive="base">
                                        <p:cTn id="71"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ppt_w</p:attrName>
                                        </p:attrNameLst>
                                      </p:cBhvr>
                                      <p:tavLst>
                                        <p:tav tm="0">
                                          <p:val>
                                            <p:fltVal val="0"/>
                                          </p:val>
                                        </p:tav>
                                        <p:tav tm="100000">
                                          <p:val>
                                            <p:strVal val="#ppt_w"/>
                                          </p:val>
                                        </p:tav>
                                      </p:tavLst>
                                    </p:anim>
                                    <p:anim calcmode="lin" valueType="num">
                                      <p:cBhvr>
                                        <p:cTn id="77" dur="500" fill="hold"/>
                                        <p:tgtEl>
                                          <p:spTgt spid="28"/>
                                        </p:tgtEl>
                                        <p:attrNameLst>
                                          <p:attrName>ppt_h</p:attrName>
                                        </p:attrNameLst>
                                      </p:cBhvr>
                                      <p:tavLst>
                                        <p:tav tm="0">
                                          <p:val>
                                            <p:fltVal val="0"/>
                                          </p:val>
                                        </p:tav>
                                        <p:tav tm="100000">
                                          <p:val>
                                            <p:strVal val="#ppt_h"/>
                                          </p:val>
                                        </p:tav>
                                      </p:tavLst>
                                    </p:anim>
                                    <p:animEffect transition="in" filter="fade">
                                      <p:cBhvr>
                                        <p:cTn id="78" dur="5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p:cTn id="83" dur="500" fill="hold"/>
                                        <p:tgtEl>
                                          <p:spTgt spid="29"/>
                                        </p:tgtEl>
                                        <p:attrNameLst>
                                          <p:attrName>ppt_w</p:attrName>
                                        </p:attrNameLst>
                                      </p:cBhvr>
                                      <p:tavLst>
                                        <p:tav tm="0">
                                          <p:val>
                                            <p:fltVal val="0"/>
                                          </p:val>
                                        </p:tav>
                                        <p:tav tm="100000">
                                          <p:val>
                                            <p:strVal val="#ppt_w"/>
                                          </p:val>
                                        </p:tav>
                                      </p:tavLst>
                                    </p:anim>
                                    <p:anim calcmode="lin" valueType="num">
                                      <p:cBhvr>
                                        <p:cTn id="84" dur="500" fill="hold"/>
                                        <p:tgtEl>
                                          <p:spTgt spid="29"/>
                                        </p:tgtEl>
                                        <p:attrNameLst>
                                          <p:attrName>ppt_h</p:attrName>
                                        </p:attrNameLst>
                                      </p:cBhvr>
                                      <p:tavLst>
                                        <p:tav tm="0">
                                          <p:val>
                                            <p:fltVal val="0"/>
                                          </p:val>
                                        </p:tav>
                                        <p:tav tm="100000">
                                          <p:val>
                                            <p:strVal val="#ppt_h"/>
                                          </p:val>
                                        </p:tav>
                                      </p:tavLst>
                                    </p:anim>
                                    <p:animEffect transition="in" filter="fade">
                                      <p:cBhvr>
                                        <p:cTn id="8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8"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
        <p:nvSpPr>
          <p:cNvPr id="21" name="任意多边形 7"/>
          <p:cNvSpPr/>
          <p:nvPr/>
        </p:nvSpPr>
        <p:spPr>
          <a:xfrm>
            <a:off x="1559496" y="2596206"/>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a:solidFill>
                <a:schemeClr val="bg1"/>
              </a:solidFill>
              <a:cs typeface="+mn-ea"/>
              <a:sym typeface="+mn-lt"/>
            </a:endParaRPr>
          </a:p>
        </p:txBody>
      </p:sp>
      <p:sp>
        <p:nvSpPr>
          <p:cNvPr id="22" name="任意多边形 14"/>
          <p:cNvSpPr/>
          <p:nvPr/>
        </p:nvSpPr>
        <p:spPr>
          <a:xfrm>
            <a:off x="4093530" y="2708919"/>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a:solidFill>
                <a:schemeClr val="bg1"/>
              </a:solidFill>
              <a:cs typeface="+mn-ea"/>
              <a:sym typeface="+mn-lt"/>
            </a:endParaRPr>
          </a:p>
        </p:txBody>
      </p:sp>
      <p:sp>
        <p:nvSpPr>
          <p:cNvPr id="23" name="任意多边形 15"/>
          <p:cNvSpPr/>
          <p:nvPr/>
        </p:nvSpPr>
        <p:spPr>
          <a:xfrm>
            <a:off x="6627564" y="2708919"/>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a:solidFill>
                <a:schemeClr val="bg1"/>
              </a:solidFill>
              <a:cs typeface="+mn-ea"/>
              <a:sym typeface="+mn-lt"/>
            </a:endParaRPr>
          </a:p>
        </p:txBody>
      </p:sp>
      <p:sp>
        <p:nvSpPr>
          <p:cNvPr id="24" name="任意多边形 16"/>
          <p:cNvSpPr/>
          <p:nvPr/>
        </p:nvSpPr>
        <p:spPr>
          <a:xfrm>
            <a:off x="9161597" y="2708919"/>
            <a:ext cx="1371279" cy="157618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37BBED">
              <a:alpha val="60000"/>
            </a:srgb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zh-CN" altLang="en-US" sz="3600" kern="1200" dirty="0">
              <a:solidFill>
                <a:schemeClr val="bg1"/>
              </a:solidFill>
              <a:cs typeface="+mn-ea"/>
              <a:sym typeface="+mn-lt"/>
            </a:endParaRPr>
          </a:p>
        </p:txBody>
      </p:sp>
      <p:sp>
        <p:nvSpPr>
          <p:cNvPr id="25" name="Freeform 456"/>
          <p:cNvSpPr>
            <a:spLocks/>
          </p:cNvSpPr>
          <p:nvPr/>
        </p:nvSpPr>
        <p:spPr bwMode="auto">
          <a:xfrm>
            <a:off x="3287688" y="3385575"/>
            <a:ext cx="353016" cy="302204"/>
          </a:xfrm>
          <a:custGeom>
            <a:avLst/>
            <a:gdLst>
              <a:gd name="T0" fmla="*/ 35 w 56"/>
              <a:gd name="T1" fmla="*/ 47 h 48"/>
              <a:gd name="T2" fmla="*/ 55 w 56"/>
              <a:gd name="T3" fmla="*/ 27 h 48"/>
              <a:gd name="T4" fmla="*/ 55 w 56"/>
              <a:gd name="T5" fmla="*/ 21 h 48"/>
              <a:gd name="T6" fmla="*/ 35 w 56"/>
              <a:gd name="T7" fmla="*/ 1 h 48"/>
              <a:gd name="T8" fmla="*/ 29 w 56"/>
              <a:gd name="T9" fmla="*/ 1 h 48"/>
              <a:gd name="T10" fmla="*/ 29 w 56"/>
              <a:gd name="T11" fmla="*/ 7 h 48"/>
              <a:gd name="T12" fmla="*/ 42 w 56"/>
              <a:gd name="T13" fmla="*/ 20 h 48"/>
              <a:gd name="T14" fmla="*/ 4 w 56"/>
              <a:gd name="T15" fmla="*/ 20 h 48"/>
              <a:gd name="T16" fmla="*/ 0 w 56"/>
              <a:gd name="T17" fmla="*/ 24 h 48"/>
              <a:gd name="T18" fmla="*/ 4 w 56"/>
              <a:gd name="T19" fmla="*/ 28 h 48"/>
              <a:gd name="T20" fmla="*/ 42 w 56"/>
              <a:gd name="T21" fmla="*/ 28 h 48"/>
              <a:gd name="T22" fmla="*/ 29 w 56"/>
              <a:gd name="T23" fmla="*/ 41 h 48"/>
              <a:gd name="T24" fmla="*/ 28 w 56"/>
              <a:gd name="T25" fmla="*/ 44 h 48"/>
              <a:gd name="T26" fmla="*/ 29 w 56"/>
              <a:gd name="T27" fmla="*/ 47 h 48"/>
              <a:gd name="T28" fmla="*/ 35 w 56"/>
              <a:gd name="T2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8">
                <a:moveTo>
                  <a:pt x="35" y="47"/>
                </a:moveTo>
                <a:cubicBezTo>
                  <a:pt x="55" y="27"/>
                  <a:pt x="55" y="27"/>
                  <a:pt x="55" y="27"/>
                </a:cubicBezTo>
                <a:cubicBezTo>
                  <a:pt x="56" y="25"/>
                  <a:pt x="56" y="23"/>
                  <a:pt x="55" y="21"/>
                </a:cubicBezTo>
                <a:cubicBezTo>
                  <a:pt x="35" y="1"/>
                  <a:pt x="35" y="1"/>
                  <a:pt x="35" y="1"/>
                </a:cubicBezTo>
                <a:cubicBezTo>
                  <a:pt x="33" y="0"/>
                  <a:pt x="31" y="0"/>
                  <a:pt x="29" y="1"/>
                </a:cubicBezTo>
                <a:cubicBezTo>
                  <a:pt x="28" y="3"/>
                  <a:pt x="28" y="5"/>
                  <a:pt x="29" y="7"/>
                </a:cubicBezTo>
                <a:cubicBezTo>
                  <a:pt x="42" y="20"/>
                  <a:pt x="42" y="20"/>
                  <a:pt x="42" y="20"/>
                </a:cubicBezTo>
                <a:cubicBezTo>
                  <a:pt x="4" y="20"/>
                  <a:pt x="4" y="20"/>
                  <a:pt x="4" y="20"/>
                </a:cubicBezTo>
                <a:cubicBezTo>
                  <a:pt x="2" y="20"/>
                  <a:pt x="0" y="22"/>
                  <a:pt x="0" y="24"/>
                </a:cubicBezTo>
                <a:cubicBezTo>
                  <a:pt x="0" y="26"/>
                  <a:pt x="2" y="28"/>
                  <a:pt x="4" y="28"/>
                </a:cubicBezTo>
                <a:cubicBezTo>
                  <a:pt x="42" y="28"/>
                  <a:pt x="42" y="28"/>
                  <a:pt x="42" y="28"/>
                </a:cubicBezTo>
                <a:cubicBezTo>
                  <a:pt x="29" y="41"/>
                  <a:pt x="29" y="41"/>
                  <a:pt x="29" y="41"/>
                </a:cubicBezTo>
                <a:cubicBezTo>
                  <a:pt x="28" y="42"/>
                  <a:pt x="28" y="43"/>
                  <a:pt x="28" y="44"/>
                </a:cubicBezTo>
                <a:cubicBezTo>
                  <a:pt x="28" y="45"/>
                  <a:pt x="28" y="46"/>
                  <a:pt x="29" y="47"/>
                </a:cubicBezTo>
                <a:cubicBezTo>
                  <a:pt x="31" y="48"/>
                  <a:pt x="33" y="48"/>
                  <a:pt x="35" y="4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6" name="矩形 25"/>
          <p:cNvSpPr/>
          <p:nvPr/>
        </p:nvSpPr>
        <p:spPr>
          <a:xfrm>
            <a:off x="1343472" y="4589536"/>
            <a:ext cx="1890204"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27" name="矩形 26"/>
          <p:cNvSpPr/>
          <p:nvPr/>
        </p:nvSpPr>
        <p:spPr>
          <a:xfrm>
            <a:off x="3816576" y="4589536"/>
            <a:ext cx="1944216"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30" name="矩形 29"/>
          <p:cNvSpPr/>
          <p:nvPr/>
        </p:nvSpPr>
        <p:spPr>
          <a:xfrm>
            <a:off x="6343692" y="4589536"/>
            <a:ext cx="1927279"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31" name="矩形 30"/>
          <p:cNvSpPr/>
          <p:nvPr/>
        </p:nvSpPr>
        <p:spPr>
          <a:xfrm>
            <a:off x="8853871" y="4589536"/>
            <a:ext cx="1944216"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32" name="Freeform 456"/>
          <p:cNvSpPr>
            <a:spLocks/>
          </p:cNvSpPr>
          <p:nvPr/>
        </p:nvSpPr>
        <p:spPr bwMode="auto">
          <a:xfrm>
            <a:off x="5834974" y="3385575"/>
            <a:ext cx="353016" cy="302204"/>
          </a:xfrm>
          <a:custGeom>
            <a:avLst/>
            <a:gdLst>
              <a:gd name="T0" fmla="*/ 35 w 56"/>
              <a:gd name="T1" fmla="*/ 47 h 48"/>
              <a:gd name="T2" fmla="*/ 55 w 56"/>
              <a:gd name="T3" fmla="*/ 27 h 48"/>
              <a:gd name="T4" fmla="*/ 55 w 56"/>
              <a:gd name="T5" fmla="*/ 21 h 48"/>
              <a:gd name="T6" fmla="*/ 35 w 56"/>
              <a:gd name="T7" fmla="*/ 1 h 48"/>
              <a:gd name="T8" fmla="*/ 29 w 56"/>
              <a:gd name="T9" fmla="*/ 1 h 48"/>
              <a:gd name="T10" fmla="*/ 29 w 56"/>
              <a:gd name="T11" fmla="*/ 7 h 48"/>
              <a:gd name="T12" fmla="*/ 42 w 56"/>
              <a:gd name="T13" fmla="*/ 20 h 48"/>
              <a:gd name="T14" fmla="*/ 4 w 56"/>
              <a:gd name="T15" fmla="*/ 20 h 48"/>
              <a:gd name="T16" fmla="*/ 0 w 56"/>
              <a:gd name="T17" fmla="*/ 24 h 48"/>
              <a:gd name="T18" fmla="*/ 4 w 56"/>
              <a:gd name="T19" fmla="*/ 28 h 48"/>
              <a:gd name="T20" fmla="*/ 42 w 56"/>
              <a:gd name="T21" fmla="*/ 28 h 48"/>
              <a:gd name="T22" fmla="*/ 29 w 56"/>
              <a:gd name="T23" fmla="*/ 41 h 48"/>
              <a:gd name="T24" fmla="*/ 28 w 56"/>
              <a:gd name="T25" fmla="*/ 44 h 48"/>
              <a:gd name="T26" fmla="*/ 29 w 56"/>
              <a:gd name="T27" fmla="*/ 47 h 48"/>
              <a:gd name="T28" fmla="*/ 35 w 56"/>
              <a:gd name="T2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8">
                <a:moveTo>
                  <a:pt x="35" y="47"/>
                </a:moveTo>
                <a:cubicBezTo>
                  <a:pt x="55" y="27"/>
                  <a:pt x="55" y="27"/>
                  <a:pt x="55" y="27"/>
                </a:cubicBezTo>
                <a:cubicBezTo>
                  <a:pt x="56" y="25"/>
                  <a:pt x="56" y="23"/>
                  <a:pt x="55" y="21"/>
                </a:cubicBezTo>
                <a:cubicBezTo>
                  <a:pt x="35" y="1"/>
                  <a:pt x="35" y="1"/>
                  <a:pt x="35" y="1"/>
                </a:cubicBezTo>
                <a:cubicBezTo>
                  <a:pt x="33" y="0"/>
                  <a:pt x="31" y="0"/>
                  <a:pt x="29" y="1"/>
                </a:cubicBezTo>
                <a:cubicBezTo>
                  <a:pt x="28" y="3"/>
                  <a:pt x="28" y="5"/>
                  <a:pt x="29" y="7"/>
                </a:cubicBezTo>
                <a:cubicBezTo>
                  <a:pt x="42" y="20"/>
                  <a:pt x="42" y="20"/>
                  <a:pt x="42" y="20"/>
                </a:cubicBezTo>
                <a:cubicBezTo>
                  <a:pt x="4" y="20"/>
                  <a:pt x="4" y="20"/>
                  <a:pt x="4" y="20"/>
                </a:cubicBezTo>
                <a:cubicBezTo>
                  <a:pt x="2" y="20"/>
                  <a:pt x="0" y="22"/>
                  <a:pt x="0" y="24"/>
                </a:cubicBezTo>
                <a:cubicBezTo>
                  <a:pt x="0" y="26"/>
                  <a:pt x="2" y="28"/>
                  <a:pt x="4" y="28"/>
                </a:cubicBezTo>
                <a:cubicBezTo>
                  <a:pt x="42" y="28"/>
                  <a:pt x="42" y="28"/>
                  <a:pt x="42" y="28"/>
                </a:cubicBezTo>
                <a:cubicBezTo>
                  <a:pt x="29" y="41"/>
                  <a:pt x="29" y="41"/>
                  <a:pt x="29" y="41"/>
                </a:cubicBezTo>
                <a:cubicBezTo>
                  <a:pt x="28" y="42"/>
                  <a:pt x="28" y="43"/>
                  <a:pt x="28" y="44"/>
                </a:cubicBezTo>
                <a:cubicBezTo>
                  <a:pt x="28" y="45"/>
                  <a:pt x="28" y="46"/>
                  <a:pt x="29" y="47"/>
                </a:cubicBezTo>
                <a:cubicBezTo>
                  <a:pt x="31" y="48"/>
                  <a:pt x="33" y="48"/>
                  <a:pt x="35" y="4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3" name="Freeform 456"/>
          <p:cNvSpPr>
            <a:spLocks/>
          </p:cNvSpPr>
          <p:nvPr/>
        </p:nvSpPr>
        <p:spPr bwMode="auto">
          <a:xfrm>
            <a:off x="8382260" y="3385575"/>
            <a:ext cx="353016" cy="302204"/>
          </a:xfrm>
          <a:custGeom>
            <a:avLst/>
            <a:gdLst>
              <a:gd name="T0" fmla="*/ 35 w 56"/>
              <a:gd name="T1" fmla="*/ 47 h 48"/>
              <a:gd name="T2" fmla="*/ 55 w 56"/>
              <a:gd name="T3" fmla="*/ 27 h 48"/>
              <a:gd name="T4" fmla="*/ 55 w 56"/>
              <a:gd name="T5" fmla="*/ 21 h 48"/>
              <a:gd name="T6" fmla="*/ 35 w 56"/>
              <a:gd name="T7" fmla="*/ 1 h 48"/>
              <a:gd name="T8" fmla="*/ 29 w 56"/>
              <a:gd name="T9" fmla="*/ 1 h 48"/>
              <a:gd name="T10" fmla="*/ 29 w 56"/>
              <a:gd name="T11" fmla="*/ 7 h 48"/>
              <a:gd name="T12" fmla="*/ 42 w 56"/>
              <a:gd name="T13" fmla="*/ 20 h 48"/>
              <a:gd name="T14" fmla="*/ 4 w 56"/>
              <a:gd name="T15" fmla="*/ 20 h 48"/>
              <a:gd name="T16" fmla="*/ 0 w 56"/>
              <a:gd name="T17" fmla="*/ 24 h 48"/>
              <a:gd name="T18" fmla="*/ 4 w 56"/>
              <a:gd name="T19" fmla="*/ 28 h 48"/>
              <a:gd name="T20" fmla="*/ 42 w 56"/>
              <a:gd name="T21" fmla="*/ 28 h 48"/>
              <a:gd name="T22" fmla="*/ 29 w 56"/>
              <a:gd name="T23" fmla="*/ 41 h 48"/>
              <a:gd name="T24" fmla="*/ 28 w 56"/>
              <a:gd name="T25" fmla="*/ 44 h 48"/>
              <a:gd name="T26" fmla="*/ 29 w 56"/>
              <a:gd name="T27" fmla="*/ 47 h 48"/>
              <a:gd name="T28" fmla="*/ 35 w 56"/>
              <a:gd name="T2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8">
                <a:moveTo>
                  <a:pt x="35" y="47"/>
                </a:moveTo>
                <a:cubicBezTo>
                  <a:pt x="55" y="27"/>
                  <a:pt x="55" y="27"/>
                  <a:pt x="55" y="27"/>
                </a:cubicBezTo>
                <a:cubicBezTo>
                  <a:pt x="56" y="25"/>
                  <a:pt x="56" y="23"/>
                  <a:pt x="55" y="21"/>
                </a:cubicBezTo>
                <a:cubicBezTo>
                  <a:pt x="35" y="1"/>
                  <a:pt x="35" y="1"/>
                  <a:pt x="35" y="1"/>
                </a:cubicBezTo>
                <a:cubicBezTo>
                  <a:pt x="33" y="0"/>
                  <a:pt x="31" y="0"/>
                  <a:pt x="29" y="1"/>
                </a:cubicBezTo>
                <a:cubicBezTo>
                  <a:pt x="28" y="3"/>
                  <a:pt x="28" y="5"/>
                  <a:pt x="29" y="7"/>
                </a:cubicBezTo>
                <a:cubicBezTo>
                  <a:pt x="42" y="20"/>
                  <a:pt x="42" y="20"/>
                  <a:pt x="42" y="20"/>
                </a:cubicBezTo>
                <a:cubicBezTo>
                  <a:pt x="4" y="20"/>
                  <a:pt x="4" y="20"/>
                  <a:pt x="4" y="20"/>
                </a:cubicBezTo>
                <a:cubicBezTo>
                  <a:pt x="2" y="20"/>
                  <a:pt x="0" y="22"/>
                  <a:pt x="0" y="24"/>
                </a:cubicBezTo>
                <a:cubicBezTo>
                  <a:pt x="0" y="26"/>
                  <a:pt x="2" y="28"/>
                  <a:pt x="4" y="28"/>
                </a:cubicBezTo>
                <a:cubicBezTo>
                  <a:pt x="42" y="28"/>
                  <a:pt x="42" y="28"/>
                  <a:pt x="42" y="28"/>
                </a:cubicBezTo>
                <a:cubicBezTo>
                  <a:pt x="29" y="41"/>
                  <a:pt x="29" y="41"/>
                  <a:pt x="29" y="41"/>
                </a:cubicBezTo>
                <a:cubicBezTo>
                  <a:pt x="28" y="42"/>
                  <a:pt x="28" y="43"/>
                  <a:pt x="28" y="44"/>
                </a:cubicBezTo>
                <a:cubicBezTo>
                  <a:pt x="28" y="45"/>
                  <a:pt x="28" y="46"/>
                  <a:pt x="29" y="47"/>
                </a:cubicBezTo>
                <a:cubicBezTo>
                  <a:pt x="31" y="48"/>
                  <a:pt x="33" y="48"/>
                  <a:pt x="35" y="4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4" name="矩形 33"/>
          <p:cNvSpPr/>
          <p:nvPr/>
        </p:nvSpPr>
        <p:spPr>
          <a:xfrm>
            <a:off x="2733843" y="1942820"/>
            <a:ext cx="6908294" cy="646331"/>
          </a:xfrm>
          <a:prstGeom prst="rect">
            <a:avLst/>
          </a:prstGeom>
        </p:spPr>
        <p:txBody>
          <a:bodyPr wrap="square">
            <a:spAutoFit/>
          </a:bodyPr>
          <a:lstStyle/>
          <a:p>
            <a:r>
              <a:rPr lang="zh-CN" altLang="en-US" sz="1200" dirty="0">
                <a:solidFill>
                  <a:schemeClr val="bg1"/>
                </a:solidFill>
                <a:cs typeface="+mn-ea"/>
                <a:sym typeface="+mn-lt"/>
              </a:rPr>
              <a:t>Elegant and concise, business style general work plan summary template. The use of halo type light shadow design, creating a clean, simple, fresh, elegant, delicate visual temperament, to convey professional, rigorous</a:t>
            </a:r>
          </a:p>
        </p:txBody>
      </p:sp>
      <p:sp>
        <p:nvSpPr>
          <p:cNvPr id="35" name="Freeform 784"/>
          <p:cNvSpPr>
            <a:spLocks/>
          </p:cNvSpPr>
          <p:nvPr/>
        </p:nvSpPr>
        <p:spPr bwMode="auto">
          <a:xfrm>
            <a:off x="2125279" y="3377154"/>
            <a:ext cx="239713" cy="239713"/>
          </a:xfrm>
          <a:custGeom>
            <a:avLst/>
            <a:gdLst>
              <a:gd name="T0" fmla="*/ 63 w 64"/>
              <a:gd name="T1" fmla="*/ 29 h 64"/>
              <a:gd name="T2" fmla="*/ 35 w 64"/>
              <a:gd name="T3" fmla="*/ 1 h 64"/>
              <a:gd name="T4" fmla="*/ 29 w 64"/>
              <a:gd name="T5" fmla="*/ 1 h 64"/>
              <a:gd name="T6" fmla="*/ 23 w 64"/>
              <a:gd name="T7" fmla="*/ 8 h 64"/>
              <a:gd name="T8" fmla="*/ 27 w 64"/>
              <a:gd name="T9" fmla="*/ 13 h 64"/>
              <a:gd name="T10" fmla="*/ 30 w 64"/>
              <a:gd name="T11" fmla="*/ 12 h 64"/>
              <a:gd name="T12" fmla="*/ 36 w 64"/>
              <a:gd name="T13" fmla="*/ 18 h 64"/>
              <a:gd name="T14" fmla="*/ 35 w 64"/>
              <a:gd name="T15" fmla="*/ 21 h 64"/>
              <a:gd name="T16" fmla="*/ 43 w 64"/>
              <a:gd name="T17" fmla="*/ 29 h 64"/>
              <a:gd name="T18" fmla="*/ 46 w 64"/>
              <a:gd name="T19" fmla="*/ 28 h 64"/>
              <a:gd name="T20" fmla="*/ 52 w 64"/>
              <a:gd name="T21" fmla="*/ 34 h 64"/>
              <a:gd name="T22" fmla="*/ 46 w 64"/>
              <a:gd name="T23" fmla="*/ 40 h 64"/>
              <a:gd name="T24" fmla="*/ 40 w 64"/>
              <a:gd name="T25" fmla="*/ 34 h 64"/>
              <a:gd name="T26" fmla="*/ 41 w 64"/>
              <a:gd name="T27" fmla="*/ 31 h 64"/>
              <a:gd name="T28" fmla="*/ 33 w 64"/>
              <a:gd name="T29" fmla="*/ 23 h 64"/>
              <a:gd name="T30" fmla="*/ 32 w 64"/>
              <a:gd name="T31" fmla="*/ 24 h 64"/>
              <a:gd name="T32" fmla="*/ 32 w 64"/>
              <a:gd name="T33" fmla="*/ 40 h 64"/>
              <a:gd name="T34" fmla="*/ 36 w 64"/>
              <a:gd name="T35" fmla="*/ 46 h 64"/>
              <a:gd name="T36" fmla="*/ 30 w 64"/>
              <a:gd name="T37" fmla="*/ 52 h 64"/>
              <a:gd name="T38" fmla="*/ 24 w 64"/>
              <a:gd name="T39" fmla="*/ 46 h 64"/>
              <a:gd name="T40" fmla="*/ 28 w 64"/>
              <a:gd name="T41" fmla="*/ 40 h 64"/>
              <a:gd name="T42" fmla="*/ 28 w 64"/>
              <a:gd name="T43" fmla="*/ 24 h 64"/>
              <a:gd name="T44" fmla="*/ 24 w 64"/>
              <a:gd name="T45" fmla="*/ 18 h 64"/>
              <a:gd name="T46" fmla="*/ 25 w 64"/>
              <a:gd name="T47" fmla="*/ 15 h 64"/>
              <a:gd name="T48" fmla="*/ 20 w 64"/>
              <a:gd name="T49" fmla="*/ 11 h 64"/>
              <a:gd name="T50" fmla="*/ 1 w 64"/>
              <a:gd name="T51" fmla="*/ 29 h 64"/>
              <a:gd name="T52" fmla="*/ 1 w 64"/>
              <a:gd name="T53" fmla="*/ 35 h 64"/>
              <a:gd name="T54" fmla="*/ 29 w 64"/>
              <a:gd name="T55" fmla="*/ 63 h 64"/>
              <a:gd name="T56" fmla="*/ 35 w 64"/>
              <a:gd name="T57" fmla="*/ 63 h 64"/>
              <a:gd name="T58" fmla="*/ 63 w 64"/>
              <a:gd name="T59" fmla="*/ 35 h 64"/>
              <a:gd name="T60" fmla="*/ 63 w 64"/>
              <a:gd name="T61" fmla="*/ 2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63" y="29"/>
                </a:moveTo>
                <a:cubicBezTo>
                  <a:pt x="35" y="1"/>
                  <a:pt x="35" y="1"/>
                  <a:pt x="35" y="1"/>
                </a:cubicBezTo>
                <a:cubicBezTo>
                  <a:pt x="33" y="0"/>
                  <a:pt x="31" y="0"/>
                  <a:pt x="29" y="1"/>
                </a:cubicBezTo>
                <a:cubicBezTo>
                  <a:pt x="23" y="8"/>
                  <a:pt x="23" y="8"/>
                  <a:pt x="23" y="8"/>
                </a:cubicBezTo>
                <a:cubicBezTo>
                  <a:pt x="27" y="13"/>
                  <a:pt x="27" y="13"/>
                  <a:pt x="27" y="13"/>
                </a:cubicBezTo>
                <a:cubicBezTo>
                  <a:pt x="28" y="12"/>
                  <a:pt x="29" y="12"/>
                  <a:pt x="30" y="12"/>
                </a:cubicBezTo>
                <a:cubicBezTo>
                  <a:pt x="33" y="12"/>
                  <a:pt x="36" y="15"/>
                  <a:pt x="36" y="18"/>
                </a:cubicBezTo>
                <a:cubicBezTo>
                  <a:pt x="36" y="19"/>
                  <a:pt x="36" y="20"/>
                  <a:pt x="35" y="21"/>
                </a:cubicBezTo>
                <a:cubicBezTo>
                  <a:pt x="43" y="29"/>
                  <a:pt x="43" y="29"/>
                  <a:pt x="43" y="29"/>
                </a:cubicBezTo>
                <a:cubicBezTo>
                  <a:pt x="44" y="28"/>
                  <a:pt x="45" y="28"/>
                  <a:pt x="46" y="28"/>
                </a:cubicBezTo>
                <a:cubicBezTo>
                  <a:pt x="49" y="28"/>
                  <a:pt x="52" y="31"/>
                  <a:pt x="52" y="34"/>
                </a:cubicBezTo>
                <a:cubicBezTo>
                  <a:pt x="52" y="37"/>
                  <a:pt x="49" y="40"/>
                  <a:pt x="46" y="40"/>
                </a:cubicBezTo>
                <a:cubicBezTo>
                  <a:pt x="43" y="40"/>
                  <a:pt x="40" y="37"/>
                  <a:pt x="40" y="34"/>
                </a:cubicBezTo>
                <a:cubicBezTo>
                  <a:pt x="40" y="33"/>
                  <a:pt x="40" y="32"/>
                  <a:pt x="41" y="31"/>
                </a:cubicBezTo>
                <a:cubicBezTo>
                  <a:pt x="33" y="23"/>
                  <a:pt x="33" y="23"/>
                  <a:pt x="33" y="23"/>
                </a:cubicBezTo>
                <a:cubicBezTo>
                  <a:pt x="32" y="24"/>
                  <a:pt x="32" y="24"/>
                  <a:pt x="32" y="24"/>
                </a:cubicBezTo>
                <a:cubicBezTo>
                  <a:pt x="32" y="40"/>
                  <a:pt x="32" y="40"/>
                  <a:pt x="32" y="40"/>
                </a:cubicBezTo>
                <a:cubicBezTo>
                  <a:pt x="34" y="41"/>
                  <a:pt x="36" y="43"/>
                  <a:pt x="36" y="46"/>
                </a:cubicBezTo>
                <a:cubicBezTo>
                  <a:pt x="36" y="49"/>
                  <a:pt x="33" y="52"/>
                  <a:pt x="30" y="52"/>
                </a:cubicBezTo>
                <a:cubicBezTo>
                  <a:pt x="27" y="52"/>
                  <a:pt x="24" y="49"/>
                  <a:pt x="24" y="46"/>
                </a:cubicBezTo>
                <a:cubicBezTo>
                  <a:pt x="24" y="43"/>
                  <a:pt x="26" y="41"/>
                  <a:pt x="28" y="40"/>
                </a:cubicBezTo>
                <a:cubicBezTo>
                  <a:pt x="28" y="24"/>
                  <a:pt x="28" y="24"/>
                  <a:pt x="28" y="24"/>
                </a:cubicBezTo>
                <a:cubicBezTo>
                  <a:pt x="26" y="23"/>
                  <a:pt x="24" y="21"/>
                  <a:pt x="24" y="18"/>
                </a:cubicBezTo>
                <a:cubicBezTo>
                  <a:pt x="24" y="17"/>
                  <a:pt x="24" y="16"/>
                  <a:pt x="25" y="15"/>
                </a:cubicBezTo>
                <a:cubicBezTo>
                  <a:pt x="20" y="11"/>
                  <a:pt x="20" y="11"/>
                  <a:pt x="20" y="11"/>
                </a:cubicBezTo>
                <a:cubicBezTo>
                  <a:pt x="1" y="29"/>
                  <a:pt x="1" y="29"/>
                  <a:pt x="1" y="29"/>
                </a:cubicBezTo>
                <a:cubicBezTo>
                  <a:pt x="0" y="31"/>
                  <a:pt x="0" y="33"/>
                  <a:pt x="1" y="35"/>
                </a:cubicBezTo>
                <a:cubicBezTo>
                  <a:pt x="29" y="63"/>
                  <a:pt x="29" y="63"/>
                  <a:pt x="29" y="63"/>
                </a:cubicBezTo>
                <a:cubicBezTo>
                  <a:pt x="31" y="64"/>
                  <a:pt x="33" y="64"/>
                  <a:pt x="35" y="63"/>
                </a:cubicBezTo>
                <a:cubicBezTo>
                  <a:pt x="63" y="35"/>
                  <a:pt x="63" y="35"/>
                  <a:pt x="63" y="35"/>
                </a:cubicBezTo>
                <a:cubicBezTo>
                  <a:pt x="64" y="33"/>
                  <a:pt x="64" y="31"/>
                  <a:pt x="63" y="2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7" name="Freeform 785"/>
          <p:cNvSpPr>
            <a:spLocks noEditPoints="1"/>
          </p:cNvSpPr>
          <p:nvPr/>
        </p:nvSpPr>
        <p:spPr bwMode="auto">
          <a:xfrm>
            <a:off x="4666457" y="3384298"/>
            <a:ext cx="225425" cy="225425"/>
          </a:xfrm>
          <a:custGeom>
            <a:avLst/>
            <a:gdLst>
              <a:gd name="T0" fmla="*/ 59 w 60"/>
              <a:gd name="T1" fmla="*/ 19 h 60"/>
              <a:gd name="T2" fmla="*/ 31 w 60"/>
              <a:gd name="T3" fmla="*/ 0 h 60"/>
              <a:gd name="T4" fmla="*/ 29 w 60"/>
              <a:gd name="T5" fmla="*/ 0 h 60"/>
              <a:gd name="T6" fmla="*/ 1 w 60"/>
              <a:gd name="T7" fmla="*/ 19 h 60"/>
              <a:gd name="T8" fmla="*/ 0 w 60"/>
              <a:gd name="T9" fmla="*/ 21 h 60"/>
              <a:gd name="T10" fmla="*/ 0 w 60"/>
              <a:gd name="T11" fmla="*/ 39 h 60"/>
              <a:gd name="T12" fmla="*/ 1 w 60"/>
              <a:gd name="T13" fmla="*/ 41 h 60"/>
              <a:gd name="T14" fmla="*/ 29 w 60"/>
              <a:gd name="T15" fmla="*/ 60 h 60"/>
              <a:gd name="T16" fmla="*/ 30 w 60"/>
              <a:gd name="T17" fmla="*/ 60 h 60"/>
              <a:gd name="T18" fmla="*/ 31 w 60"/>
              <a:gd name="T19" fmla="*/ 60 h 60"/>
              <a:gd name="T20" fmla="*/ 59 w 60"/>
              <a:gd name="T21" fmla="*/ 41 h 60"/>
              <a:gd name="T22" fmla="*/ 60 w 60"/>
              <a:gd name="T23" fmla="*/ 39 h 60"/>
              <a:gd name="T24" fmla="*/ 60 w 60"/>
              <a:gd name="T25" fmla="*/ 21 h 60"/>
              <a:gd name="T26" fmla="*/ 59 w 60"/>
              <a:gd name="T27" fmla="*/ 19 h 60"/>
              <a:gd name="T28" fmla="*/ 30 w 60"/>
              <a:gd name="T29" fmla="*/ 37 h 60"/>
              <a:gd name="T30" fmla="*/ 20 w 60"/>
              <a:gd name="T31" fmla="*/ 30 h 60"/>
              <a:gd name="T32" fmla="*/ 30 w 60"/>
              <a:gd name="T33" fmla="*/ 23 h 60"/>
              <a:gd name="T34" fmla="*/ 40 w 60"/>
              <a:gd name="T35" fmla="*/ 30 h 60"/>
              <a:gd name="T36" fmla="*/ 30 w 60"/>
              <a:gd name="T37" fmla="*/ 37 h 60"/>
              <a:gd name="T38" fmla="*/ 32 w 60"/>
              <a:gd name="T39" fmla="*/ 20 h 60"/>
              <a:gd name="T40" fmla="*/ 32 w 60"/>
              <a:gd name="T41" fmla="*/ 6 h 60"/>
              <a:gd name="T42" fmla="*/ 54 w 60"/>
              <a:gd name="T43" fmla="*/ 21 h 60"/>
              <a:gd name="T44" fmla="*/ 44 w 60"/>
              <a:gd name="T45" fmla="*/ 28 h 60"/>
              <a:gd name="T46" fmla="*/ 32 w 60"/>
              <a:gd name="T47" fmla="*/ 20 h 60"/>
              <a:gd name="T48" fmla="*/ 28 w 60"/>
              <a:gd name="T49" fmla="*/ 20 h 60"/>
              <a:gd name="T50" fmla="*/ 16 w 60"/>
              <a:gd name="T51" fmla="*/ 28 h 60"/>
              <a:gd name="T52" fmla="*/ 6 w 60"/>
              <a:gd name="T53" fmla="*/ 21 h 60"/>
              <a:gd name="T54" fmla="*/ 28 w 60"/>
              <a:gd name="T55" fmla="*/ 6 h 60"/>
              <a:gd name="T56" fmla="*/ 28 w 60"/>
              <a:gd name="T57" fmla="*/ 20 h 60"/>
              <a:gd name="T58" fmla="*/ 12 w 60"/>
              <a:gd name="T59" fmla="*/ 30 h 60"/>
              <a:gd name="T60" fmla="*/ 4 w 60"/>
              <a:gd name="T61" fmla="*/ 36 h 60"/>
              <a:gd name="T62" fmla="*/ 4 w 60"/>
              <a:gd name="T63" fmla="*/ 24 h 60"/>
              <a:gd name="T64" fmla="*/ 12 w 60"/>
              <a:gd name="T65" fmla="*/ 30 h 60"/>
              <a:gd name="T66" fmla="*/ 16 w 60"/>
              <a:gd name="T67" fmla="*/ 32 h 60"/>
              <a:gd name="T68" fmla="*/ 28 w 60"/>
              <a:gd name="T69" fmla="*/ 40 h 60"/>
              <a:gd name="T70" fmla="*/ 28 w 60"/>
              <a:gd name="T71" fmla="*/ 54 h 60"/>
              <a:gd name="T72" fmla="*/ 6 w 60"/>
              <a:gd name="T73" fmla="*/ 39 h 60"/>
              <a:gd name="T74" fmla="*/ 16 w 60"/>
              <a:gd name="T75" fmla="*/ 32 h 60"/>
              <a:gd name="T76" fmla="*/ 32 w 60"/>
              <a:gd name="T77" fmla="*/ 40 h 60"/>
              <a:gd name="T78" fmla="*/ 44 w 60"/>
              <a:gd name="T79" fmla="*/ 32 h 60"/>
              <a:gd name="T80" fmla="*/ 54 w 60"/>
              <a:gd name="T81" fmla="*/ 39 h 60"/>
              <a:gd name="T82" fmla="*/ 32 w 60"/>
              <a:gd name="T83" fmla="*/ 54 h 60"/>
              <a:gd name="T84" fmla="*/ 32 w 60"/>
              <a:gd name="T85" fmla="*/ 40 h 60"/>
              <a:gd name="T86" fmla="*/ 48 w 60"/>
              <a:gd name="T87" fmla="*/ 30 h 60"/>
              <a:gd name="T88" fmla="*/ 56 w 60"/>
              <a:gd name="T89" fmla="*/ 24 h 60"/>
              <a:gd name="T90" fmla="*/ 56 w 60"/>
              <a:gd name="T91" fmla="*/ 36 h 60"/>
              <a:gd name="T92" fmla="*/ 48 w 60"/>
              <a:gd name="T9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60">
                <a:moveTo>
                  <a:pt x="59" y="19"/>
                </a:moveTo>
                <a:cubicBezTo>
                  <a:pt x="31" y="0"/>
                  <a:pt x="31" y="0"/>
                  <a:pt x="31" y="0"/>
                </a:cubicBezTo>
                <a:cubicBezTo>
                  <a:pt x="30" y="0"/>
                  <a:pt x="30" y="0"/>
                  <a:pt x="29" y="0"/>
                </a:cubicBezTo>
                <a:cubicBezTo>
                  <a:pt x="1" y="19"/>
                  <a:pt x="1" y="19"/>
                  <a:pt x="1" y="19"/>
                </a:cubicBezTo>
                <a:cubicBezTo>
                  <a:pt x="0" y="19"/>
                  <a:pt x="0" y="20"/>
                  <a:pt x="0" y="21"/>
                </a:cubicBezTo>
                <a:cubicBezTo>
                  <a:pt x="0" y="39"/>
                  <a:pt x="0" y="39"/>
                  <a:pt x="0" y="39"/>
                </a:cubicBezTo>
                <a:cubicBezTo>
                  <a:pt x="0" y="40"/>
                  <a:pt x="0" y="41"/>
                  <a:pt x="1" y="41"/>
                </a:cubicBezTo>
                <a:cubicBezTo>
                  <a:pt x="29" y="60"/>
                  <a:pt x="29" y="60"/>
                  <a:pt x="29" y="60"/>
                </a:cubicBezTo>
                <a:cubicBezTo>
                  <a:pt x="29" y="60"/>
                  <a:pt x="30" y="60"/>
                  <a:pt x="30" y="60"/>
                </a:cubicBezTo>
                <a:cubicBezTo>
                  <a:pt x="30" y="60"/>
                  <a:pt x="31" y="60"/>
                  <a:pt x="31" y="60"/>
                </a:cubicBezTo>
                <a:cubicBezTo>
                  <a:pt x="59" y="41"/>
                  <a:pt x="59" y="41"/>
                  <a:pt x="59" y="41"/>
                </a:cubicBezTo>
                <a:cubicBezTo>
                  <a:pt x="60" y="41"/>
                  <a:pt x="60" y="40"/>
                  <a:pt x="60" y="39"/>
                </a:cubicBezTo>
                <a:cubicBezTo>
                  <a:pt x="60" y="21"/>
                  <a:pt x="60" y="21"/>
                  <a:pt x="60" y="21"/>
                </a:cubicBezTo>
                <a:cubicBezTo>
                  <a:pt x="60" y="20"/>
                  <a:pt x="60" y="19"/>
                  <a:pt x="59" y="19"/>
                </a:cubicBezTo>
                <a:close/>
                <a:moveTo>
                  <a:pt x="30" y="37"/>
                </a:moveTo>
                <a:cubicBezTo>
                  <a:pt x="20" y="30"/>
                  <a:pt x="20" y="30"/>
                  <a:pt x="20" y="30"/>
                </a:cubicBezTo>
                <a:cubicBezTo>
                  <a:pt x="30" y="23"/>
                  <a:pt x="30" y="23"/>
                  <a:pt x="30" y="23"/>
                </a:cubicBezTo>
                <a:cubicBezTo>
                  <a:pt x="40" y="30"/>
                  <a:pt x="40" y="30"/>
                  <a:pt x="40" y="30"/>
                </a:cubicBezTo>
                <a:lnTo>
                  <a:pt x="30" y="37"/>
                </a:lnTo>
                <a:close/>
                <a:moveTo>
                  <a:pt x="32" y="20"/>
                </a:moveTo>
                <a:cubicBezTo>
                  <a:pt x="32" y="6"/>
                  <a:pt x="32" y="6"/>
                  <a:pt x="32" y="6"/>
                </a:cubicBezTo>
                <a:cubicBezTo>
                  <a:pt x="54" y="21"/>
                  <a:pt x="54" y="21"/>
                  <a:pt x="54" y="21"/>
                </a:cubicBezTo>
                <a:cubicBezTo>
                  <a:pt x="44" y="28"/>
                  <a:pt x="44" y="28"/>
                  <a:pt x="44" y="28"/>
                </a:cubicBezTo>
                <a:cubicBezTo>
                  <a:pt x="32" y="20"/>
                  <a:pt x="32" y="20"/>
                  <a:pt x="32" y="20"/>
                </a:cubicBezTo>
                <a:close/>
                <a:moveTo>
                  <a:pt x="28" y="20"/>
                </a:moveTo>
                <a:cubicBezTo>
                  <a:pt x="16" y="28"/>
                  <a:pt x="16" y="28"/>
                  <a:pt x="16" y="28"/>
                </a:cubicBezTo>
                <a:cubicBezTo>
                  <a:pt x="6" y="21"/>
                  <a:pt x="6" y="21"/>
                  <a:pt x="6" y="21"/>
                </a:cubicBezTo>
                <a:cubicBezTo>
                  <a:pt x="28" y="6"/>
                  <a:pt x="28" y="6"/>
                  <a:pt x="28" y="6"/>
                </a:cubicBezTo>
                <a:cubicBezTo>
                  <a:pt x="28" y="20"/>
                  <a:pt x="28" y="20"/>
                  <a:pt x="28" y="20"/>
                </a:cubicBezTo>
                <a:close/>
                <a:moveTo>
                  <a:pt x="12" y="30"/>
                </a:moveTo>
                <a:cubicBezTo>
                  <a:pt x="4" y="36"/>
                  <a:pt x="4" y="36"/>
                  <a:pt x="4" y="36"/>
                </a:cubicBezTo>
                <a:cubicBezTo>
                  <a:pt x="4" y="24"/>
                  <a:pt x="4" y="24"/>
                  <a:pt x="4" y="24"/>
                </a:cubicBezTo>
                <a:lnTo>
                  <a:pt x="12" y="30"/>
                </a:lnTo>
                <a:close/>
                <a:moveTo>
                  <a:pt x="16" y="32"/>
                </a:moveTo>
                <a:cubicBezTo>
                  <a:pt x="28" y="40"/>
                  <a:pt x="28" y="40"/>
                  <a:pt x="28" y="40"/>
                </a:cubicBezTo>
                <a:cubicBezTo>
                  <a:pt x="28" y="54"/>
                  <a:pt x="28" y="54"/>
                  <a:pt x="28" y="54"/>
                </a:cubicBezTo>
                <a:cubicBezTo>
                  <a:pt x="6" y="39"/>
                  <a:pt x="6" y="39"/>
                  <a:pt x="6" y="39"/>
                </a:cubicBezTo>
                <a:cubicBezTo>
                  <a:pt x="16" y="32"/>
                  <a:pt x="16" y="32"/>
                  <a:pt x="16" y="32"/>
                </a:cubicBezTo>
                <a:close/>
                <a:moveTo>
                  <a:pt x="32" y="40"/>
                </a:moveTo>
                <a:cubicBezTo>
                  <a:pt x="44" y="32"/>
                  <a:pt x="44" y="32"/>
                  <a:pt x="44" y="32"/>
                </a:cubicBezTo>
                <a:cubicBezTo>
                  <a:pt x="54" y="39"/>
                  <a:pt x="54" y="39"/>
                  <a:pt x="54" y="39"/>
                </a:cubicBezTo>
                <a:cubicBezTo>
                  <a:pt x="32" y="54"/>
                  <a:pt x="32" y="54"/>
                  <a:pt x="32" y="54"/>
                </a:cubicBezTo>
                <a:cubicBezTo>
                  <a:pt x="32" y="40"/>
                  <a:pt x="32" y="40"/>
                  <a:pt x="32" y="40"/>
                </a:cubicBezTo>
                <a:close/>
                <a:moveTo>
                  <a:pt x="48" y="30"/>
                </a:moveTo>
                <a:cubicBezTo>
                  <a:pt x="56" y="24"/>
                  <a:pt x="56" y="24"/>
                  <a:pt x="56" y="24"/>
                </a:cubicBezTo>
                <a:cubicBezTo>
                  <a:pt x="56" y="36"/>
                  <a:pt x="56" y="36"/>
                  <a:pt x="56" y="36"/>
                </a:cubicBezTo>
                <a:lnTo>
                  <a:pt x="48" y="3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39" name="Freeform 786"/>
          <p:cNvSpPr>
            <a:spLocks/>
          </p:cNvSpPr>
          <p:nvPr/>
        </p:nvSpPr>
        <p:spPr bwMode="auto">
          <a:xfrm>
            <a:off x="9726586" y="3377154"/>
            <a:ext cx="241300" cy="239713"/>
          </a:xfrm>
          <a:custGeom>
            <a:avLst/>
            <a:gdLst>
              <a:gd name="T0" fmla="*/ 58 w 64"/>
              <a:gd name="T1" fmla="*/ 26 h 64"/>
              <a:gd name="T2" fmla="*/ 54 w 64"/>
              <a:gd name="T3" fmla="*/ 28 h 64"/>
              <a:gd name="T4" fmla="*/ 42 w 64"/>
              <a:gd name="T5" fmla="*/ 28 h 64"/>
              <a:gd name="T6" fmla="*/ 50 w 64"/>
              <a:gd name="T7" fmla="*/ 20 h 64"/>
              <a:gd name="T8" fmla="*/ 55 w 64"/>
              <a:gd name="T9" fmla="*/ 18 h 64"/>
              <a:gd name="T10" fmla="*/ 55 w 64"/>
              <a:gd name="T11" fmla="*/ 9 h 64"/>
              <a:gd name="T12" fmla="*/ 46 w 64"/>
              <a:gd name="T13" fmla="*/ 9 h 64"/>
              <a:gd name="T14" fmla="*/ 44 w 64"/>
              <a:gd name="T15" fmla="*/ 14 h 64"/>
              <a:gd name="T16" fmla="*/ 36 w 64"/>
              <a:gd name="T17" fmla="*/ 22 h 64"/>
              <a:gd name="T18" fmla="*/ 36 w 64"/>
              <a:gd name="T19" fmla="*/ 10 h 64"/>
              <a:gd name="T20" fmla="*/ 38 w 64"/>
              <a:gd name="T21" fmla="*/ 6 h 64"/>
              <a:gd name="T22" fmla="*/ 32 w 64"/>
              <a:gd name="T23" fmla="*/ 0 h 64"/>
              <a:gd name="T24" fmla="*/ 26 w 64"/>
              <a:gd name="T25" fmla="*/ 6 h 64"/>
              <a:gd name="T26" fmla="*/ 28 w 64"/>
              <a:gd name="T27" fmla="*/ 10 h 64"/>
              <a:gd name="T28" fmla="*/ 28 w 64"/>
              <a:gd name="T29" fmla="*/ 22 h 64"/>
              <a:gd name="T30" fmla="*/ 20 w 64"/>
              <a:gd name="T31" fmla="*/ 14 h 64"/>
              <a:gd name="T32" fmla="*/ 18 w 64"/>
              <a:gd name="T33" fmla="*/ 9 h 64"/>
              <a:gd name="T34" fmla="*/ 9 w 64"/>
              <a:gd name="T35" fmla="*/ 9 h 64"/>
              <a:gd name="T36" fmla="*/ 9 w 64"/>
              <a:gd name="T37" fmla="*/ 18 h 64"/>
              <a:gd name="T38" fmla="*/ 14 w 64"/>
              <a:gd name="T39" fmla="*/ 20 h 64"/>
              <a:gd name="T40" fmla="*/ 22 w 64"/>
              <a:gd name="T41" fmla="*/ 28 h 64"/>
              <a:gd name="T42" fmla="*/ 10 w 64"/>
              <a:gd name="T43" fmla="*/ 28 h 64"/>
              <a:gd name="T44" fmla="*/ 6 w 64"/>
              <a:gd name="T45" fmla="*/ 26 h 64"/>
              <a:gd name="T46" fmla="*/ 0 w 64"/>
              <a:gd name="T47" fmla="*/ 32 h 64"/>
              <a:gd name="T48" fmla="*/ 6 w 64"/>
              <a:gd name="T49" fmla="*/ 38 h 64"/>
              <a:gd name="T50" fmla="*/ 10 w 64"/>
              <a:gd name="T51" fmla="*/ 36 h 64"/>
              <a:gd name="T52" fmla="*/ 22 w 64"/>
              <a:gd name="T53" fmla="*/ 36 h 64"/>
              <a:gd name="T54" fmla="*/ 14 w 64"/>
              <a:gd name="T55" fmla="*/ 44 h 64"/>
              <a:gd name="T56" fmla="*/ 9 w 64"/>
              <a:gd name="T57" fmla="*/ 46 h 64"/>
              <a:gd name="T58" fmla="*/ 9 w 64"/>
              <a:gd name="T59" fmla="*/ 55 h 64"/>
              <a:gd name="T60" fmla="*/ 18 w 64"/>
              <a:gd name="T61" fmla="*/ 55 h 64"/>
              <a:gd name="T62" fmla="*/ 20 w 64"/>
              <a:gd name="T63" fmla="*/ 50 h 64"/>
              <a:gd name="T64" fmla="*/ 28 w 64"/>
              <a:gd name="T65" fmla="*/ 42 h 64"/>
              <a:gd name="T66" fmla="*/ 28 w 64"/>
              <a:gd name="T67" fmla="*/ 54 h 64"/>
              <a:gd name="T68" fmla="*/ 26 w 64"/>
              <a:gd name="T69" fmla="*/ 58 h 64"/>
              <a:gd name="T70" fmla="*/ 32 w 64"/>
              <a:gd name="T71" fmla="*/ 64 h 64"/>
              <a:gd name="T72" fmla="*/ 38 w 64"/>
              <a:gd name="T73" fmla="*/ 58 h 64"/>
              <a:gd name="T74" fmla="*/ 36 w 64"/>
              <a:gd name="T75" fmla="*/ 54 h 64"/>
              <a:gd name="T76" fmla="*/ 36 w 64"/>
              <a:gd name="T77" fmla="*/ 42 h 64"/>
              <a:gd name="T78" fmla="*/ 44 w 64"/>
              <a:gd name="T79" fmla="*/ 50 h 64"/>
              <a:gd name="T80" fmla="*/ 46 w 64"/>
              <a:gd name="T81" fmla="*/ 55 h 64"/>
              <a:gd name="T82" fmla="*/ 55 w 64"/>
              <a:gd name="T83" fmla="*/ 55 h 64"/>
              <a:gd name="T84" fmla="*/ 55 w 64"/>
              <a:gd name="T85" fmla="*/ 46 h 64"/>
              <a:gd name="T86" fmla="*/ 50 w 64"/>
              <a:gd name="T87" fmla="*/ 44 h 64"/>
              <a:gd name="T88" fmla="*/ 42 w 64"/>
              <a:gd name="T89" fmla="*/ 36 h 64"/>
              <a:gd name="T90" fmla="*/ 54 w 64"/>
              <a:gd name="T91" fmla="*/ 36 h 64"/>
              <a:gd name="T92" fmla="*/ 58 w 64"/>
              <a:gd name="T93" fmla="*/ 38 h 64"/>
              <a:gd name="T94" fmla="*/ 64 w 64"/>
              <a:gd name="T95" fmla="*/ 32 h 64"/>
              <a:gd name="T96" fmla="*/ 58 w 64"/>
              <a:gd name="T97"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4">
                <a:moveTo>
                  <a:pt x="58" y="26"/>
                </a:moveTo>
                <a:cubicBezTo>
                  <a:pt x="56" y="26"/>
                  <a:pt x="55" y="27"/>
                  <a:pt x="54" y="28"/>
                </a:cubicBezTo>
                <a:cubicBezTo>
                  <a:pt x="42" y="28"/>
                  <a:pt x="42" y="28"/>
                  <a:pt x="42" y="28"/>
                </a:cubicBezTo>
                <a:cubicBezTo>
                  <a:pt x="50" y="20"/>
                  <a:pt x="50" y="20"/>
                  <a:pt x="50" y="20"/>
                </a:cubicBezTo>
                <a:cubicBezTo>
                  <a:pt x="52" y="20"/>
                  <a:pt x="53" y="19"/>
                  <a:pt x="55" y="18"/>
                </a:cubicBezTo>
                <a:cubicBezTo>
                  <a:pt x="57" y="16"/>
                  <a:pt x="57" y="12"/>
                  <a:pt x="55" y="9"/>
                </a:cubicBezTo>
                <a:cubicBezTo>
                  <a:pt x="52" y="7"/>
                  <a:pt x="48" y="7"/>
                  <a:pt x="46" y="9"/>
                </a:cubicBezTo>
                <a:cubicBezTo>
                  <a:pt x="45" y="11"/>
                  <a:pt x="44" y="12"/>
                  <a:pt x="44" y="14"/>
                </a:cubicBezTo>
                <a:cubicBezTo>
                  <a:pt x="36" y="22"/>
                  <a:pt x="36" y="22"/>
                  <a:pt x="36" y="22"/>
                </a:cubicBezTo>
                <a:cubicBezTo>
                  <a:pt x="36" y="10"/>
                  <a:pt x="36" y="10"/>
                  <a:pt x="36" y="10"/>
                </a:cubicBezTo>
                <a:cubicBezTo>
                  <a:pt x="37" y="9"/>
                  <a:pt x="38" y="8"/>
                  <a:pt x="38" y="6"/>
                </a:cubicBezTo>
                <a:cubicBezTo>
                  <a:pt x="38" y="3"/>
                  <a:pt x="35" y="0"/>
                  <a:pt x="32" y="0"/>
                </a:cubicBezTo>
                <a:cubicBezTo>
                  <a:pt x="29" y="0"/>
                  <a:pt x="26" y="3"/>
                  <a:pt x="26" y="6"/>
                </a:cubicBezTo>
                <a:cubicBezTo>
                  <a:pt x="26" y="8"/>
                  <a:pt x="27" y="9"/>
                  <a:pt x="28" y="10"/>
                </a:cubicBezTo>
                <a:cubicBezTo>
                  <a:pt x="28" y="22"/>
                  <a:pt x="28" y="22"/>
                  <a:pt x="28" y="22"/>
                </a:cubicBezTo>
                <a:cubicBezTo>
                  <a:pt x="20" y="14"/>
                  <a:pt x="20" y="14"/>
                  <a:pt x="20" y="14"/>
                </a:cubicBezTo>
                <a:cubicBezTo>
                  <a:pt x="20" y="12"/>
                  <a:pt x="19" y="11"/>
                  <a:pt x="18" y="9"/>
                </a:cubicBezTo>
                <a:cubicBezTo>
                  <a:pt x="16" y="7"/>
                  <a:pt x="12" y="7"/>
                  <a:pt x="9" y="9"/>
                </a:cubicBezTo>
                <a:cubicBezTo>
                  <a:pt x="7" y="12"/>
                  <a:pt x="7" y="16"/>
                  <a:pt x="9" y="18"/>
                </a:cubicBezTo>
                <a:cubicBezTo>
                  <a:pt x="11" y="19"/>
                  <a:pt x="12" y="20"/>
                  <a:pt x="14" y="20"/>
                </a:cubicBezTo>
                <a:cubicBezTo>
                  <a:pt x="22" y="28"/>
                  <a:pt x="22" y="28"/>
                  <a:pt x="22" y="28"/>
                </a:cubicBezTo>
                <a:cubicBezTo>
                  <a:pt x="10" y="28"/>
                  <a:pt x="10" y="28"/>
                  <a:pt x="10" y="28"/>
                </a:cubicBezTo>
                <a:cubicBezTo>
                  <a:pt x="9" y="27"/>
                  <a:pt x="8" y="26"/>
                  <a:pt x="6" y="26"/>
                </a:cubicBezTo>
                <a:cubicBezTo>
                  <a:pt x="3" y="26"/>
                  <a:pt x="0" y="29"/>
                  <a:pt x="0" y="32"/>
                </a:cubicBezTo>
                <a:cubicBezTo>
                  <a:pt x="0" y="35"/>
                  <a:pt x="3" y="38"/>
                  <a:pt x="6" y="38"/>
                </a:cubicBezTo>
                <a:cubicBezTo>
                  <a:pt x="8" y="38"/>
                  <a:pt x="9" y="37"/>
                  <a:pt x="10" y="36"/>
                </a:cubicBezTo>
                <a:cubicBezTo>
                  <a:pt x="22" y="36"/>
                  <a:pt x="22" y="36"/>
                  <a:pt x="22" y="36"/>
                </a:cubicBezTo>
                <a:cubicBezTo>
                  <a:pt x="14" y="44"/>
                  <a:pt x="14" y="44"/>
                  <a:pt x="14" y="44"/>
                </a:cubicBezTo>
                <a:cubicBezTo>
                  <a:pt x="12" y="44"/>
                  <a:pt x="11" y="45"/>
                  <a:pt x="9" y="46"/>
                </a:cubicBezTo>
                <a:cubicBezTo>
                  <a:pt x="7" y="48"/>
                  <a:pt x="7" y="52"/>
                  <a:pt x="9" y="55"/>
                </a:cubicBezTo>
                <a:cubicBezTo>
                  <a:pt x="12" y="57"/>
                  <a:pt x="16" y="57"/>
                  <a:pt x="18" y="55"/>
                </a:cubicBezTo>
                <a:cubicBezTo>
                  <a:pt x="19" y="53"/>
                  <a:pt x="20" y="52"/>
                  <a:pt x="20" y="50"/>
                </a:cubicBezTo>
                <a:cubicBezTo>
                  <a:pt x="28" y="42"/>
                  <a:pt x="28" y="42"/>
                  <a:pt x="28" y="42"/>
                </a:cubicBezTo>
                <a:cubicBezTo>
                  <a:pt x="28" y="54"/>
                  <a:pt x="28" y="54"/>
                  <a:pt x="28" y="54"/>
                </a:cubicBezTo>
                <a:cubicBezTo>
                  <a:pt x="27" y="55"/>
                  <a:pt x="26" y="56"/>
                  <a:pt x="26" y="58"/>
                </a:cubicBezTo>
                <a:cubicBezTo>
                  <a:pt x="26" y="61"/>
                  <a:pt x="29" y="64"/>
                  <a:pt x="32" y="64"/>
                </a:cubicBezTo>
                <a:cubicBezTo>
                  <a:pt x="35" y="64"/>
                  <a:pt x="38" y="61"/>
                  <a:pt x="38" y="58"/>
                </a:cubicBezTo>
                <a:cubicBezTo>
                  <a:pt x="38" y="56"/>
                  <a:pt x="37" y="55"/>
                  <a:pt x="36" y="54"/>
                </a:cubicBezTo>
                <a:cubicBezTo>
                  <a:pt x="36" y="42"/>
                  <a:pt x="36" y="42"/>
                  <a:pt x="36" y="42"/>
                </a:cubicBezTo>
                <a:cubicBezTo>
                  <a:pt x="44" y="50"/>
                  <a:pt x="44" y="50"/>
                  <a:pt x="44" y="50"/>
                </a:cubicBezTo>
                <a:cubicBezTo>
                  <a:pt x="44" y="52"/>
                  <a:pt x="45" y="53"/>
                  <a:pt x="46" y="55"/>
                </a:cubicBezTo>
                <a:cubicBezTo>
                  <a:pt x="48" y="57"/>
                  <a:pt x="52" y="57"/>
                  <a:pt x="55" y="55"/>
                </a:cubicBezTo>
                <a:cubicBezTo>
                  <a:pt x="57" y="52"/>
                  <a:pt x="57" y="48"/>
                  <a:pt x="55" y="46"/>
                </a:cubicBezTo>
                <a:cubicBezTo>
                  <a:pt x="53" y="45"/>
                  <a:pt x="52" y="44"/>
                  <a:pt x="50" y="44"/>
                </a:cubicBezTo>
                <a:cubicBezTo>
                  <a:pt x="42" y="36"/>
                  <a:pt x="42" y="36"/>
                  <a:pt x="42" y="36"/>
                </a:cubicBezTo>
                <a:cubicBezTo>
                  <a:pt x="54" y="36"/>
                  <a:pt x="54" y="36"/>
                  <a:pt x="54" y="36"/>
                </a:cubicBezTo>
                <a:cubicBezTo>
                  <a:pt x="55" y="37"/>
                  <a:pt x="56" y="38"/>
                  <a:pt x="58" y="38"/>
                </a:cubicBezTo>
                <a:cubicBezTo>
                  <a:pt x="61" y="38"/>
                  <a:pt x="64" y="35"/>
                  <a:pt x="64" y="32"/>
                </a:cubicBezTo>
                <a:cubicBezTo>
                  <a:pt x="64" y="29"/>
                  <a:pt x="61" y="26"/>
                  <a:pt x="58" y="2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45" name="Freeform 787"/>
          <p:cNvSpPr>
            <a:spLocks noEditPoints="1"/>
          </p:cNvSpPr>
          <p:nvPr/>
        </p:nvSpPr>
        <p:spPr bwMode="auto">
          <a:xfrm>
            <a:off x="7193347" y="3377154"/>
            <a:ext cx="239713" cy="239713"/>
          </a:xfrm>
          <a:custGeom>
            <a:avLst/>
            <a:gdLst>
              <a:gd name="T0" fmla="*/ 16 w 64"/>
              <a:gd name="T1" fmla="*/ 32 h 64"/>
              <a:gd name="T2" fmla="*/ 24 w 64"/>
              <a:gd name="T3" fmla="*/ 25 h 64"/>
              <a:gd name="T4" fmla="*/ 31 w 64"/>
              <a:gd name="T5" fmla="*/ 32 h 64"/>
              <a:gd name="T6" fmla="*/ 24 w 64"/>
              <a:gd name="T7" fmla="*/ 39 h 64"/>
              <a:gd name="T8" fmla="*/ 16 w 64"/>
              <a:gd name="T9" fmla="*/ 32 h 64"/>
              <a:gd name="T10" fmla="*/ 32 w 64"/>
              <a:gd name="T11" fmla="*/ 0 h 64"/>
              <a:gd name="T12" fmla="*/ 0 w 64"/>
              <a:gd name="T13" fmla="*/ 32 h 64"/>
              <a:gd name="T14" fmla="*/ 32 w 64"/>
              <a:gd name="T15" fmla="*/ 64 h 64"/>
              <a:gd name="T16" fmla="*/ 64 w 64"/>
              <a:gd name="T17" fmla="*/ 32 h 64"/>
              <a:gd name="T18" fmla="*/ 32 w 64"/>
              <a:gd name="T19" fmla="*/ 0 h 64"/>
              <a:gd name="T20" fmla="*/ 24 w 64"/>
              <a:gd name="T21" fmla="*/ 60 h 64"/>
              <a:gd name="T22" fmla="*/ 8 w 64"/>
              <a:gd name="T23" fmla="*/ 32 h 64"/>
              <a:gd name="T24" fmla="*/ 24 w 64"/>
              <a:gd name="T25" fmla="*/ 4 h 64"/>
              <a:gd name="T26" fmla="*/ 40 w 64"/>
              <a:gd name="T27" fmla="*/ 32 h 64"/>
              <a:gd name="T28" fmla="*/ 24 w 64"/>
              <a:gd name="T2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6" y="32"/>
                </a:moveTo>
                <a:cubicBezTo>
                  <a:pt x="16" y="28"/>
                  <a:pt x="20" y="25"/>
                  <a:pt x="24" y="25"/>
                </a:cubicBezTo>
                <a:cubicBezTo>
                  <a:pt x="28" y="25"/>
                  <a:pt x="31" y="28"/>
                  <a:pt x="31" y="32"/>
                </a:cubicBezTo>
                <a:cubicBezTo>
                  <a:pt x="31" y="36"/>
                  <a:pt x="28" y="39"/>
                  <a:pt x="24" y="39"/>
                </a:cubicBezTo>
                <a:cubicBezTo>
                  <a:pt x="20" y="39"/>
                  <a:pt x="16" y="36"/>
                  <a:pt x="16" y="32"/>
                </a:cubicBezTo>
                <a:close/>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4" y="60"/>
                </a:moveTo>
                <a:cubicBezTo>
                  <a:pt x="14" y="54"/>
                  <a:pt x="8" y="44"/>
                  <a:pt x="8" y="32"/>
                </a:cubicBezTo>
                <a:cubicBezTo>
                  <a:pt x="8" y="20"/>
                  <a:pt x="14" y="10"/>
                  <a:pt x="24" y="4"/>
                </a:cubicBezTo>
                <a:cubicBezTo>
                  <a:pt x="33" y="10"/>
                  <a:pt x="40" y="20"/>
                  <a:pt x="40" y="32"/>
                </a:cubicBezTo>
                <a:cubicBezTo>
                  <a:pt x="40" y="44"/>
                  <a:pt x="33" y="54"/>
                  <a:pt x="24" y="6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Tree>
    <p:custDataLst>
      <p:tags r:id="rId1"/>
    </p:custDataLst>
    <p:extLst>
      <p:ext uri="{BB962C8B-B14F-4D97-AF65-F5344CB8AC3E}">
        <p14:creationId xmlns:p14="http://schemas.microsoft.com/office/powerpoint/2010/main" val="368145321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0-#ppt_w/2"/>
                                          </p:val>
                                        </p:tav>
                                        <p:tav tm="100000">
                                          <p:val>
                                            <p:strVal val="#ppt_x"/>
                                          </p:val>
                                        </p:tav>
                                      </p:tavLst>
                                    </p:anim>
                                    <p:anim calcmode="lin" valueType="num">
                                      <p:cBhvr additive="base">
                                        <p:cTn id="15" dur="500" fill="hold"/>
                                        <p:tgtEl>
                                          <p:spTgt spid="21"/>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0-#ppt_w/2"/>
                                          </p:val>
                                        </p:tav>
                                        <p:tav tm="100000">
                                          <p:val>
                                            <p:strVal val="#ppt_x"/>
                                          </p:val>
                                        </p:tav>
                                      </p:tavLst>
                                    </p:anim>
                                    <p:anim calcmode="lin" valueType="num">
                                      <p:cBhvr additive="base">
                                        <p:cTn id="19"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0-#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0-#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0-#ppt_w/2"/>
                                          </p:val>
                                        </p:tav>
                                        <p:tav tm="100000">
                                          <p:val>
                                            <p:strVal val="#ppt_x"/>
                                          </p:val>
                                        </p:tav>
                                      </p:tavLst>
                                    </p:anim>
                                    <p:anim calcmode="lin" valueType="num">
                                      <p:cBhvr additive="base">
                                        <p:cTn id="35"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0-#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0-#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0-#ppt_w/2"/>
                                          </p:val>
                                        </p:tav>
                                        <p:tav tm="100000">
                                          <p:val>
                                            <p:strVal val="#ppt_x"/>
                                          </p:val>
                                        </p:tav>
                                      </p:tavLst>
                                    </p:anim>
                                    <p:anim calcmode="lin" valueType="num">
                                      <p:cBhvr additive="base">
                                        <p:cTn id="51"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0-#ppt_w/2"/>
                                          </p:val>
                                        </p:tav>
                                        <p:tav tm="100000">
                                          <p:val>
                                            <p:strVal val="#ppt_x"/>
                                          </p:val>
                                        </p:tav>
                                      </p:tavLst>
                                    </p:anim>
                                    <p:anim calcmode="lin" valueType="num">
                                      <p:cBhvr additive="base">
                                        <p:cTn id="5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0-#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0-#ppt_w/2"/>
                                          </p:val>
                                        </p:tav>
                                        <p:tav tm="100000">
                                          <p:val>
                                            <p:strVal val="#ppt_x"/>
                                          </p:val>
                                        </p:tav>
                                      </p:tavLst>
                                    </p:anim>
                                    <p:anim calcmode="lin" valueType="num">
                                      <p:cBhvr additive="base">
                                        <p:cTn id="67"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anim calcmode="lin" valueType="num">
                                      <p:cBhvr>
                                        <p:cTn id="88" dur="1000" fill="hold"/>
                                        <p:tgtEl>
                                          <p:spTgt spid="31"/>
                                        </p:tgtEl>
                                        <p:attrNameLst>
                                          <p:attrName>ppt_x</p:attrName>
                                        </p:attrNameLst>
                                      </p:cBhvr>
                                      <p:tavLst>
                                        <p:tav tm="0">
                                          <p:val>
                                            <p:strVal val="#ppt_x"/>
                                          </p:val>
                                        </p:tav>
                                        <p:tav tm="100000">
                                          <p:val>
                                            <p:strVal val="#ppt_x"/>
                                          </p:val>
                                        </p:tav>
                                      </p:tavLst>
                                    </p:anim>
                                    <p:anim calcmode="lin" valueType="num">
                                      <p:cBhvr>
                                        <p:cTn id="8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7" grpId="0"/>
      <p:bldP spid="30" grpId="0"/>
      <p:bldP spid="31" grpId="0"/>
      <p:bldP spid="32" grpId="0" animBg="1"/>
      <p:bldP spid="33" grpId="0" animBg="1"/>
      <p:bldP spid="34" grpId="0"/>
      <p:bldP spid="35" grpId="0" animBg="1"/>
      <p:bldP spid="37" grpId="0" animBg="1"/>
      <p:bldP spid="39"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pic>
        <p:nvPicPr>
          <p:cNvPr id="36" name="图片 3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74005" y="2467575"/>
            <a:ext cx="2880000" cy="1920000"/>
          </a:xfrm>
          <a:prstGeom prst="rect">
            <a:avLst/>
          </a:prstGeom>
          <a:blipFill>
            <a:blip r:embed="rId10" cstate="screen">
              <a:extLst>
                <a:ext uri="{28A0092B-C50C-407E-A947-70E740481C1C}">
                  <a14:useLocalDpi xmlns:a14="http://schemas.microsoft.com/office/drawing/2010/main"/>
                </a:ext>
              </a:extLst>
            </a:blip>
            <a:stretch>
              <a:fillRect/>
            </a:stretch>
          </a:blipFill>
        </p:spPr>
      </p:pic>
      <p:pic>
        <p:nvPicPr>
          <p:cNvPr id="38" name="图片 3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854995" y="2467575"/>
            <a:ext cx="2880000" cy="1978254"/>
          </a:xfrm>
          <a:prstGeom prst="rect">
            <a:avLst/>
          </a:prstGeom>
          <a:blipFill>
            <a:blip r:embed="rId12" cstate="screen">
              <a:extLst>
                <a:ext uri="{28A0092B-C50C-407E-A947-70E740481C1C}">
                  <a14:useLocalDpi xmlns:a14="http://schemas.microsoft.com/office/drawing/2010/main"/>
                </a:ext>
              </a:extLst>
            </a:blip>
            <a:stretch>
              <a:fillRect/>
            </a:stretch>
          </a:blipFill>
        </p:spPr>
      </p:pic>
      <p:sp>
        <p:nvSpPr>
          <p:cNvPr id="40" name="矩形 39"/>
          <p:cNvSpPr/>
          <p:nvPr/>
        </p:nvSpPr>
        <p:spPr>
          <a:xfrm>
            <a:off x="2068903" y="5146034"/>
            <a:ext cx="1890204"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46" name="矩形 45"/>
          <p:cNvSpPr/>
          <p:nvPr/>
        </p:nvSpPr>
        <p:spPr>
          <a:xfrm>
            <a:off x="5182392" y="5144881"/>
            <a:ext cx="1944216"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47" name="矩形 46"/>
          <p:cNvSpPr/>
          <p:nvPr/>
        </p:nvSpPr>
        <p:spPr>
          <a:xfrm>
            <a:off x="8272856" y="5144881"/>
            <a:ext cx="1927279" cy="830997"/>
          </a:xfrm>
          <a:prstGeom prst="rect">
            <a:avLst/>
          </a:prstGeom>
        </p:spPr>
        <p:txBody>
          <a:bodyPr wrap="square">
            <a:spAutoFit/>
          </a:bodyPr>
          <a:lstStyle/>
          <a:p>
            <a:pPr algn="ctr"/>
            <a:r>
              <a:rPr lang="zh-CN" altLang="en-US" sz="1200" dirty="0">
                <a:solidFill>
                  <a:schemeClr val="bg1"/>
                </a:solidFill>
                <a:cs typeface="+mn-ea"/>
                <a:sym typeface="+mn-lt"/>
              </a:rPr>
              <a:t>Elegant and concise, business style general work plan summary template.</a:t>
            </a:r>
          </a:p>
        </p:txBody>
      </p:sp>
      <p:sp>
        <p:nvSpPr>
          <p:cNvPr id="48" name="矩形 47"/>
          <p:cNvSpPr/>
          <p:nvPr/>
        </p:nvSpPr>
        <p:spPr>
          <a:xfrm>
            <a:off x="1574005" y="4149080"/>
            <a:ext cx="2880000" cy="718495"/>
          </a:xfrm>
          <a:prstGeom prst="rect">
            <a:avLst/>
          </a:prstGeom>
          <a:solidFill>
            <a:srgbClr val="37BBED">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9" name="矩形 48"/>
          <p:cNvSpPr/>
          <p:nvPr/>
        </p:nvSpPr>
        <p:spPr>
          <a:xfrm>
            <a:off x="4714500" y="4149079"/>
            <a:ext cx="2880000" cy="718495"/>
          </a:xfrm>
          <a:prstGeom prst="rect">
            <a:avLst/>
          </a:prstGeom>
          <a:solidFill>
            <a:srgbClr val="37BBED">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0" name="矩形 49"/>
          <p:cNvSpPr/>
          <p:nvPr/>
        </p:nvSpPr>
        <p:spPr>
          <a:xfrm>
            <a:off x="7854995" y="4149078"/>
            <a:ext cx="2880000" cy="718495"/>
          </a:xfrm>
          <a:prstGeom prst="rect">
            <a:avLst/>
          </a:prstGeom>
          <a:solidFill>
            <a:srgbClr val="37BBED">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1" name="矩形 50"/>
          <p:cNvSpPr/>
          <p:nvPr/>
        </p:nvSpPr>
        <p:spPr>
          <a:xfrm>
            <a:off x="2161059" y="4149078"/>
            <a:ext cx="1918816" cy="954107"/>
          </a:xfrm>
          <a:prstGeom prst="rect">
            <a:avLst/>
          </a:prstGeom>
        </p:spPr>
        <p:txBody>
          <a:bodyPr wrap="square">
            <a:spAutoFit/>
          </a:bodyPr>
          <a:lstStyle/>
          <a:p>
            <a:r>
              <a:rPr lang="zh-CN" altLang="en-US" sz="1400" b="1" dirty="0">
                <a:solidFill>
                  <a:schemeClr val="bg1"/>
                </a:solidFill>
                <a:cs typeface="+mn-ea"/>
                <a:sym typeface="+mn-lt"/>
              </a:rPr>
              <a:t>business style general work plan summary template.</a:t>
            </a:r>
          </a:p>
        </p:txBody>
      </p:sp>
      <p:sp>
        <p:nvSpPr>
          <p:cNvPr id="52" name="矩形 51"/>
          <p:cNvSpPr/>
          <p:nvPr/>
        </p:nvSpPr>
        <p:spPr>
          <a:xfrm>
            <a:off x="5293024" y="4138993"/>
            <a:ext cx="1918816" cy="954107"/>
          </a:xfrm>
          <a:prstGeom prst="rect">
            <a:avLst/>
          </a:prstGeom>
        </p:spPr>
        <p:txBody>
          <a:bodyPr wrap="square">
            <a:spAutoFit/>
          </a:bodyPr>
          <a:lstStyle/>
          <a:p>
            <a:r>
              <a:rPr lang="zh-CN" altLang="en-US" sz="1400" b="1" dirty="0">
                <a:solidFill>
                  <a:schemeClr val="bg1"/>
                </a:solidFill>
                <a:cs typeface="+mn-ea"/>
                <a:sym typeface="+mn-lt"/>
              </a:rPr>
              <a:t>business style general work plan summary template.</a:t>
            </a:r>
          </a:p>
        </p:txBody>
      </p:sp>
      <p:sp>
        <p:nvSpPr>
          <p:cNvPr id="53" name="矩形 52"/>
          <p:cNvSpPr/>
          <p:nvPr/>
        </p:nvSpPr>
        <p:spPr>
          <a:xfrm>
            <a:off x="8488343" y="4128909"/>
            <a:ext cx="1918816" cy="954107"/>
          </a:xfrm>
          <a:prstGeom prst="rect">
            <a:avLst/>
          </a:prstGeom>
        </p:spPr>
        <p:txBody>
          <a:bodyPr wrap="square">
            <a:spAutoFit/>
          </a:bodyPr>
          <a:lstStyle/>
          <a:p>
            <a:r>
              <a:rPr lang="zh-CN" altLang="en-US" sz="1400" b="1" dirty="0">
                <a:solidFill>
                  <a:schemeClr val="bg1"/>
                </a:solidFill>
                <a:cs typeface="+mn-ea"/>
                <a:sym typeface="+mn-lt"/>
              </a:rPr>
              <a:t>business style general work plan summary template.</a:t>
            </a:r>
          </a:p>
        </p:txBody>
      </p:sp>
      <p:pic>
        <p:nvPicPr>
          <p:cNvPr id="54" name="图片 53"/>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714500" y="2467575"/>
            <a:ext cx="2880000" cy="1920000"/>
          </a:xfrm>
          <a:prstGeom prst="rect">
            <a:avLst/>
          </a:prstGeom>
          <a:blipFill>
            <a:blip r:embed="rId14" cstate="screen">
              <a:extLst>
                <a:ext uri="{28A0092B-C50C-407E-A947-70E740481C1C}">
                  <a14:useLocalDpi xmlns:a14="http://schemas.microsoft.com/office/drawing/2010/main"/>
                </a:ext>
              </a:extLst>
            </a:blip>
            <a:stretch>
              <a:fillRect/>
            </a:stretch>
          </a:blipFill>
        </p:spPr>
      </p:pic>
    </p:spTree>
    <p:custDataLst>
      <p:tags r:id="rId1"/>
    </p:custDataLst>
    <p:extLst>
      <p:ext uri="{BB962C8B-B14F-4D97-AF65-F5344CB8AC3E}">
        <p14:creationId xmlns:p14="http://schemas.microsoft.com/office/powerpoint/2010/main" val="400440921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anim calcmode="lin" valueType="num">
                                      <p:cBhvr>
                                        <p:cTn id="35" dur="1000" fill="hold"/>
                                        <p:tgtEl>
                                          <p:spTgt spid="49"/>
                                        </p:tgtEl>
                                        <p:attrNameLst>
                                          <p:attrName>ppt_x</p:attrName>
                                        </p:attrNameLst>
                                      </p:cBhvr>
                                      <p:tavLst>
                                        <p:tav tm="0">
                                          <p:val>
                                            <p:strVal val="#ppt_x"/>
                                          </p:val>
                                        </p:tav>
                                        <p:tav tm="100000">
                                          <p:val>
                                            <p:strVal val="#ppt_x"/>
                                          </p:val>
                                        </p:tav>
                                      </p:tavLst>
                                    </p:anim>
                                    <p:anim calcmode="lin" valueType="num">
                                      <p:cBhvr>
                                        <p:cTn id="36" dur="1000" fill="hold"/>
                                        <p:tgtEl>
                                          <p:spTgt spid="4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anim calcmode="lin" valueType="num">
                                      <p:cBhvr>
                                        <p:cTn id="40" dur="1000" fill="hold"/>
                                        <p:tgtEl>
                                          <p:spTgt spid="52"/>
                                        </p:tgtEl>
                                        <p:attrNameLst>
                                          <p:attrName>ppt_x</p:attrName>
                                        </p:attrNameLst>
                                      </p:cBhvr>
                                      <p:tavLst>
                                        <p:tav tm="0">
                                          <p:val>
                                            <p:strVal val="#ppt_x"/>
                                          </p:val>
                                        </p:tav>
                                        <p:tav tm="100000">
                                          <p:val>
                                            <p:strVal val="#ppt_x"/>
                                          </p:val>
                                        </p:tav>
                                      </p:tavLst>
                                    </p:anim>
                                    <p:anim calcmode="lin" valueType="num">
                                      <p:cBhvr>
                                        <p:cTn id="41" dur="1000" fill="hold"/>
                                        <p:tgtEl>
                                          <p:spTgt spid="5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1000"/>
                                        <p:tgtEl>
                                          <p:spTgt spid="47"/>
                                        </p:tgtEl>
                                      </p:cBhvr>
                                    </p:animEffect>
                                    <p:anim calcmode="lin" valueType="num">
                                      <p:cBhvr>
                                        <p:cTn id="57" dur="1000" fill="hold"/>
                                        <p:tgtEl>
                                          <p:spTgt spid="47"/>
                                        </p:tgtEl>
                                        <p:attrNameLst>
                                          <p:attrName>ppt_x</p:attrName>
                                        </p:attrNameLst>
                                      </p:cBhvr>
                                      <p:tavLst>
                                        <p:tav tm="0">
                                          <p:val>
                                            <p:strVal val="#ppt_x"/>
                                          </p:val>
                                        </p:tav>
                                        <p:tav tm="100000">
                                          <p:val>
                                            <p:strVal val="#ppt_x"/>
                                          </p:val>
                                        </p:tav>
                                      </p:tavLst>
                                    </p:anim>
                                    <p:anim calcmode="lin" valueType="num">
                                      <p:cBhvr>
                                        <p:cTn id="58" dur="1000" fill="hold"/>
                                        <p:tgtEl>
                                          <p:spTgt spid="4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1000"/>
                                        <p:tgtEl>
                                          <p:spTgt spid="50"/>
                                        </p:tgtEl>
                                      </p:cBhvr>
                                    </p:animEffect>
                                    <p:anim calcmode="lin" valueType="num">
                                      <p:cBhvr>
                                        <p:cTn id="62" dur="1000" fill="hold"/>
                                        <p:tgtEl>
                                          <p:spTgt spid="50"/>
                                        </p:tgtEl>
                                        <p:attrNameLst>
                                          <p:attrName>ppt_x</p:attrName>
                                        </p:attrNameLst>
                                      </p:cBhvr>
                                      <p:tavLst>
                                        <p:tav tm="0">
                                          <p:val>
                                            <p:strVal val="#ppt_x"/>
                                          </p:val>
                                        </p:tav>
                                        <p:tav tm="100000">
                                          <p:val>
                                            <p:strVal val="#ppt_x"/>
                                          </p:val>
                                        </p:tav>
                                      </p:tavLst>
                                    </p:anim>
                                    <p:anim calcmode="lin" valueType="num">
                                      <p:cBhvr>
                                        <p:cTn id="63" dur="1000" fill="hold"/>
                                        <p:tgtEl>
                                          <p:spTgt spid="5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1000"/>
                                        <p:tgtEl>
                                          <p:spTgt spid="53"/>
                                        </p:tgtEl>
                                      </p:cBhvr>
                                    </p:animEffect>
                                    <p:anim calcmode="lin" valueType="num">
                                      <p:cBhvr>
                                        <p:cTn id="67" dur="1000" fill="hold"/>
                                        <p:tgtEl>
                                          <p:spTgt spid="53"/>
                                        </p:tgtEl>
                                        <p:attrNameLst>
                                          <p:attrName>ppt_x</p:attrName>
                                        </p:attrNameLst>
                                      </p:cBhvr>
                                      <p:tavLst>
                                        <p:tav tm="0">
                                          <p:val>
                                            <p:strVal val="#ppt_x"/>
                                          </p:val>
                                        </p:tav>
                                        <p:tav tm="100000">
                                          <p:val>
                                            <p:strVal val="#ppt_x"/>
                                          </p:val>
                                        </p:tav>
                                      </p:tavLst>
                                    </p:anim>
                                    <p:anim calcmode="lin" valueType="num">
                                      <p:cBhvr>
                                        <p:cTn id="6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6" grpId="0"/>
      <p:bldP spid="47" grpId="0"/>
      <p:bldP spid="48" grpId="0" animBg="1"/>
      <p:bldP spid="49" grpId="0" animBg="1"/>
      <p:bldP spid="50" grpId="0" animBg="1"/>
      <p:bldP spid="51" grpId="0"/>
      <p:bldP spid="52" grpId="0"/>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aphicFrame>
        <p:nvGraphicFramePr>
          <p:cNvPr id="22" name="图表 21"/>
          <p:cNvGraphicFramePr/>
          <p:nvPr>
            <p:extLst>
              <p:ext uri="{D42A27DB-BD31-4B8C-83A1-F6EECF244321}">
                <p14:modId xmlns:p14="http://schemas.microsoft.com/office/powerpoint/2010/main" val="3539176391"/>
              </p:ext>
            </p:extLst>
          </p:nvPr>
        </p:nvGraphicFramePr>
        <p:xfrm>
          <a:off x="3359697" y="1916832"/>
          <a:ext cx="5472608" cy="3717445"/>
        </p:xfrm>
        <a:graphic>
          <a:graphicData uri="http://schemas.openxmlformats.org/drawingml/2006/chart">
            <c:chart xmlns:c="http://schemas.openxmlformats.org/drawingml/2006/chart" xmlns:r="http://schemas.openxmlformats.org/officeDocument/2006/relationships" r:id="rId9"/>
          </a:graphicData>
        </a:graphic>
      </p:graphicFrame>
      <p:sp>
        <p:nvSpPr>
          <p:cNvPr id="23" name="矩形 22"/>
          <p:cNvSpPr/>
          <p:nvPr/>
        </p:nvSpPr>
        <p:spPr>
          <a:xfrm>
            <a:off x="1415480" y="2554918"/>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4" name="矩形 23"/>
          <p:cNvSpPr/>
          <p:nvPr/>
        </p:nvSpPr>
        <p:spPr>
          <a:xfrm>
            <a:off x="1271464" y="4581525"/>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5" name="矩形 24"/>
          <p:cNvSpPr/>
          <p:nvPr/>
        </p:nvSpPr>
        <p:spPr>
          <a:xfrm>
            <a:off x="8904312" y="4581525"/>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6" name="矩形 25"/>
          <p:cNvSpPr/>
          <p:nvPr/>
        </p:nvSpPr>
        <p:spPr>
          <a:xfrm>
            <a:off x="8904312" y="2554918"/>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27" name="矩形 26"/>
          <p:cNvSpPr/>
          <p:nvPr/>
        </p:nvSpPr>
        <p:spPr>
          <a:xfrm>
            <a:off x="1271464" y="3568221"/>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
        <p:nvSpPr>
          <p:cNvPr id="30" name="矩形 29"/>
          <p:cNvSpPr/>
          <p:nvPr/>
        </p:nvSpPr>
        <p:spPr>
          <a:xfrm>
            <a:off x="8904312" y="3568221"/>
            <a:ext cx="1944216" cy="830997"/>
          </a:xfrm>
          <a:prstGeom prst="rect">
            <a:avLst/>
          </a:prstGeom>
        </p:spPr>
        <p:txBody>
          <a:bodyPr wrap="square">
            <a:spAutoFit/>
          </a:bodyPr>
          <a:lstStyle/>
          <a:p>
            <a:pPr algn="ctr"/>
            <a:r>
              <a:rPr lang="zh-CN" altLang="en-US" sz="1200" dirty="0">
                <a:solidFill>
                  <a:schemeClr val="bg1">
                    <a:lumMod val="85000"/>
                  </a:schemeClr>
                </a:solidFill>
                <a:cs typeface="+mn-ea"/>
                <a:sym typeface="+mn-lt"/>
              </a:rPr>
              <a:t>Elegant and concise, business style general work plan summary template.</a:t>
            </a:r>
          </a:p>
        </p:txBody>
      </p:sp>
    </p:spTree>
    <p:custDataLst>
      <p:tags r:id="rId1"/>
    </p:custDataLst>
    <p:extLst>
      <p:ext uri="{BB962C8B-B14F-4D97-AF65-F5344CB8AC3E}">
        <p14:creationId xmlns:p14="http://schemas.microsoft.com/office/powerpoint/2010/main" val="2998788434"/>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P spid="24" grpId="0"/>
      <p:bldP spid="25" grpId="0"/>
      <p:bldP spid="26" grpId="0"/>
      <p:bldP spid="27"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PA_文本框 8"/>
          <p:cNvSpPr txBox="1"/>
          <p:nvPr>
            <p:custDataLst>
              <p:tags r:id="rId2"/>
            </p:custDataLst>
          </p:nvPr>
        </p:nvSpPr>
        <p:spPr>
          <a:xfrm>
            <a:off x="5331264" y="2672332"/>
            <a:ext cx="3262432" cy="1015663"/>
          </a:xfrm>
          <a:prstGeom prst="rect">
            <a:avLst/>
          </a:prstGeom>
          <a:noFill/>
        </p:spPr>
        <p:txBody>
          <a:bodyPr wrap="none" rtlCol="0">
            <a:spAutoFit/>
          </a:bodyPr>
          <a:lstStyle/>
          <a:p>
            <a:pPr algn="ctr"/>
            <a:r>
              <a:rPr lang="zh-CN" altLang="en-US" sz="6000" dirty="0">
                <a:solidFill>
                  <a:schemeClr val="bg1">
                    <a:lumMod val="85000"/>
                  </a:schemeClr>
                </a:solidFill>
                <a:effectLst>
                  <a:outerShdw blurRad="38100" dist="38100" dir="2700000" algn="tl">
                    <a:srgbClr val="000000">
                      <a:alpha val="43137"/>
                    </a:srgbClr>
                  </a:outerShdw>
                </a:effectLst>
                <a:cs typeface="+mn-ea"/>
                <a:sym typeface="+mn-lt"/>
              </a:rPr>
              <a:t>谢谢观赏</a:t>
            </a:r>
          </a:p>
        </p:txBody>
      </p:sp>
      <p:sp>
        <p:nvSpPr>
          <p:cNvPr id="30" name="PA_矩形 12"/>
          <p:cNvSpPr/>
          <p:nvPr>
            <p:custDataLst>
              <p:tags r:id="rId3"/>
            </p:custDataLst>
          </p:nvPr>
        </p:nvSpPr>
        <p:spPr>
          <a:xfrm>
            <a:off x="4108267" y="4100298"/>
            <a:ext cx="5708422" cy="307777"/>
          </a:xfrm>
          <a:prstGeom prst="rect">
            <a:avLst/>
          </a:prstGeom>
        </p:spPr>
        <p:txBody>
          <a:bodyPr wrap="none">
            <a:spAutoFit/>
          </a:bodyPr>
          <a:lstStyle/>
          <a:p>
            <a:pPr algn="ctr"/>
            <a:r>
              <a:rPr lang="zh-CN" altLang="en-US" sz="1400" dirty="0">
                <a:solidFill>
                  <a:schemeClr val="bg1">
                    <a:lumMod val="85000"/>
                  </a:schemeClr>
                </a:solidFill>
                <a:cs typeface="+mn-ea"/>
                <a:sym typeface="+mn-lt"/>
              </a:rPr>
              <a:t>The work report by the year-end summary, </a:t>
            </a:r>
            <a:r>
              <a:rPr lang="en-US" altLang="zh-CN" sz="1400" dirty="0">
                <a:solidFill>
                  <a:schemeClr val="bg1">
                    <a:lumMod val="85000"/>
                  </a:schemeClr>
                </a:solidFill>
                <a:cs typeface="+mn-ea"/>
                <a:sym typeface="+mn-lt"/>
              </a:rPr>
              <a:t>PowerPoint</a:t>
            </a:r>
            <a:r>
              <a:rPr lang="zh-CN" altLang="en-US" sz="1400" dirty="0">
                <a:solidFill>
                  <a:schemeClr val="bg1">
                    <a:lumMod val="85000"/>
                  </a:schemeClr>
                </a:solidFill>
                <a:cs typeface="+mn-ea"/>
                <a:sym typeface="+mn-lt"/>
              </a:rPr>
              <a:t> template</a:t>
            </a:r>
          </a:p>
        </p:txBody>
      </p:sp>
      <p:sp>
        <p:nvSpPr>
          <p:cNvPr id="32" name="PA_矩形 13"/>
          <p:cNvSpPr/>
          <p:nvPr>
            <p:custDataLst>
              <p:tags r:id="rId4"/>
            </p:custDataLst>
          </p:nvPr>
        </p:nvSpPr>
        <p:spPr>
          <a:xfrm>
            <a:off x="6218524" y="4417367"/>
            <a:ext cx="1601400" cy="307777"/>
          </a:xfrm>
          <a:prstGeom prst="rect">
            <a:avLst/>
          </a:prstGeom>
          <a:noFill/>
        </p:spPr>
        <p:txBody>
          <a:bodyPr wrap="none">
            <a:spAutoFit/>
          </a:bodyPr>
          <a:lstStyle/>
          <a:p>
            <a:r>
              <a:rPr lang="en-US" altLang="zh-CN" sz="1400" dirty="0">
                <a:solidFill>
                  <a:schemeClr val="bg1">
                    <a:lumMod val="85000"/>
                  </a:schemeClr>
                </a:solidFill>
                <a:cs typeface="+mn-ea"/>
                <a:sym typeface="+mn-lt"/>
              </a:rPr>
              <a:t>Morning for PPT</a:t>
            </a:r>
          </a:p>
        </p:txBody>
      </p:sp>
      <p:grpSp>
        <p:nvGrpSpPr>
          <p:cNvPr id="33" name="组合 32"/>
          <p:cNvGrpSpPr/>
          <p:nvPr/>
        </p:nvGrpSpPr>
        <p:grpSpPr>
          <a:xfrm>
            <a:off x="4190666" y="3904019"/>
            <a:ext cx="5543625" cy="45719"/>
            <a:chOff x="3182554" y="3904019"/>
            <a:chExt cx="5543625" cy="45719"/>
          </a:xfrm>
        </p:grpSpPr>
        <p:sp>
          <p:nvSpPr>
            <p:cNvPr id="34" name="PA_矩形 11"/>
            <p:cNvSpPr/>
            <p:nvPr>
              <p:custDataLst>
                <p:tags r:id="rId5"/>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PA_矩形 11"/>
            <p:cNvSpPr/>
            <p:nvPr>
              <p:custDataLst>
                <p:tags r:id="rId6"/>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PA_矩形 11"/>
            <p:cNvSpPr/>
            <p:nvPr>
              <p:custDataLst>
                <p:tags r:id="rId7"/>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6" name="图片 5" descr="图片包含 就坐, 黑色, 建筑物, 户外&#10;&#10;已生成高可信度的说明"/>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0" y="188640"/>
            <a:ext cx="5974513" cy="6465124"/>
          </a:xfrm>
          <a:prstGeom prst="rect">
            <a:avLst/>
          </a:prstGeom>
        </p:spPr>
      </p:pic>
    </p:spTree>
    <p:custDataLst>
      <p:tags r:id="rId1"/>
    </p:custDataLst>
    <p:extLst>
      <p:ext uri="{BB962C8B-B14F-4D97-AF65-F5344CB8AC3E}">
        <p14:creationId xmlns:p14="http://schemas.microsoft.com/office/powerpoint/2010/main" val="3929271003"/>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500"/>
                                  </p:stCondLst>
                                  <p:iterate type="lt">
                                    <p:tmPct val="10000"/>
                                  </p:iterate>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10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0"/>
                                  </p:stCondLst>
                                  <p:iterate type="lt">
                                    <p:tmPct val="10000"/>
                                  </p:iterate>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3000"/>
                                  </p:stCondLst>
                                  <p:iterate type="lt">
                                    <p:tmPct val="10000"/>
                                  </p:iterate>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0"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33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5722208" y="1556792"/>
            <a:ext cx="1050288" cy="1862048"/>
          </a:xfrm>
          <a:prstGeom prst="rect">
            <a:avLst/>
          </a:prstGeom>
          <a:noFill/>
        </p:spPr>
        <p:txBody>
          <a:bodyPr wrap="none" rtlCol="0">
            <a:spAutoFit/>
          </a:bodyPr>
          <a:lstStyle/>
          <a:p>
            <a:r>
              <a:rPr lang="en-US" altLang="zh-CN" sz="11500" dirty="0">
                <a:solidFill>
                  <a:schemeClr val="bg1">
                    <a:lumMod val="85000"/>
                  </a:schemeClr>
                </a:solidFill>
                <a:cs typeface="+mn-ea"/>
                <a:sym typeface="+mn-lt"/>
              </a:rPr>
              <a:t>1</a:t>
            </a:r>
            <a:endParaRPr lang="zh-CN" altLang="en-US" sz="11500" dirty="0">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402488994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grpSp>
        <p:nvGrpSpPr>
          <p:cNvPr id="27" name="Group 1"/>
          <p:cNvGrpSpPr/>
          <p:nvPr/>
        </p:nvGrpSpPr>
        <p:grpSpPr>
          <a:xfrm>
            <a:off x="839416" y="2001997"/>
            <a:ext cx="2269165" cy="3275714"/>
            <a:chOff x="1066291" y="2029940"/>
            <a:chExt cx="2269165" cy="3275714"/>
          </a:xfrm>
        </p:grpSpPr>
        <p:sp>
          <p:nvSpPr>
            <p:cNvPr id="30" name="Rounded Rectangle 3"/>
            <p:cNvSpPr/>
            <p:nvPr/>
          </p:nvSpPr>
          <p:spPr>
            <a:xfrm>
              <a:off x="1066291"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1" name="Rectangle 11"/>
            <p:cNvSpPr/>
            <p:nvPr/>
          </p:nvSpPr>
          <p:spPr>
            <a:xfrm>
              <a:off x="1066291"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2" name="TextBox 4"/>
            <p:cNvSpPr txBox="1"/>
            <p:nvPr/>
          </p:nvSpPr>
          <p:spPr>
            <a:xfrm>
              <a:off x="1715004" y="2195103"/>
              <a:ext cx="971741" cy="369332"/>
            </a:xfrm>
            <a:prstGeom prst="rect">
              <a:avLst/>
            </a:prstGeom>
            <a:noFill/>
          </p:spPr>
          <p:txBody>
            <a:bodyPr wrap="none" rtlCol="0">
              <a:spAutoFit/>
            </a:bodyPr>
            <a:lstStyle/>
            <a:p>
              <a:pPr algn="ctr"/>
              <a:r>
                <a:rPr lang="en-US" sz="900" dirty="0">
                  <a:solidFill>
                    <a:schemeClr val="bg1">
                      <a:lumMod val="85000"/>
                    </a:schemeClr>
                  </a:solidFill>
                  <a:cs typeface="+mn-ea"/>
                  <a:sym typeface="+mn-lt"/>
                </a:rPr>
                <a:t>Filter:</a:t>
              </a:r>
            </a:p>
            <a:p>
              <a:pPr algn="ctr"/>
              <a:r>
                <a:rPr lang="en-US" sz="900" b="1" dirty="0">
                  <a:solidFill>
                    <a:schemeClr val="bg1">
                      <a:lumMod val="85000"/>
                    </a:schemeClr>
                  </a:solidFill>
                  <a:cs typeface="+mn-ea"/>
                  <a:sym typeface="+mn-lt"/>
                </a:rPr>
                <a:t>CONSULTING</a:t>
              </a:r>
            </a:p>
          </p:txBody>
        </p:sp>
        <p:sp>
          <p:nvSpPr>
            <p:cNvPr id="33" name="Rectangle 19"/>
            <p:cNvSpPr/>
            <p:nvPr/>
          </p:nvSpPr>
          <p:spPr>
            <a:xfrm>
              <a:off x="1393877" y="3641654"/>
              <a:ext cx="1613992" cy="507831"/>
            </a:xfrm>
            <a:prstGeom prst="rect">
              <a:avLst/>
            </a:prstGeom>
          </p:spPr>
          <p:txBody>
            <a:bodyPr wrap="square">
              <a:spAutoFit/>
            </a:bodyPr>
            <a:lstStyle/>
            <a:p>
              <a:pPr algn="ctr"/>
              <a:r>
                <a:rPr lang="en-US" sz="900" dirty="0">
                  <a:solidFill>
                    <a:schemeClr val="bg1">
                      <a:lumMod val="85000"/>
                    </a:schemeClr>
                  </a:solidFill>
                  <a:cs typeface="+mn-ea"/>
                  <a:sym typeface="+mn-lt"/>
                </a:rPr>
                <a:t>Conveniently iterate top-line alignments for wireless metrics. </a:t>
              </a:r>
            </a:p>
          </p:txBody>
        </p:sp>
        <p:sp>
          <p:nvSpPr>
            <p:cNvPr id="34" name="TextBox 7"/>
            <p:cNvSpPr txBox="1"/>
            <p:nvPr/>
          </p:nvSpPr>
          <p:spPr>
            <a:xfrm>
              <a:off x="1662103" y="4525703"/>
              <a:ext cx="1077539" cy="230832"/>
            </a:xfrm>
            <a:prstGeom prst="rect">
              <a:avLst/>
            </a:prstGeom>
            <a:noFill/>
          </p:spPr>
          <p:txBody>
            <a:bodyPr wrap="none" rtlCol="0">
              <a:spAutoFit/>
            </a:bodyPr>
            <a:lstStyle/>
            <a:p>
              <a:pPr algn="ctr"/>
              <a:r>
                <a:rPr lang="en-US" sz="900">
                  <a:solidFill>
                    <a:schemeClr val="bg1"/>
                  </a:solidFill>
                  <a:cs typeface="+mn-ea"/>
                  <a:sym typeface="+mn-lt"/>
                </a:rPr>
                <a:t>BUSINESS PLAN</a:t>
              </a:r>
            </a:p>
          </p:txBody>
        </p:sp>
        <p:sp>
          <p:nvSpPr>
            <p:cNvPr id="35" name="Freeform 44"/>
            <p:cNvSpPr/>
            <p:nvPr/>
          </p:nvSpPr>
          <p:spPr>
            <a:xfrm>
              <a:off x="1839250" y="2761602"/>
              <a:ext cx="723246" cy="716984"/>
            </a:xfrm>
            <a:custGeom>
              <a:avLst/>
              <a:gdLst/>
              <a:ahLst/>
              <a:cxnLst/>
              <a:rect l="l" t="t" r="r" b="b"/>
              <a:pathLst>
                <a:path w="206276" h="204490">
                  <a:moveTo>
                    <a:pt x="97334" y="133052"/>
                  </a:moveTo>
                  <a:lnTo>
                    <a:pt x="119212" y="133052"/>
                  </a:lnTo>
                  <a:cubicBezTo>
                    <a:pt x="121593" y="133052"/>
                    <a:pt x="122783" y="134094"/>
                    <a:pt x="122783" y="136178"/>
                  </a:cubicBezTo>
                  <a:cubicBezTo>
                    <a:pt x="122783" y="138559"/>
                    <a:pt x="121593" y="139750"/>
                    <a:pt x="119212" y="139750"/>
                  </a:cubicBezTo>
                  <a:lnTo>
                    <a:pt x="97334" y="139750"/>
                  </a:lnTo>
                  <a:cubicBezTo>
                    <a:pt x="95250" y="139750"/>
                    <a:pt x="94208" y="138559"/>
                    <a:pt x="94208" y="136178"/>
                  </a:cubicBezTo>
                  <a:cubicBezTo>
                    <a:pt x="94208" y="134094"/>
                    <a:pt x="95250" y="133052"/>
                    <a:pt x="97334" y="133052"/>
                  </a:cubicBezTo>
                  <a:close/>
                  <a:moveTo>
                    <a:pt x="71884" y="133052"/>
                  </a:moveTo>
                  <a:lnTo>
                    <a:pt x="84386" y="133052"/>
                  </a:lnTo>
                  <a:cubicBezTo>
                    <a:pt x="86469" y="133052"/>
                    <a:pt x="87511" y="134094"/>
                    <a:pt x="87511" y="136178"/>
                  </a:cubicBezTo>
                  <a:cubicBezTo>
                    <a:pt x="87511" y="138559"/>
                    <a:pt x="86469" y="139750"/>
                    <a:pt x="84386" y="139750"/>
                  </a:cubicBezTo>
                  <a:lnTo>
                    <a:pt x="71884" y="139750"/>
                  </a:lnTo>
                  <a:cubicBezTo>
                    <a:pt x="69801" y="139750"/>
                    <a:pt x="68759" y="138559"/>
                    <a:pt x="68759" y="136178"/>
                  </a:cubicBezTo>
                  <a:cubicBezTo>
                    <a:pt x="68759" y="134094"/>
                    <a:pt x="69801" y="133052"/>
                    <a:pt x="71884" y="133052"/>
                  </a:cubicBezTo>
                  <a:close/>
                  <a:moveTo>
                    <a:pt x="160735" y="117426"/>
                  </a:moveTo>
                  <a:lnTo>
                    <a:pt x="166985" y="117426"/>
                  </a:lnTo>
                  <a:cubicBezTo>
                    <a:pt x="169069" y="117426"/>
                    <a:pt x="170111" y="118467"/>
                    <a:pt x="170111" y="120551"/>
                  </a:cubicBezTo>
                  <a:cubicBezTo>
                    <a:pt x="170111" y="122634"/>
                    <a:pt x="169069" y="123676"/>
                    <a:pt x="166985" y="123676"/>
                  </a:cubicBezTo>
                  <a:lnTo>
                    <a:pt x="160735" y="123676"/>
                  </a:lnTo>
                  <a:cubicBezTo>
                    <a:pt x="158651" y="123676"/>
                    <a:pt x="157609" y="122634"/>
                    <a:pt x="157609" y="120551"/>
                  </a:cubicBezTo>
                  <a:cubicBezTo>
                    <a:pt x="157609" y="118467"/>
                    <a:pt x="158651" y="117426"/>
                    <a:pt x="160735" y="117426"/>
                  </a:cubicBezTo>
                  <a:close/>
                  <a:moveTo>
                    <a:pt x="116086" y="117426"/>
                  </a:moveTo>
                  <a:lnTo>
                    <a:pt x="147787" y="117426"/>
                  </a:lnTo>
                  <a:cubicBezTo>
                    <a:pt x="150168" y="117426"/>
                    <a:pt x="151358" y="118467"/>
                    <a:pt x="151358" y="120551"/>
                  </a:cubicBezTo>
                  <a:cubicBezTo>
                    <a:pt x="151358" y="122634"/>
                    <a:pt x="150168" y="123676"/>
                    <a:pt x="147787" y="123676"/>
                  </a:cubicBezTo>
                  <a:lnTo>
                    <a:pt x="116086" y="123676"/>
                  </a:lnTo>
                  <a:cubicBezTo>
                    <a:pt x="114003" y="123676"/>
                    <a:pt x="112961" y="122634"/>
                    <a:pt x="112961" y="120551"/>
                  </a:cubicBezTo>
                  <a:cubicBezTo>
                    <a:pt x="112961" y="118467"/>
                    <a:pt x="114003" y="117426"/>
                    <a:pt x="116086" y="117426"/>
                  </a:cubicBezTo>
                  <a:close/>
                  <a:moveTo>
                    <a:pt x="71884" y="117426"/>
                  </a:moveTo>
                  <a:lnTo>
                    <a:pt x="103585" y="117426"/>
                  </a:lnTo>
                  <a:cubicBezTo>
                    <a:pt x="105668" y="117426"/>
                    <a:pt x="106710" y="118467"/>
                    <a:pt x="106710" y="120551"/>
                  </a:cubicBezTo>
                  <a:cubicBezTo>
                    <a:pt x="106710" y="122634"/>
                    <a:pt x="105668" y="123676"/>
                    <a:pt x="103585" y="123676"/>
                  </a:cubicBezTo>
                  <a:lnTo>
                    <a:pt x="71884" y="123676"/>
                  </a:lnTo>
                  <a:cubicBezTo>
                    <a:pt x="69801" y="123676"/>
                    <a:pt x="68759" y="122634"/>
                    <a:pt x="68759" y="120551"/>
                  </a:cubicBezTo>
                  <a:cubicBezTo>
                    <a:pt x="68759" y="118467"/>
                    <a:pt x="69801" y="117426"/>
                    <a:pt x="71884" y="117426"/>
                  </a:cubicBezTo>
                  <a:close/>
                  <a:moveTo>
                    <a:pt x="135285" y="98227"/>
                  </a:moveTo>
                  <a:lnTo>
                    <a:pt x="166985" y="98227"/>
                  </a:lnTo>
                  <a:cubicBezTo>
                    <a:pt x="169069" y="98227"/>
                    <a:pt x="170111" y="99268"/>
                    <a:pt x="170111" y="101352"/>
                  </a:cubicBezTo>
                  <a:cubicBezTo>
                    <a:pt x="170111" y="103436"/>
                    <a:pt x="169069" y="104477"/>
                    <a:pt x="166985" y="104477"/>
                  </a:cubicBezTo>
                  <a:lnTo>
                    <a:pt x="135285" y="104477"/>
                  </a:lnTo>
                  <a:cubicBezTo>
                    <a:pt x="133201" y="104477"/>
                    <a:pt x="132160" y="103436"/>
                    <a:pt x="132160" y="101352"/>
                  </a:cubicBezTo>
                  <a:cubicBezTo>
                    <a:pt x="132160" y="99268"/>
                    <a:pt x="133201" y="98227"/>
                    <a:pt x="135285" y="98227"/>
                  </a:cubicBezTo>
                  <a:close/>
                  <a:moveTo>
                    <a:pt x="97334" y="98227"/>
                  </a:moveTo>
                  <a:lnTo>
                    <a:pt x="122783" y="98227"/>
                  </a:lnTo>
                  <a:cubicBezTo>
                    <a:pt x="124867" y="98227"/>
                    <a:pt x="125909" y="99268"/>
                    <a:pt x="125909" y="101352"/>
                  </a:cubicBezTo>
                  <a:cubicBezTo>
                    <a:pt x="125909" y="103436"/>
                    <a:pt x="124867" y="104477"/>
                    <a:pt x="122783" y="104477"/>
                  </a:cubicBezTo>
                  <a:lnTo>
                    <a:pt x="97334" y="104477"/>
                  </a:lnTo>
                  <a:cubicBezTo>
                    <a:pt x="95250" y="104477"/>
                    <a:pt x="94208" y="103436"/>
                    <a:pt x="94208" y="101352"/>
                  </a:cubicBezTo>
                  <a:cubicBezTo>
                    <a:pt x="94208" y="99268"/>
                    <a:pt x="95250" y="98227"/>
                    <a:pt x="97334" y="98227"/>
                  </a:cubicBezTo>
                  <a:close/>
                  <a:moveTo>
                    <a:pt x="71884" y="98227"/>
                  </a:moveTo>
                  <a:lnTo>
                    <a:pt x="84386" y="98227"/>
                  </a:lnTo>
                  <a:cubicBezTo>
                    <a:pt x="86469" y="98227"/>
                    <a:pt x="87511" y="99268"/>
                    <a:pt x="87511" y="101352"/>
                  </a:cubicBezTo>
                  <a:cubicBezTo>
                    <a:pt x="87511" y="103436"/>
                    <a:pt x="86469" y="104477"/>
                    <a:pt x="84386" y="104477"/>
                  </a:cubicBezTo>
                  <a:lnTo>
                    <a:pt x="71884" y="104477"/>
                  </a:lnTo>
                  <a:cubicBezTo>
                    <a:pt x="69801" y="104477"/>
                    <a:pt x="68759" y="103436"/>
                    <a:pt x="68759" y="101352"/>
                  </a:cubicBezTo>
                  <a:cubicBezTo>
                    <a:pt x="68759" y="99268"/>
                    <a:pt x="69801" y="98227"/>
                    <a:pt x="71884" y="98227"/>
                  </a:cubicBezTo>
                  <a:close/>
                  <a:moveTo>
                    <a:pt x="154484" y="82600"/>
                  </a:moveTo>
                  <a:lnTo>
                    <a:pt x="166985" y="82600"/>
                  </a:lnTo>
                  <a:cubicBezTo>
                    <a:pt x="169069" y="82600"/>
                    <a:pt x="170111" y="83642"/>
                    <a:pt x="170111" y="85725"/>
                  </a:cubicBezTo>
                  <a:cubicBezTo>
                    <a:pt x="170111" y="87809"/>
                    <a:pt x="169069" y="88851"/>
                    <a:pt x="166985" y="88851"/>
                  </a:cubicBezTo>
                  <a:lnTo>
                    <a:pt x="154484" y="88851"/>
                  </a:lnTo>
                  <a:cubicBezTo>
                    <a:pt x="152400" y="88851"/>
                    <a:pt x="151358" y="87809"/>
                    <a:pt x="151358" y="85725"/>
                  </a:cubicBezTo>
                  <a:cubicBezTo>
                    <a:pt x="151358" y="83642"/>
                    <a:pt x="152400" y="82600"/>
                    <a:pt x="154484" y="82600"/>
                  </a:cubicBezTo>
                  <a:close/>
                  <a:moveTo>
                    <a:pt x="109835" y="82600"/>
                  </a:moveTo>
                  <a:lnTo>
                    <a:pt x="141536" y="82600"/>
                  </a:lnTo>
                  <a:cubicBezTo>
                    <a:pt x="143619" y="82600"/>
                    <a:pt x="144661" y="83642"/>
                    <a:pt x="144661" y="85725"/>
                  </a:cubicBezTo>
                  <a:cubicBezTo>
                    <a:pt x="144661" y="87809"/>
                    <a:pt x="143619" y="88851"/>
                    <a:pt x="141536" y="88851"/>
                  </a:cubicBezTo>
                  <a:lnTo>
                    <a:pt x="109835" y="88851"/>
                  </a:lnTo>
                  <a:cubicBezTo>
                    <a:pt x="107752" y="88851"/>
                    <a:pt x="106710" y="87809"/>
                    <a:pt x="106710" y="85725"/>
                  </a:cubicBezTo>
                  <a:cubicBezTo>
                    <a:pt x="106710" y="83642"/>
                    <a:pt x="107752" y="82600"/>
                    <a:pt x="109835" y="82600"/>
                  </a:cubicBezTo>
                  <a:close/>
                  <a:moveTo>
                    <a:pt x="71884" y="82600"/>
                  </a:moveTo>
                  <a:lnTo>
                    <a:pt x="97334" y="82600"/>
                  </a:lnTo>
                  <a:cubicBezTo>
                    <a:pt x="99417" y="82600"/>
                    <a:pt x="100459" y="83642"/>
                    <a:pt x="100459" y="85725"/>
                  </a:cubicBezTo>
                  <a:cubicBezTo>
                    <a:pt x="100459" y="87809"/>
                    <a:pt x="99417" y="88851"/>
                    <a:pt x="97334" y="88851"/>
                  </a:cubicBezTo>
                  <a:lnTo>
                    <a:pt x="71884" y="88851"/>
                  </a:lnTo>
                  <a:cubicBezTo>
                    <a:pt x="69801" y="88851"/>
                    <a:pt x="68759" y="87809"/>
                    <a:pt x="68759" y="85725"/>
                  </a:cubicBezTo>
                  <a:cubicBezTo>
                    <a:pt x="68759" y="83642"/>
                    <a:pt x="69801" y="82600"/>
                    <a:pt x="71884" y="82600"/>
                  </a:cubicBezTo>
                  <a:close/>
                  <a:moveTo>
                    <a:pt x="55811" y="60276"/>
                  </a:moveTo>
                  <a:cubicBezTo>
                    <a:pt x="50453" y="60276"/>
                    <a:pt x="47774" y="63252"/>
                    <a:pt x="47774" y="69205"/>
                  </a:cubicBezTo>
                  <a:lnTo>
                    <a:pt x="47774" y="152251"/>
                  </a:lnTo>
                  <a:cubicBezTo>
                    <a:pt x="47774" y="158502"/>
                    <a:pt x="50453" y="161627"/>
                    <a:pt x="55811" y="161627"/>
                  </a:cubicBezTo>
                  <a:lnTo>
                    <a:pt x="78135" y="161627"/>
                  </a:lnTo>
                  <a:cubicBezTo>
                    <a:pt x="79623" y="161627"/>
                    <a:pt x="81112" y="162372"/>
                    <a:pt x="82600" y="163860"/>
                  </a:cubicBezTo>
                  <a:cubicBezTo>
                    <a:pt x="83790" y="164753"/>
                    <a:pt x="84386" y="166241"/>
                    <a:pt x="84386" y="168325"/>
                  </a:cubicBezTo>
                  <a:lnTo>
                    <a:pt x="83939" y="185738"/>
                  </a:lnTo>
                  <a:lnTo>
                    <a:pt x="115640" y="162967"/>
                  </a:lnTo>
                  <a:cubicBezTo>
                    <a:pt x="116830" y="162074"/>
                    <a:pt x="118021" y="161627"/>
                    <a:pt x="119212" y="161627"/>
                  </a:cubicBezTo>
                  <a:lnTo>
                    <a:pt x="183059" y="161627"/>
                  </a:lnTo>
                  <a:cubicBezTo>
                    <a:pt x="185738" y="161627"/>
                    <a:pt x="188193" y="160734"/>
                    <a:pt x="190426" y="158949"/>
                  </a:cubicBezTo>
                  <a:cubicBezTo>
                    <a:pt x="192658" y="157163"/>
                    <a:pt x="193774" y="154930"/>
                    <a:pt x="193774" y="152251"/>
                  </a:cubicBezTo>
                  <a:lnTo>
                    <a:pt x="193774" y="69205"/>
                  </a:lnTo>
                  <a:cubicBezTo>
                    <a:pt x="193774" y="66824"/>
                    <a:pt x="192658" y="64740"/>
                    <a:pt x="190426" y="62954"/>
                  </a:cubicBezTo>
                  <a:cubicBezTo>
                    <a:pt x="188193" y="61168"/>
                    <a:pt x="185738" y="60276"/>
                    <a:pt x="183059" y="60276"/>
                  </a:cubicBezTo>
                  <a:close/>
                  <a:moveTo>
                    <a:pt x="55811" y="47327"/>
                  </a:moveTo>
                  <a:lnTo>
                    <a:pt x="183059" y="47327"/>
                  </a:lnTo>
                  <a:cubicBezTo>
                    <a:pt x="189310" y="47327"/>
                    <a:pt x="194742" y="49485"/>
                    <a:pt x="199355" y="53801"/>
                  </a:cubicBezTo>
                  <a:cubicBezTo>
                    <a:pt x="203969" y="58117"/>
                    <a:pt x="206276" y="63252"/>
                    <a:pt x="206276" y="69205"/>
                  </a:cubicBezTo>
                  <a:lnTo>
                    <a:pt x="206276" y="152251"/>
                  </a:lnTo>
                  <a:cubicBezTo>
                    <a:pt x="206276" y="158204"/>
                    <a:pt x="203895" y="163413"/>
                    <a:pt x="199132" y="167878"/>
                  </a:cubicBezTo>
                  <a:cubicBezTo>
                    <a:pt x="194370" y="172343"/>
                    <a:pt x="189012" y="174576"/>
                    <a:pt x="183059" y="174576"/>
                  </a:cubicBezTo>
                  <a:lnTo>
                    <a:pt x="121444" y="174576"/>
                  </a:lnTo>
                  <a:lnTo>
                    <a:pt x="80814" y="203597"/>
                  </a:lnTo>
                  <a:cubicBezTo>
                    <a:pt x="79623" y="204192"/>
                    <a:pt x="78433" y="204490"/>
                    <a:pt x="77242" y="204490"/>
                  </a:cubicBezTo>
                  <a:cubicBezTo>
                    <a:pt x="76051" y="204490"/>
                    <a:pt x="75158" y="204341"/>
                    <a:pt x="74563" y="204044"/>
                  </a:cubicBezTo>
                  <a:cubicBezTo>
                    <a:pt x="72182" y="202555"/>
                    <a:pt x="70991" y="200620"/>
                    <a:pt x="70991" y="198239"/>
                  </a:cubicBezTo>
                  <a:lnTo>
                    <a:pt x="71438" y="174576"/>
                  </a:lnTo>
                  <a:lnTo>
                    <a:pt x="55811" y="174576"/>
                  </a:lnTo>
                  <a:cubicBezTo>
                    <a:pt x="49858" y="174576"/>
                    <a:pt x="44872" y="172418"/>
                    <a:pt x="40854" y="168102"/>
                  </a:cubicBezTo>
                  <a:cubicBezTo>
                    <a:pt x="36835" y="163785"/>
                    <a:pt x="34826" y="158502"/>
                    <a:pt x="34826" y="152251"/>
                  </a:cubicBezTo>
                  <a:lnTo>
                    <a:pt x="34826" y="69205"/>
                  </a:lnTo>
                  <a:cubicBezTo>
                    <a:pt x="34826" y="63252"/>
                    <a:pt x="36835" y="58117"/>
                    <a:pt x="40854" y="53801"/>
                  </a:cubicBezTo>
                  <a:cubicBezTo>
                    <a:pt x="44872" y="49485"/>
                    <a:pt x="49858" y="47327"/>
                    <a:pt x="55811" y="47327"/>
                  </a:cubicBezTo>
                  <a:close/>
                  <a:moveTo>
                    <a:pt x="20538" y="0"/>
                  </a:moveTo>
                  <a:lnTo>
                    <a:pt x="148233" y="0"/>
                  </a:lnTo>
                  <a:cubicBezTo>
                    <a:pt x="154484" y="0"/>
                    <a:pt x="159916" y="2084"/>
                    <a:pt x="164530" y="6251"/>
                  </a:cubicBezTo>
                  <a:cubicBezTo>
                    <a:pt x="169143" y="10418"/>
                    <a:pt x="171450" y="15478"/>
                    <a:pt x="171450" y="21431"/>
                  </a:cubicBezTo>
                  <a:lnTo>
                    <a:pt x="171450" y="25450"/>
                  </a:lnTo>
                  <a:cubicBezTo>
                    <a:pt x="171450" y="26938"/>
                    <a:pt x="170855" y="28352"/>
                    <a:pt x="169664" y="29691"/>
                  </a:cubicBezTo>
                  <a:cubicBezTo>
                    <a:pt x="168474" y="31031"/>
                    <a:pt x="166985" y="31701"/>
                    <a:pt x="165199" y="31701"/>
                  </a:cubicBezTo>
                  <a:cubicBezTo>
                    <a:pt x="163413" y="31701"/>
                    <a:pt x="161851" y="31031"/>
                    <a:pt x="160511" y="29691"/>
                  </a:cubicBezTo>
                  <a:cubicBezTo>
                    <a:pt x="159172" y="28352"/>
                    <a:pt x="158502" y="26938"/>
                    <a:pt x="158502" y="25450"/>
                  </a:cubicBezTo>
                  <a:lnTo>
                    <a:pt x="158502" y="21431"/>
                  </a:lnTo>
                  <a:cubicBezTo>
                    <a:pt x="158502" y="19050"/>
                    <a:pt x="157460" y="16967"/>
                    <a:pt x="155377" y="15181"/>
                  </a:cubicBezTo>
                  <a:cubicBezTo>
                    <a:pt x="153293" y="13395"/>
                    <a:pt x="150912" y="12502"/>
                    <a:pt x="148233" y="12502"/>
                  </a:cubicBezTo>
                  <a:lnTo>
                    <a:pt x="20538" y="12502"/>
                  </a:lnTo>
                  <a:cubicBezTo>
                    <a:pt x="15181" y="12502"/>
                    <a:pt x="12502" y="15478"/>
                    <a:pt x="12502" y="21431"/>
                  </a:cubicBezTo>
                  <a:lnTo>
                    <a:pt x="12502" y="104477"/>
                  </a:lnTo>
                  <a:cubicBezTo>
                    <a:pt x="12502" y="107156"/>
                    <a:pt x="13246" y="109240"/>
                    <a:pt x="14734" y="110728"/>
                  </a:cubicBezTo>
                  <a:cubicBezTo>
                    <a:pt x="17711" y="113407"/>
                    <a:pt x="17860" y="116384"/>
                    <a:pt x="15181" y="119658"/>
                  </a:cubicBezTo>
                  <a:cubicBezTo>
                    <a:pt x="13692" y="121146"/>
                    <a:pt x="12055" y="121890"/>
                    <a:pt x="10269" y="121890"/>
                  </a:cubicBezTo>
                  <a:cubicBezTo>
                    <a:pt x="8781" y="121890"/>
                    <a:pt x="7442" y="121295"/>
                    <a:pt x="6251" y="120104"/>
                  </a:cubicBezTo>
                  <a:cubicBezTo>
                    <a:pt x="2084" y="116235"/>
                    <a:pt x="0" y="111026"/>
                    <a:pt x="0" y="104477"/>
                  </a:cubicBezTo>
                  <a:lnTo>
                    <a:pt x="0" y="21431"/>
                  </a:lnTo>
                  <a:cubicBezTo>
                    <a:pt x="0" y="15478"/>
                    <a:pt x="1935" y="10418"/>
                    <a:pt x="5804" y="6251"/>
                  </a:cubicBezTo>
                  <a:cubicBezTo>
                    <a:pt x="9674" y="2084"/>
                    <a:pt x="14585" y="0"/>
                    <a:pt x="20538"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cs typeface="+mn-ea"/>
                <a:sym typeface="+mn-lt"/>
              </a:endParaRPr>
            </a:p>
          </p:txBody>
        </p:sp>
      </p:grpSp>
      <p:grpSp>
        <p:nvGrpSpPr>
          <p:cNvPr id="36" name="Group 2"/>
          <p:cNvGrpSpPr/>
          <p:nvPr/>
        </p:nvGrpSpPr>
        <p:grpSpPr>
          <a:xfrm>
            <a:off x="3436167" y="2001997"/>
            <a:ext cx="2269165" cy="3275714"/>
            <a:chOff x="3663042" y="2029940"/>
            <a:chExt cx="2269165" cy="3275714"/>
          </a:xfrm>
        </p:grpSpPr>
        <p:sp>
          <p:nvSpPr>
            <p:cNvPr id="37" name="Rounded Rectangle 24"/>
            <p:cNvSpPr/>
            <p:nvPr/>
          </p:nvSpPr>
          <p:spPr>
            <a:xfrm>
              <a:off x="3663042"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8" name="Rectangle 25"/>
            <p:cNvSpPr/>
            <p:nvPr/>
          </p:nvSpPr>
          <p:spPr>
            <a:xfrm>
              <a:off x="3663042"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9" name="TextBox 26"/>
            <p:cNvSpPr txBox="1"/>
            <p:nvPr/>
          </p:nvSpPr>
          <p:spPr>
            <a:xfrm>
              <a:off x="4144241" y="2195103"/>
              <a:ext cx="1306769" cy="369332"/>
            </a:xfrm>
            <a:prstGeom prst="rect">
              <a:avLst/>
            </a:prstGeom>
            <a:noFill/>
          </p:spPr>
          <p:txBody>
            <a:bodyPr wrap="none" rtlCol="0">
              <a:spAutoFit/>
            </a:bodyPr>
            <a:lstStyle/>
            <a:p>
              <a:pPr algn="ctr"/>
              <a:r>
                <a:rPr lang="en-US" sz="900" dirty="0">
                  <a:solidFill>
                    <a:schemeClr val="bg1">
                      <a:lumMod val="85000"/>
                    </a:schemeClr>
                  </a:solidFill>
                  <a:cs typeface="+mn-ea"/>
                  <a:sym typeface="+mn-lt"/>
                </a:rPr>
                <a:t>Filter:</a:t>
              </a:r>
            </a:p>
            <a:p>
              <a:pPr algn="ctr"/>
              <a:r>
                <a:rPr lang="en-US" sz="900" b="1" dirty="0">
                  <a:solidFill>
                    <a:schemeClr val="bg1">
                      <a:lumMod val="85000"/>
                    </a:schemeClr>
                  </a:solidFill>
                  <a:cs typeface="+mn-ea"/>
                  <a:sym typeface="+mn-lt"/>
                </a:rPr>
                <a:t>MARKET ANALYSIS</a:t>
              </a:r>
            </a:p>
          </p:txBody>
        </p:sp>
        <p:sp>
          <p:nvSpPr>
            <p:cNvPr id="40" name="Rectangle 28"/>
            <p:cNvSpPr/>
            <p:nvPr/>
          </p:nvSpPr>
          <p:spPr>
            <a:xfrm>
              <a:off x="3990628" y="3641654"/>
              <a:ext cx="1613992" cy="507831"/>
            </a:xfrm>
            <a:prstGeom prst="rect">
              <a:avLst/>
            </a:prstGeom>
          </p:spPr>
          <p:txBody>
            <a:bodyPr wrap="square">
              <a:spAutoFit/>
            </a:bodyPr>
            <a:lstStyle/>
            <a:p>
              <a:pPr algn="ctr"/>
              <a:r>
                <a:rPr lang="en-US" sz="900">
                  <a:solidFill>
                    <a:schemeClr val="bg1">
                      <a:lumMod val="85000"/>
                    </a:schemeClr>
                  </a:solidFill>
                  <a:cs typeface="+mn-ea"/>
                  <a:sym typeface="+mn-lt"/>
                </a:rPr>
                <a:t>Conveniently iterate top-line alignments for wireless metrics. </a:t>
              </a:r>
            </a:p>
          </p:txBody>
        </p:sp>
        <p:sp>
          <p:nvSpPr>
            <p:cNvPr id="49" name="TextBox 29"/>
            <p:cNvSpPr txBox="1"/>
            <p:nvPr/>
          </p:nvSpPr>
          <p:spPr>
            <a:xfrm>
              <a:off x="4267673" y="4525703"/>
              <a:ext cx="1059907" cy="230832"/>
            </a:xfrm>
            <a:prstGeom prst="rect">
              <a:avLst/>
            </a:prstGeom>
            <a:noFill/>
          </p:spPr>
          <p:txBody>
            <a:bodyPr wrap="none" rtlCol="0">
              <a:spAutoFit/>
            </a:bodyPr>
            <a:lstStyle/>
            <a:p>
              <a:pPr algn="ctr"/>
              <a:r>
                <a:rPr lang="en-US" sz="900">
                  <a:solidFill>
                    <a:schemeClr val="bg1"/>
                  </a:solidFill>
                  <a:cs typeface="+mn-ea"/>
                  <a:sym typeface="+mn-lt"/>
                </a:rPr>
                <a:t>PRODUCT INFO</a:t>
              </a:r>
            </a:p>
          </p:txBody>
        </p:sp>
        <p:sp>
          <p:nvSpPr>
            <p:cNvPr id="50" name="Freeform 46"/>
            <p:cNvSpPr/>
            <p:nvPr/>
          </p:nvSpPr>
          <p:spPr>
            <a:xfrm>
              <a:off x="4438119" y="2759576"/>
              <a:ext cx="719010" cy="719010"/>
            </a:xfrm>
            <a:custGeom>
              <a:avLst/>
              <a:gdLst/>
              <a:ahLst/>
              <a:cxnLst/>
              <a:rect l="l" t="t" r="r" b="b"/>
              <a:pathLst>
                <a:path w="203597" h="203597">
                  <a:moveTo>
                    <a:pt x="30249" y="120104"/>
                  </a:moveTo>
                  <a:cubicBezTo>
                    <a:pt x="30919" y="120402"/>
                    <a:pt x="31402" y="121146"/>
                    <a:pt x="31700" y="122336"/>
                  </a:cubicBezTo>
                  <a:cubicBezTo>
                    <a:pt x="36165" y="136029"/>
                    <a:pt x="44202" y="147339"/>
                    <a:pt x="55810" y="156269"/>
                  </a:cubicBezTo>
                  <a:cubicBezTo>
                    <a:pt x="57596" y="157460"/>
                    <a:pt x="57894" y="158948"/>
                    <a:pt x="56703" y="160734"/>
                  </a:cubicBezTo>
                  <a:cubicBezTo>
                    <a:pt x="55810" y="161627"/>
                    <a:pt x="54917" y="162073"/>
                    <a:pt x="54024" y="162073"/>
                  </a:cubicBezTo>
                  <a:cubicBezTo>
                    <a:pt x="53429" y="162073"/>
                    <a:pt x="52834" y="161776"/>
                    <a:pt x="52238" y="161180"/>
                  </a:cubicBezTo>
                  <a:cubicBezTo>
                    <a:pt x="39141" y="151358"/>
                    <a:pt x="30361" y="139005"/>
                    <a:pt x="25896" y="124122"/>
                  </a:cubicBezTo>
                  <a:cubicBezTo>
                    <a:pt x="24705" y="122336"/>
                    <a:pt x="25300" y="121146"/>
                    <a:pt x="27682" y="120550"/>
                  </a:cubicBezTo>
                  <a:cubicBezTo>
                    <a:pt x="28724" y="119955"/>
                    <a:pt x="29579" y="119806"/>
                    <a:pt x="30249" y="120104"/>
                  </a:cubicBezTo>
                  <a:close/>
                  <a:moveTo>
                    <a:pt x="25449" y="98673"/>
                  </a:moveTo>
                  <a:cubicBezTo>
                    <a:pt x="27533" y="98673"/>
                    <a:pt x="28575" y="99714"/>
                    <a:pt x="28575" y="101798"/>
                  </a:cubicBezTo>
                  <a:cubicBezTo>
                    <a:pt x="28575" y="104179"/>
                    <a:pt x="28724" y="106114"/>
                    <a:pt x="29021" y="107602"/>
                  </a:cubicBezTo>
                  <a:cubicBezTo>
                    <a:pt x="29021" y="109686"/>
                    <a:pt x="27979" y="110728"/>
                    <a:pt x="25896" y="110728"/>
                  </a:cubicBezTo>
                  <a:lnTo>
                    <a:pt x="25449" y="110728"/>
                  </a:lnTo>
                  <a:cubicBezTo>
                    <a:pt x="23961" y="110728"/>
                    <a:pt x="22919" y="109835"/>
                    <a:pt x="22324" y="108049"/>
                  </a:cubicBezTo>
                  <a:lnTo>
                    <a:pt x="22324" y="101798"/>
                  </a:lnTo>
                  <a:cubicBezTo>
                    <a:pt x="22324" y="99714"/>
                    <a:pt x="23366" y="98673"/>
                    <a:pt x="25449" y="98673"/>
                  </a:cubicBezTo>
                  <a:close/>
                  <a:moveTo>
                    <a:pt x="36611" y="41076"/>
                  </a:moveTo>
                  <a:cubicBezTo>
                    <a:pt x="20538" y="58043"/>
                    <a:pt x="12501" y="78283"/>
                    <a:pt x="12501" y="101798"/>
                  </a:cubicBezTo>
                  <a:cubicBezTo>
                    <a:pt x="12501" y="126206"/>
                    <a:pt x="21282" y="147191"/>
                    <a:pt x="38844" y="164752"/>
                  </a:cubicBezTo>
                  <a:cubicBezTo>
                    <a:pt x="56406" y="182314"/>
                    <a:pt x="77390" y="191095"/>
                    <a:pt x="101798" y="191095"/>
                  </a:cubicBezTo>
                  <a:cubicBezTo>
                    <a:pt x="125313" y="191095"/>
                    <a:pt x="145628" y="183058"/>
                    <a:pt x="162743" y="166985"/>
                  </a:cubicBezTo>
                  <a:cubicBezTo>
                    <a:pt x="179858" y="150911"/>
                    <a:pt x="189160" y="131117"/>
                    <a:pt x="190649" y="107602"/>
                  </a:cubicBezTo>
                  <a:cubicBezTo>
                    <a:pt x="190946" y="106709"/>
                    <a:pt x="191095" y="104923"/>
                    <a:pt x="191095" y="102245"/>
                  </a:cubicBezTo>
                  <a:lnTo>
                    <a:pt x="101798" y="104923"/>
                  </a:lnTo>
                  <a:lnTo>
                    <a:pt x="100459" y="104923"/>
                  </a:lnTo>
                  <a:lnTo>
                    <a:pt x="100459" y="104477"/>
                  </a:lnTo>
                  <a:cubicBezTo>
                    <a:pt x="100161" y="104477"/>
                    <a:pt x="99863" y="104328"/>
                    <a:pt x="99566" y="104030"/>
                  </a:cubicBezTo>
                  <a:close/>
                  <a:moveTo>
                    <a:pt x="165199" y="39290"/>
                  </a:moveTo>
                  <a:lnTo>
                    <a:pt x="109388" y="98226"/>
                  </a:lnTo>
                  <a:lnTo>
                    <a:pt x="190649" y="95994"/>
                  </a:lnTo>
                  <a:cubicBezTo>
                    <a:pt x="189160" y="73670"/>
                    <a:pt x="180677" y="54768"/>
                    <a:pt x="165199" y="39290"/>
                  </a:cubicBezTo>
                  <a:close/>
                  <a:moveTo>
                    <a:pt x="101798" y="12501"/>
                  </a:moveTo>
                  <a:cubicBezTo>
                    <a:pt x="78283" y="12501"/>
                    <a:pt x="58043" y="20538"/>
                    <a:pt x="41076" y="36611"/>
                  </a:cubicBezTo>
                  <a:lnTo>
                    <a:pt x="101798" y="97333"/>
                  </a:lnTo>
                  <a:lnTo>
                    <a:pt x="160734" y="34825"/>
                  </a:lnTo>
                  <a:cubicBezTo>
                    <a:pt x="156567" y="31551"/>
                    <a:pt x="153590" y="29319"/>
                    <a:pt x="151804" y="28128"/>
                  </a:cubicBezTo>
                  <a:cubicBezTo>
                    <a:pt x="136922" y="17710"/>
                    <a:pt x="120253" y="12501"/>
                    <a:pt x="101798" y="12501"/>
                  </a:cubicBezTo>
                  <a:close/>
                  <a:moveTo>
                    <a:pt x="101798" y="0"/>
                  </a:moveTo>
                  <a:cubicBezTo>
                    <a:pt x="122932" y="0"/>
                    <a:pt x="141982" y="5804"/>
                    <a:pt x="158948" y="17412"/>
                  </a:cubicBezTo>
                  <a:cubicBezTo>
                    <a:pt x="172938" y="26937"/>
                    <a:pt x="183877" y="39141"/>
                    <a:pt x="191765" y="54024"/>
                  </a:cubicBezTo>
                  <a:cubicBezTo>
                    <a:pt x="199653" y="68907"/>
                    <a:pt x="203597" y="84832"/>
                    <a:pt x="203597" y="101798"/>
                  </a:cubicBezTo>
                  <a:lnTo>
                    <a:pt x="203597" y="108942"/>
                  </a:lnTo>
                  <a:cubicBezTo>
                    <a:pt x="201811" y="135433"/>
                    <a:pt x="191095" y="157832"/>
                    <a:pt x="171450" y="176138"/>
                  </a:cubicBezTo>
                  <a:cubicBezTo>
                    <a:pt x="151804" y="194444"/>
                    <a:pt x="128587" y="203597"/>
                    <a:pt x="101798" y="203597"/>
                  </a:cubicBezTo>
                  <a:cubicBezTo>
                    <a:pt x="73818" y="203597"/>
                    <a:pt x="49857" y="193625"/>
                    <a:pt x="29914" y="173682"/>
                  </a:cubicBezTo>
                  <a:cubicBezTo>
                    <a:pt x="9971" y="153739"/>
                    <a:pt x="0" y="129778"/>
                    <a:pt x="0" y="101798"/>
                  </a:cubicBezTo>
                  <a:cubicBezTo>
                    <a:pt x="0" y="73818"/>
                    <a:pt x="9971" y="49857"/>
                    <a:pt x="29914" y="29914"/>
                  </a:cubicBezTo>
                  <a:cubicBezTo>
                    <a:pt x="49857" y="9971"/>
                    <a:pt x="73818" y="0"/>
                    <a:pt x="101798"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cs typeface="+mn-ea"/>
                <a:sym typeface="+mn-lt"/>
              </a:endParaRPr>
            </a:p>
          </p:txBody>
        </p:sp>
      </p:grpSp>
      <p:grpSp>
        <p:nvGrpSpPr>
          <p:cNvPr id="51" name="Group 5"/>
          <p:cNvGrpSpPr/>
          <p:nvPr/>
        </p:nvGrpSpPr>
        <p:grpSpPr>
          <a:xfrm>
            <a:off x="6061468" y="1988840"/>
            <a:ext cx="2269165" cy="3275714"/>
            <a:chOff x="6259793" y="2029940"/>
            <a:chExt cx="2269165" cy="3275714"/>
          </a:xfrm>
        </p:grpSpPr>
        <p:sp>
          <p:nvSpPr>
            <p:cNvPr id="52" name="Rounded Rectangle 30"/>
            <p:cNvSpPr/>
            <p:nvPr/>
          </p:nvSpPr>
          <p:spPr>
            <a:xfrm>
              <a:off x="6259793"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cs typeface="+mn-ea"/>
                <a:sym typeface="+mn-lt"/>
              </a:endParaRPr>
            </a:p>
          </p:txBody>
        </p:sp>
        <p:sp>
          <p:nvSpPr>
            <p:cNvPr id="53" name="Rectangle 31"/>
            <p:cNvSpPr/>
            <p:nvPr/>
          </p:nvSpPr>
          <p:spPr>
            <a:xfrm>
              <a:off x="6259793"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cs typeface="+mn-ea"/>
                <a:sym typeface="+mn-lt"/>
              </a:endParaRPr>
            </a:p>
          </p:txBody>
        </p:sp>
        <p:sp>
          <p:nvSpPr>
            <p:cNvPr id="54" name="TextBox 32"/>
            <p:cNvSpPr txBox="1"/>
            <p:nvPr/>
          </p:nvSpPr>
          <p:spPr>
            <a:xfrm>
              <a:off x="6846789" y="2195103"/>
              <a:ext cx="1095172" cy="369332"/>
            </a:xfrm>
            <a:prstGeom prst="rect">
              <a:avLst/>
            </a:prstGeom>
            <a:noFill/>
          </p:spPr>
          <p:txBody>
            <a:bodyPr wrap="none" rtlCol="0">
              <a:spAutoFit/>
            </a:bodyPr>
            <a:lstStyle/>
            <a:p>
              <a:pPr algn="ctr"/>
              <a:r>
                <a:rPr lang="en-US" sz="900" dirty="0">
                  <a:solidFill>
                    <a:schemeClr val="bg1">
                      <a:lumMod val="85000"/>
                    </a:schemeClr>
                  </a:solidFill>
                  <a:cs typeface="+mn-ea"/>
                  <a:sym typeface="+mn-lt"/>
                </a:rPr>
                <a:t>Filter:</a:t>
              </a:r>
            </a:p>
            <a:p>
              <a:pPr algn="ctr"/>
              <a:r>
                <a:rPr lang="en-US" sz="900" b="1" dirty="0">
                  <a:solidFill>
                    <a:schemeClr val="bg1">
                      <a:lumMod val="85000"/>
                    </a:schemeClr>
                  </a:solidFill>
                  <a:cs typeface="+mn-ea"/>
                  <a:sym typeface="+mn-lt"/>
                </a:rPr>
                <a:t>WEB STRATEGY</a:t>
              </a:r>
            </a:p>
          </p:txBody>
        </p:sp>
        <p:sp>
          <p:nvSpPr>
            <p:cNvPr id="55" name="Rectangle 34"/>
            <p:cNvSpPr/>
            <p:nvPr/>
          </p:nvSpPr>
          <p:spPr>
            <a:xfrm>
              <a:off x="6587379" y="3641654"/>
              <a:ext cx="1613992" cy="507831"/>
            </a:xfrm>
            <a:prstGeom prst="rect">
              <a:avLst/>
            </a:prstGeom>
          </p:spPr>
          <p:txBody>
            <a:bodyPr wrap="square">
              <a:spAutoFit/>
            </a:bodyPr>
            <a:lstStyle/>
            <a:p>
              <a:pPr algn="ctr"/>
              <a:r>
                <a:rPr lang="en-US" sz="900">
                  <a:solidFill>
                    <a:schemeClr val="bg1">
                      <a:lumMod val="85000"/>
                    </a:schemeClr>
                  </a:solidFill>
                  <a:cs typeface="+mn-ea"/>
                  <a:sym typeface="+mn-lt"/>
                </a:rPr>
                <a:t>Conveniently iterate top-line alignments for wireless metrics. </a:t>
              </a:r>
            </a:p>
          </p:txBody>
        </p:sp>
        <p:sp>
          <p:nvSpPr>
            <p:cNvPr id="56" name="TextBox 35"/>
            <p:cNvSpPr txBox="1"/>
            <p:nvPr/>
          </p:nvSpPr>
          <p:spPr>
            <a:xfrm>
              <a:off x="6979840" y="4525703"/>
              <a:ext cx="829073" cy="230832"/>
            </a:xfrm>
            <a:prstGeom prst="rect">
              <a:avLst/>
            </a:prstGeom>
            <a:noFill/>
          </p:spPr>
          <p:txBody>
            <a:bodyPr wrap="none" rtlCol="0">
              <a:spAutoFit/>
            </a:bodyPr>
            <a:lstStyle/>
            <a:p>
              <a:pPr algn="ctr"/>
              <a:r>
                <a:rPr lang="en-US" sz="900">
                  <a:solidFill>
                    <a:schemeClr val="bg1">
                      <a:lumMod val="85000"/>
                    </a:schemeClr>
                  </a:solidFill>
                  <a:cs typeface="+mn-ea"/>
                  <a:sym typeface="+mn-lt"/>
                </a:rPr>
                <a:t>CREATIVITY</a:t>
              </a:r>
            </a:p>
          </p:txBody>
        </p:sp>
        <p:sp>
          <p:nvSpPr>
            <p:cNvPr id="57" name="Freeform 48"/>
            <p:cNvSpPr/>
            <p:nvPr/>
          </p:nvSpPr>
          <p:spPr>
            <a:xfrm>
              <a:off x="7036225" y="2751717"/>
              <a:ext cx="716300" cy="719010"/>
            </a:xfrm>
            <a:custGeom>
              <a:avLst/>
              <a:gdLst/>
              <a:ahLst/>
              <a:cxnLst/>
              <a:rect l="l" t="t" r="r" b="b"/>
              <a:pathLst>
                <a:path w="204608" h="205382">
                  <a:moveTo>
                    <a:pt x="46881" y="32147"/>
                  </a:moveTo>
                  <a:cubicBezTo>
                    <a:pt x="48667" y="31254"/>
                    <a:pt x="50155" y="31551"/>
                    <a:pt x="51346" y="33039"/>
                  </a:cubicBezTo>
                  <a:cubicBezTo>
                    <a:pt x="52536" y="34825"/>
                    <a:pt x="52239" y="36314"/>
                    <a:pt x="50453" y="37504"/>
                  </a:cubicBezTo>
                  <a:cubicBezTo>
                    <a:pt x="37356" y="45541"/>
                    <a:pt x="30807" y="57298"/>
                    <a:pt x="30807" y="72777"/>
                  </a:cubicBezTo>
                  <a:cubicBezTo>
                    <a:pt x="30807" y="74860"/>
                    <a:pt x="29766" y="75902"/>
                    <a:pt x="27682" y="75902"/>
                  </a:cubicBezTo>
                  <a:cubicBezTo>
                    <a:pt x="25599" y="75902"/>
                    <a:pt x="24557" y="74860"/>
                    <a:pt x="24557" y="72777"/>
                  </a:cubicBezTo>
                  <a:cubicBezTo>
                    <a:pt x="24557" y="54917"/>
                    <a:pt x="31998" y="41374"/>
                    <a:pt x="46881" y="32147"/>
                  </a:cubicBezTo>
                  <a:close/>
                  <a:moveTo>
                    <a:pt x="61168" y="25896"/>
                  </a:moveTo>
                  <a:cubicBezTo>
                    <a:pt x="63252" y="25300"/>
                    <a:pt x="64591" y="26045"/>
                    <a:pt x="65187" y="28128"/>
                  </a:cubicBezTo>
                  <a:cubicBezTo>
                    <a:pt x="65782" y="30212"/>
                    <a:pt x="65038" y="31551"/>
                    <a:pt x="62954" y="32147"/>
                  </a:cubicBezTo>
                  <a:cubicBezTo>
                    <a:pt x="62657" y="32147"/>
                    <a:pt x="62136" y="32221"/>
                    <a:pt x="61392" y="32370"/>
                  </a:cubicBezTo>
                  <a:cubicBezTo>
                    <a:pt x="60648" y="32519"/>
                    <a:pt x="60127" y="32742"/>
                    <a:pt x="59829" y="33039"/>
                  </a:cubicBezTo>
                  <a:lnTo>
                    <a:pt x="58936" y="33039"/>
                  </a:lnTo>
                  <a:cubicBezTo>
                    <a:pt x="57448" y="33039"/>
                    <a:pt x="56406" y="32295"/>
                    <a:pt x="55811" y="30807"/>
                  </a:cubicBezTo>
                  <a:cubicBezTo>
                    <a:pt x="55215" y="29319"/>
                    <a:pt x="55811" y="27979"/>
                    <a:pt x="57597" y="26789"/>
                  </a:cubicBezTo>
                  <a:cubicBezTo>
                    <a:pt x="58787" y="26789"/>
                    <a:pt x="59978" y="26491"/>
                    <a:pt x="61168" y="25896"/>
                  </a:cubicBezTo>
                  <a:close/>
                  <a:moveTo>
                    <a:pt x="72331" y="12948"/>
                  </a:moveTo>
                  <a:cubicBezTo>
                    <a:pt x="55959" y="12948"/>
                    <a:pt x="41895" y="18752"/>
                    <a:pt x="30138" y="30361"/>
                  </a:cubicBezTo>
                  <a:cubicBezTo>
                    <a:pt x="18380" y="41969"/>
                    <a:pt x="12502" y="55959"/>
                    <a:pt x="12502" y="72330"/>
                  </a:cubicBezTo>
                  <a:cubicBezTo>
                    <a:pt x="12502" y="88999"/>
                    <a:pt x="18380" y="103138"/>
                    <a:pt x="30138" y="114746"/>
                  </a:cubicBezTo>
                  <a:cubicBezTo>
                    <a:pt x="41895" y="126355"/>
                    <a:pt x="55959" y="132159"/>
                    <a:pt x="72331" y="132159"/>
                  </a:cubicBezTo>
                  <a:cubicBezTo>
                    <a:pt x="82451" y="132159"/>
                    <a:pt x="91678" y="129778"/>
                    <a:pt x="100013" y="125015"/>
                  </a:cubicBezTo>
                  <a:cubicBezTo>
                    <a:pt x="102691" y="123527"/>
                    <a:pt x="105222" y="123973"/>
                    <a:pt x="107603" y="126355"/>
                  </a:cubicBezTo>
                  <a:lnTo>
                    <a:pt x="132606" y="151358"/>
                  </a:lnTo>
                  <a:lnTo>
                    <a:pt x="134838" y="149572"/>
                  </a:lnTo>
                  <a:cubicBezTo>
                    <a:pt x="137517" y="148084"/>
                    <a:pt x="140047" y="148232"/>
                    <a:pt x="142429" y="150018"/>
                  </a:cubicBezTo>
                  <a:lnTo>
                    <a:pt x="150912" y="157162"/>
                  </a:lnTo>
                  <a:cubicBezTo>
                    <a:pt x="153293" y="159543"/>
                    <a:pt x="153740" y="161925"/>
                    <a:pt x="152251" y="164306"/>
                  </a:cubicBezTo>
                  <a:lnTo>
                    <a:pt x="150465" y="169217"/>
                  </a:lnTo>
                  <a:lnTo>
                    <a:pt x="157609" y="176361"/>
                  </a:lnTo>
                  <a:lnTo>
                    <a:pt x="167878" y="177254"/>
                  </a:lnTo>
                  <a:cubicBezTo>
                    <a:pt x="170259" y="177254"/>
                    <a:pt x="172045" y="178593"/>
                    <a:pt x="173236" y="181272"/>
                  </a:cubicBezTo>
                  <a:lnTo>
                    <a:pt x="176808" y="191541"/>
                  </a:lnTo>
                  <a:lnTo>
                    <a:pt x="191542" y="187970"/>
                  </a:lnTo>
                  <a:lnTo>
                    <a:pt x="189309" y="169217"/>
                  </a:lnTo>
                  <a:lnTo>
                    <a:pt x="126802" y="106263"/>
                  </a:lnTo>
                  <a:cubicBezTo>
                    <a:pt x="124420" y="103882"/>
                    <a:pt x="123974" y="101500"/>
                    <a:pt x="125462" y="99119"/>
                  </a:cubicBezTo>
                  <a:cubicBezTo>
                    <a:pt x="129629" y="91082"/>
                    <a:pt x="131713" y="82153"/>
                    <a:pt x="131713" y="72330"/>
                  </a:cubicBezTo>
                  <a:cubicBezTo>
                    <a:pt x="131713" y="55959"/>
                    <a:pt x="125909" y="41969"/>
                    <a:pt x="114300" y="30361"/>
                  </a:cubicBezTo>
                  <a:cubicBezTo>
                    <a:pt x="102691" y="18752"/>
                    <a:pt x="88702" y="12948"/>
                    <a:pt x="72331" y="12948"/>
                  </a:cubicBezTo>
                  <a:close/>
                  <a:moveTo>
                    <a:pt x="72331" y="0"/>
                  </a:moveTo>
                  <a:cubicBezTo>
                    <a:pt x="92274" y="0"/>
                    <a:pt x="109314" y="7069"/>
                    <a:pt x="123453" y="21208"/>
                  </a:cubicBezTo>
                  <a:cubicBezTo>
                    <a:pt x="137592" y="35346"/>
                    <a:pt x="144661" y="52387"/>
                    <a:pt x="144661" y="72330"/>
                  </a:cubicBezTo>
                  <a:cubicBezTo>
                    <a:pt x="144661" y="81260"/>
                    <a:pt x="142726" y="90636"/>
                    <a:pt x="138857" y="100459"/>
                  </a:cubicBezTo>
                  <a:lnTo>
                    <a:pt x="200025" y="161627"/>
                  </a:lnTo>
                  <a:cubicBezTo>
                    <a:pt x="201216" y="162818"/>
                    <a:pt x="201811" y="164157"/>
                    <a:pt x="201811" y="165645"/>
                  </a:cubicBezTo>
                  <a:lnTo>
                    <a:pt x="204490" y="192434"/>
                  </a:lnTo>
                  <a:cubicBezTo>
                    <a:pt x="205085" y="196304"/>
                    <a:pt x="203448" y="198536"/>
                    <a:pt x="199579" y="199132"/>
                  </a:cubicBezTo>
                  <a:lnTo>
                    <a:pt x="174129" y="204936"/>
                  </a:lnTo>
                  <a:cubicBezTo>
                    <a:pt x="173831" y="205234"/>
                    <a:pt x="173385" y="205382"/>
                    <a:pt x="172790" y="205382"/>
                  </a:cubicBezTo>
                  <a:cubicBezTo>
                    <a:pt x="169515" y="205382"/>
                    <a:pt x="167432" y="203894"/>
                    <a:pt x="166539" y="200918"/>
                  </a:cubicBezTo>
                  <a:lnTo>
                    <a:pt x="162967" y="189309"/>
                  </a:lnTo>
                  <a:lnTo>
                    <a:pt x="154484" y="188863"/>
                  </a:lnTo>
                  <a:cubicBezTo>
                    <a:pt x="152698" y="188863"/>
                    <a:pt x="151358" y="188267"/>
                    <a:pt x="150465" y="187077"/>
                  </a:cubicBezTo>
                  <a:lnTo>
                    <a:pt x="138410" y="175022"/>
                  </a:lnTo>
                  <a:cubicBezTo>
                    <a:pt x="136624" y="173236"/>
                    <a:pt x="136178" y="170854"/>
                    <a:pt x="137071" y="167878"/>
                  </a:cubicBezTo>
                  <a:lnTo>
                    <a:pt x="138857" y="163859"/>
                  </a:lnTo>
                  <a:lnTo>
                    <a:pt x="137964" y="162966"/>
                  </a:lnTo>
                  <a:lnTo>
                    <a:pt x="135731" y="164752"/>
                  </a:lnTo>
                  <a:cubicBezTo>
                    <a:pt x="132755" y="166538"/>
                    <a:pt x="129927" y="166390"/>
                    <a:pt x="127248" y="164306"/>
                  </a:cubicBezTo>
                  <a:lnTo>
                    <a:pt x="101799" y="138410"/>
                  </a:lnTo>
                  <a:cubicBezTo>
                    <a:pt x="91976" y="142577"/>
                    <a:pt x="82153" y="144661"/>
                    <a:pt x="72331" y="144661"/>
                  </a:cubicBezTo>
                  <a:cubicBezTo>
                    <a:pt x="52388" y="144661"/>
                    <a:pt x="35347" y="137666"/>
                    <a:pt x="21208" y="123676"/>
                  </a:cubicBezTo>
                  <a:cubicBezTo>
                    <a:pt x="7069" y="109686"/>
                    <a:pt x="0" y="92571"/>
                    <a:pt x="0" y="72330"/>
                  </a:cubicBezTo>
                  <a:cubicBezTo>
                    <a:pt x="0" y="52387"/>
                    <a:pt x="7069" y="35346"/>
                    <a:pt x="21208" y="21208"/>
                  </a:cubicBezTo>
                  <a:cubicBezTo>
                    <a:pt x="35347" y="7069"/>
                    <a:pt x="52388" y="0"/>
                    <a:pt x="72331"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bg1">
                    <a:lumMod val="85000"/>
                  </a:schemeClr>
                </a:solidFill>
                <a:cs typeface="+mn-ea"/>
                <a:sym typeface="+mn-lt"/>
              </a:endParaRPr>
            </a:p>
          </p:txBody>
        </p:sp>
      </p:grpSp>
      <p:grpSp>
        <p:nvGrpSpPr>
          <p:cNvPr id="58" name="Group 6"/>
          <p:cNvGrpSpPr/>
          <p:nvPr/>
        </p:nvGrpSpPr>
        <p:grpSpPr>
          <a:xfrm>
            <a:off x="8629669" y="2001997"/>
            <a:ext cx="2269165" cy="3275714"/>
            <a:chOff x="8856544" y="2029940"/>
            <a:chExt cx="2269165" cy="3275714"/>
          </a:xfrm>
        </p:grpSpPr>
        <p:sp>
          <p:nvSpPr>
            <p:cNvPr id="59" name="Rounded Rectangle 36"/>
            <p:cNvSpPr/>
            <p:nvPr/>
          </p:nvSpPr>
          <p:spPr>
            <a:xfrm>
              <a:off x="8856544" y="2029940"/>
              <a:ext cx="2269165" cy="3275714"/>
            </a:xfrm>
            <a:prstGeom prst="roundRect">
              <a:avLst>
                <a:gd name="adj" fmla="val 4016"/>
              </a:avLst>
            </a:prstGeom>
            <a:noFill/>
            <a:ln w="3175">
              <a:solidFill>
                <a:srgbClr val="37BBED"/>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cs typeface="+mn-ea"/>
                <a:sym typeface="+mn-lt"/>
              </a:endParaRPr>
            </a:p>
          </p:txBody>
        </p:sp>
        <p:sp>
          <p:nvSpPr>
            <p:cNvPr id="60" name="Rectangle 37"/>
            <p:cNvSpPr/>
            <p:nvPr/>
          </p:nvSpPr>
          <p:spPr>
            <a:xfrm>
              <a:off x="8856544" y="4412519"/>
              <a:ext cx="2269165" cy="457200"/>
            </a:xfrm>
            <a:prstGeom prst="rect">
              <a:avLst/>
            </a:prstGeom>
            <a:solidFill>
              <a:srgbClr val="37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cs typeface="+mn-ea"/>
                <a:sym typeface="+mn-lt"/>
              </a:endParaRPr>
            </a:p>
          </p:txBody>
        </p:sp>
        <p:sp>
          <p:nvSpPr>
            <p:cNvPr id="61" name="TextBox 38"/>
            <p:cNvSpPr txBox="1"/>
            <p:nvPr/>
          </p:nvSpPr>
          <p:spPr>
            <a:xfrm>
              <a:off x="9442740" y="2195103"/>
              <a:ext cx="1096775" cy="369332"/>
            </a:xfrm>
            <a:prstGeom prst="rect">
              <a:avLst/>
            </a:prstGeom>
            <a:noFill/>
          </p:spPr>
          <p:txBody>
            <a:bodyPr wrap="none" rtlCol="0">
              <a:spAutoFit/>
            </a:bodyPr>
            <a:lstStyle/>
            <a:p>
              <a:pPr algn="ctr"/>
              <a:r>
                <a:rPr lang="en-US" sz="900">
                  <a:solidFill>
                    <a:schemeClr val="bg1">
                      <a:lumMod val="85000"/>
                    </a:schemeClr>
                  </a:solidFill>
                  <a:cs typeface="+mn-ea"/>
                  <a:sym typeface="+mn-lt"/>
                </a:rPr>
                <a:t>Filter:</a:t>
              </a:r>
            </a:p>
            <a:p>
              <a:pPr algn="ctr"/>
              <a:r>
                <a:rPr lang="en-US" sz="900" b="1">
                  <a:solidFill>
                    <a:schemeClr val="bg1">
                      <a:lumMod val="85000"/>
                    </a:schemeClr>
                  </a:solidFill>
                  <a:cs typeface="+mn-ea"/>
                  <a:sym typeface="+mn-lt"/>
                </a:rPr>
                <a:t>MARKETING’S</a:t>
              </a:r>
            </a:p>
          </p:txBody>
        </p:sp>
        <p:sp>
          <p:nvSpPr>
            <p:cNvPr id="62" name="Rectangle 40"/>
            <p:cNvSpPr/>
            <p:nvPr/>
          </p:nvSpPr>
          <p:spPr>
            <a:xfrm>
              <a:off x="9184130" y="3641654"/>
              <a:ext cx="1613992" cy="507831"/>
            </a:xfrm>
            <a:prstGeom prst="rect">
              <a:avLst/>
            </a:prstGeom>
          </p:spPr>
          <p:txBody>
            <a:bodyPr wrap="square">
              <a:spAutoFit/>
            </a:bodyPr>
            <a:lstStyle/>
            <a:p>
              <a:pPr algn="ctr"/>
              <a:r>
                <a:rPr lang="en-US" sz="900">
                  <a:solidFill>
                    <a:schemeClr val="bg1">
                      <a:lumMod val="85000"/>
                    </a:schemeClr>
                  </a:solidFill>
                  <a:cs typeface="+mn-ea"/>
                  <a:sym typeface="+mn-lt"/>
                </a:rPr>
                <a:t>Conveniently iterate top-line alignments for wireless metrics. </a:t>
              </a:r>
            </a:p>
          </p:txBody>
        </p:sp>
        <p:sp>
          <p:nvSpPr>
            <p:cNvPr id="63" name="TextBox 41"/>
            <p:cNvSpPr txBox="1"/>
            <p:nvPr/>
          </p:nvSpPr>
          <p:spPr>
            <a:xfrm>
              <a:off x="9482015" y="4525703"/>
              <a:ext cx="1018227" cy="230832"/>
            </a:xfrm>
            <a:prstGeom prst="rect">
              <a:avLst/>
            </a:prstGeom>
            <a:noFill/>
          </p:spPr>
          <p:txBody>
            <a:bodyPr wrap="none" rtlCol="0">
              <a:spAutoFit/>
            </a:bodyPr>
            <a:lstStyle/>
            <a:p>
              <a:pPr algn="ctr"/>
              <a:r>
                <a:rPr lang="en-US" sz="900">
                  <a:solidFill>
                    <a:schemeClr val="bg1">
                      <a:lumMod val="85000"/>
                    </a:schemeClr>
                  </a:solidFill>
                  <a:cs typeface="+mn-ea"/>
                  <a:sym typeface="+mn-lt"/>
                </a:rPr>
                <a:t>PROJECT PLAN</a:t>
              </a:r>
            </a:p>
          </p:txBody>
        </p:sp>
        <p:sp>
          <p:nvSpPr>
            <p:cNvPr id="64" name="Freeform 50"/>
            <p:cNvSpPr/>
            <p:nvPr/>
          </p:nvSpPr>
          <p:spPr>
            <a:xfrm>
              <a:off x="9630698" y="2751717"/>
              <a:ext cx="714360" cy="705079"/>
            </a:xfrm>
            <a:custGeom>
              <a:avLst/>
              <a:gdLst/>
              <a:ahLst/>
              <a:cxnLst/>
              <a:rect l="l" t="t" r="r" b="b"/>
              <a:pathLst>
                <a:path w="206276" h="203596">
                  <a:moveTo>
                    <a:pt x="95548" y="108049"/>
                  </a:moveTo>
                  <a:cubicBezTo>
                    <a:pt x="93762" y="108049"/>
                    <a:pt x="92199" y="108719"/>
                    <a:pt x="90860" y="110058"/>
                  </a:cubicBezTo>
                  <a:cubicBezTo>
                    <a:pt x="89520" y="111397"/>
                    <a:pt x="88850" y="112960"/>
                    <a:pt x="88850" y="114746"/>
                  </a:cubicBezTo>
                  <a:lnTo>
                    <a:pt x="88850" y="129927"/>
                  </a:lnTo>
                  <a:cubicBezTo>
                    <a:pt x="88850" y="134391"/>
                    <a:pt x="91083" y="136624"/>
                    <a:pt x="95548" y="136624"/>
                  </a:cubicBezTo>
                  <a:lnTo>
                    <a:pt x="110728" y="136624"/>
                  </a:lnTo>
                  <a:cubicBezTo>
                    <a:pt x="115193" y="136624"/>
                    <a:pt x="117426" y="134391"/>
                    <a:pt x="117426" y="129927"/>
                  </a:cubicBezTo>
                  <a:lnTo>
                    <a:pt x="117426" y="114746"/>
                  </a:lnTo>
                  <a:cubicBezTo>
                    <a:pt x="117426" y="112960"/>
                    <a:pt x="116756" y="111397"/>
                    <a:pt x="115416" y="110058"/>
                  </a:cubicBezTo>
                  <a:cubicBezTo>
                    <a:pt x="114077" y="108719"/>
                    <a:pt x="112514" y="108049"/>
                    <a:pt x="110728" y="108049"/>
                  </a:cubicBezTo>
                  <a:close/>
                  <a:moveTo>
                    <a:pt x="21878" y="54024"/>
                  </a:moveTo>
                  <a:cubicBezTo>
                    <a:pt x="19497" y="54024"/>
                    <a:pt x="17339" y="54992"/>
                    <a:pt x="15404" y="56926"/>
                  </a:cubicBezTo>
                  <a:cubicBezTo>
                    <a:pt x="13469" y="58861"/>
                    <a:pt x="12502" y="61019"/>
                    <a:pt x="12502" y="63400"/>
                  </a:cubicBezTo>
                  <a:lnTo>
                    <a:pt x="12502" y="117871"/>
                  </a:lnTo>
                  <a:lnTo>
                    <a:pt x="22771" y="117871"/>
                  </a:lnTo>
                  <a:cubicBezTo>
                    <a:pt x="24854" y="117871"/>
                    <a:pt x="25896" y="118913"/>
                    <a:pt x="25896" y="120997"/>
                  </a:cubicBezTo>
                  <a:cubicBezTo>
                    <a:pt x="25896" y="123080"/>
                    <a:pt x="24854" y="124122"/>
                    <a:pt x="22771" y="124122"/>
                  </a:cubicBezTo>
                  <a:lnTo>
                    <a:pt x="12502" y="124122"/>
                  </a:lnTo>
                  <a:lnTo>
                    <a:pt x="12502" y="181272"/>
                  </a:lnTo>
                  <a:cubicBezTo>
                    <a:pt x="12502" y="183951"/>
                    <a:pt x="13469" y="186184"/>
                    <a:pt x="15404" y="187970"/>
                  </a:cubicBezTo>
                  <a:cubicBezTo>
                    <a:pt x="17339" y="189755"/>
                    <a:pt x="19497" y="190648"/>
                    <a:pt x="21878" y="190648"/>
                  </a:cubicBezTo>
                  <a:lnTo>
                    <a:pt x="184398" y="190648"/>
                  </a:lnTo>
                  <a:cubicBezTo>
                    <a:pt x="186779" y="190648"/>
                    <a:pt x="188937" y="189755"/>
                    <a:pt x="190872" y="187970"/>
                  </a:cubicBezTo>
                  <a:cubicBezTo>
                    <a:pt x="192807" y="186184"/>
                    <a:pt x="193774" y="183951"/>
                    <a:pt x="193774" y="181272"/>
                  </a:cubicBezTo>
                  <a:lnTo>
                    <a:pt x="193774" y="124122"/>
                  </a:lnTo>
                  <a:lnTo>
                    <a:pt x="123676" y="124122"/>
                  </a:lnTo>
                  <a:lnTo>
                    <a:pt x="123676" y="130373"/>
                  </a:lnTo>
                  <a:cubicBezTo>
                    <a:pt x="123676" y="133647"/>
                    <a:pt x="122411" y="136549"/>
                    <a:pt x="119881" y="139079"/>
                  </a:cubicBezTo>
                  <a:cubicBezTo>
                    <a:pt x="117351" y="141610"/>
                    <a:pt x="114300" y="142875"/>
                    <a:pt x="110728" y="142875"/>
                  </a:cubicBezTo>
                  <a:lnTo>
                    <a:pt x="95548" y="142875"/>
                  </a:lnTo>
                  <a:cubicBezTo>
                    <a:pt x="91976" y="142875"/>
                    <a:pt x="88925" y="141610"/>
                    <a:pt x="86395" y="139079"/>
                  </a:cubicBezTo>
                  <a:cubicBezTo>
                    <a:pt x="83865" y="136549"/>
                    <a:pt x="82600" y="133647"/>
                    <a:pt x="82600" y="130373"/>
                  </a:cubicBezTo>
                  <a:lnTo>
                    <a:pt x="82600" y="124122"/>
                  </a:lnTo>
                  <a:lnTo>
                    <a:pt x="41523" y="124122"/>
                  </a:lnTo>
                  <a:cubicBezTo>
                    <a:pt x="39440" y="124122"/>
                    <a:pt x="38398" y="123080"/>
                    <a:pt x="38398" y="120997"/>
                  </a:cubicBezTo>
                  <a:cubicBezTo>
                    <a:pt x="38398" y="118913"/>
                    <a:pt x="39440" y="117871"/>
                    <a:pt x="41523" y="117871"/>
                  </a:cubicBezTo>
                  <a:lnTo>
                    <a:pt x="82600" y="117871"/>
                  </a:lnTo>
                  <a:lnTo>
                    <a:pt x="82600" y="114746"/>
                  </a:lnTo>
                  <a:cubicBezTo>
                    <a:pt x="82600" y="111174"/>
                    <a:pt x="83865" y="108123"/>
                    <a:pt x="86395" y="105593"/>
                  </a:cubicBezTo>
                  <a:cubicBezTo>
                    <a:pt x="88925" y="103063"/>
                    <a:pt x="91976" y="101798"/>
                    <a:pt x="95548" y="101798"/>
                  </a:cubicBezTo>
                  <a:lnTo>
                    <a:pt x="110728" y="101798"/>
                  </a:lnTo>
                  <a:cubicBezTo>
                    <a:pt x="114300" y="101798"/>
                    <a:pt x="117351" y="103063"/>
                    <a:pt x="119881" y="105593"/>
                  </a:cubicBezTo>
                  <a:cubicBezTo>
                    <a:pt x="122411" y="108123"/>
                    <a:pt x="123676" y="111174"/>
                    <a:pt x="123676" y="114746"/>
                  </a:cubicBezTo>
                  <a:lnTo>
                    <a:pt x="123676" y="117871"/>
                  </a:lnTo>
                  <a:lnTo>
                    <a:pt x="193774" y="117871"/>
                  </a:lnTo>
                  <a:lnTo>
                    <a:pt x="193774" y="63400"/>
                  </a:lnTo>
                  <a:cubicBezTo>
                    <a:pt x="193774" y="61019"/>
                    <a:pt x="192807" y="58861"/>
                    <a:pt x="190872" y="56926"/>
                  </a:cubicBezTo>
                  <a:cubicBezTo>
                    <a:pt x="188937" y="54992"/>
                    <a:pt x="186779" y="54024"/>
                    <a:pt x="184398" y="54024"/>
                  </a:cubicBezTo>
                  <a:close/>
                  <a:moveTo>
                    <a:pt x="89743" y="12948"/>
                  </a:moveTo>
                  <a:cubicBezTo>
                    <a:pt x="84981" y="12948"/>
                    <a:pt x="82600" y="15329"/>
                    <a:pt x="82600" y="20091"/>
                  </a:cubicBezTo>
                  <a:lnTo>
                    <a:pt x="82600" y="41523"/>
                  </a:lnTo>
                  <a:lnTo>
                    <a:pt x="123676" y="41523"/>
                  </a:lnTo>
                  <a:lnTo>
                    <a:pt x="123676" y="20091"/>
                  </a:lnTo>
                  <a:cubicBezTo>
                    <a:pt x="123676" y="15329"/>
                    <a:pt x="119807" y="12948"/>
                    <a:pt x="112068" y="12948"/>
                  </a:cubicBezTo>
                  <a:close/>
                  <a:moveTo>
                    <a:pt x="89743" y="0"/>
                  </a:moveTo>
                  <a:lnTo>
                    <a:pt x="115193" y="0"/>
                  </a:lnTo>
                  <a:cubicBezTo>
                    <a:pt x="121742" y="0"/>
                    <a:pt x="126950" y="1860"/>
                    <a:pt x="130820" y="5581"/>
                  </a:cubicBezTo>
                  <a:cubicBezTo>
                    <a:pt x="134690" y="9301"/>
                    <a:pt x="136624" y="14138"/>
                    <a:pt x="136624" y="20091"/>
                  </a:cubicBezTo>
                  <a:lnTo>
                    <a:pt x="136624" y="41523"/>
                  </a:lnTo>
                  <a:lnTo>
                    <a:pt x="184398" y="41523"/>
                  </a:lnTo>
                  <a:cubicBezTo>
                    <a:pt x="190351" y="41523"/>
                    <a:pt x="195486" y="43681"/>
                    <a:pt x="199802" y="47997"/>
                  </a:cubicBezTo>
                  <a:cubicBezTo>
                    <a:pt x="204118" y="52313"/>
                    <a:pt x="206276" y="57447"/>
                    <a:pt x="206276" y="63400"/>
                  </a:cubicBezTo>
                  <a:lnTo>
                    <a:pt x="206276" y="181272"/>
                  </a:lnTo>
                  <a:cubicBezTo>
                    <a:pt x="206276" y="187225"/>
                    <a:pt x="204118" y="192434"/>
                    <a:pt x="199802" y="196899"/>
                  </a:cubicBezTo>
                  <a:cubicBezTo>
                    <a:pt x="195486" y="201364"/>
                    <a:pt x="190351" y="203596"/>
                    <a:pt x="184398" y="203596"/>
                  </a:cubicBezTo>
                  <a:lnTo>
                    <a:pt x="21878" y="203596"/>
                  </a:lnTo>
                  <a:cubicBezTo>
                    <a:pt x="15925" y="203596"/>
                    <a:pt x="10790" y="201364"/>
                    <a:pt x="6474" y="196899"/>
                  </a:cubicBezTo>
                  <a:cubicBezTo>
                    <a:pt x="2158" y="192434"/>
                    <a:pt x="0" y="187225"/>
                    <a:pt x="0" y="181272"/>
                  </a:cubicBezTo>
                  <a:lnTo>
                    <a:pt x="0" y="63400"/>
                  </a:lnTo>
                  <a:cubicBezTo>
                    <a:pt x="0" y="57447"/>
                    <a:pt x="2158" y="52313"/>
                    <a:pt x="6474" y="47997"/>
                  </a:cubicBezTo>
                  <a:cubicBezTo>
                    <a:pt x="10790" y="43681"/>
                    <a:pt x="15925" y="41523"/>
                    <a:pt x="21878" y="41523"/>
                  </a:cubicBezTo>
                  <a:lnTo>
                    <a:pt x="69652" y="41523"/>
                  </a:lnTo>
                  <a:lnTo>
                    <a:pt x="69652" y="20091"/>
                  </a:lnTo>
                  <a:cubicBezTo>
                    <a:pt x="69652" y="14138"/>
                    <a:pt x="71363" y="9301"/>
                    <a:pt x="74786" y="5581"/>
                  </a:cubicBezTo>
                  <a:cubicBezTo>
                    <a:pt x="78209" y="1860"/>
                    <a:pt x="83195" y="0"/>
                    <a:pt x="89743" y="0"/>
                  </a:cubicBezTo>
                  <a:close/>
                </a:path>
              </a:pathLst>
            </a:custGeom>
            <a:solidFill>
              <a:srgbClr val="37BBE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bg1">
                    <a:lumMod val="85000"/>
                  </a:schemeClr>
                </a:solidFill>
                <a:cs typeface="+mn-ea"/>
                <a:sym typeface="+mn-lt"/>
              </a:endParaRPr>
            </a:p>
          </p:txBody>
        </p:sp>
      </p:grpSp>
      <p:sp>
        <p:nvSpPr>
          <p:cNvPr id="65" name="Rectangle 33"/>
          <p:cNvSpPr/>
          <p:nvPr/>
        </p:nvSpPr>
        <p:spPr>
          <a:xfrm>
            <a:off x="2188657" y="5530389"/>
            <a:ext cx="7579751" cy="507831"/>
          </a:xfrm>
          <a:prstGeom prst="rect">
            <a:avLst/>
          </a:prstGeom>
        </p:spPr>
        <p:txBody>
          <a:bodyPr wrap="square">
            <a:spAutoFit/>
          </a:bodyPr>
          <a:lstStyle/>
          <a:p>
            <a:pPr algn="ctr"/>
            <a:r>
              <a:rPr lang="en-US" sz="900" dirty="0">
                <a:solidFill>
                  <a:schemeClr val="bg1">
                    <a:lumMod val="85000"/>
                  </a:schemeClr>
                </a:solidFill>
                <a:cs typeface="+mn-ea"/>
                <a:sym typeface="+mn-lt"/>
              </a:rPr>
              <a:t>Compellingly deliver prospective catalysts for change before economically sound meta-services. </a:t>
            </a:r>
            <a:r>
              <a:rPr lang="en-US" sz="900" dirty="0" err="1">
                <a:solidFill>
                  <a:schemeClr val="bg1">
                    <a:lumMod val="85000"/>
                  </a:schemeClr>
                </a:solidFill>
                <a:cs typeface="+mn-ea"/>
                <a:sym typeface="+mn-lt"/>
              </a:rPr>
              <a:t>Intrinsicly</a:t>
            </a:r>
            <a:r>
              <a:rPr lang="en-US" sz="900" dirty="0">
                <a:solidFill>
                  <a:schemeClr val="bg1">
                    <a:lumMod val="85000"/>
                  </a:schemeClr>
                </a:solidFill>
                <a:cs typeface="+mn-ea"/>
                <a:sym typeface="+mn-lt"/>
              </a:rPr>
              <a:t> enable optimal results for error-free architectures. Conveniently drive professional communities for extensive functionalities. </a:t>
            </a:r>
          </a:p>
          <a:p>
            <a:pPr algn="ctr"/>
            <a:endParaRPr lang="en-US" sz="900" dirty="0">
              <a:solidFill>
                <a:schemeClr val="bg1">
                  <a:lumMod val="85000"/>
                </a:schemeClr>
              </a:solidFill>
              <a:cs typeface="+mn-ea"/>
              <a:sym typeface="+mn-lt"/>
            </a:endParaRPr>
          </a:p>
        </p:txBody>
      </p:sp>
    </p:spTree>
    <p:custDataLst>
      <p:tags r:id="rId1"/>
    </p:custDataLst>
    <p:extLst>
      <p:ext uri="{BB962C8B-B14F-4D97-AF65-F5344CB8AC3E}">
        <p14:creationId xmlns:p14="http://schemas.microsoft.com/office/powerpoint/2010/main" val="3538276375"/>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anim calcmode="lin" valueType="num">
                                      <p:cBhvr>
                                        <p:cTn id="20" dur="500" fill="hold"/>
                                        <p:tgtEl>
                                          <p:spTgt spid="51"/>
                                        </p:tgtEl>
                                        <p:attrNameLst>
                                          <p:attrName>ppt_x</p:attrName>
                                        </p:attrNameLst>
                                      </p:cBhvr>
                                      <p:tavLst>
                                        <p:tav tm="0">
                                          <p:val>
                                            <p:strVal val="#ppt_x"/>
                                          </p:val>
                                        </p:tav>
                                        <p:tav tm="100000">
                                          <p:val>
                                            <p:strVal val="#ppt_x"/>
                                          </p:val>
                                        </p:tav>
                                      </p:tavLst>
                                    </p:anim>
                                    <p:anim calcmode="lin" valueType="num">
                                      <p:cBhvr>
                                        <p:cTn id="21" dur="500" fill="hold"/>
                                        <p:tgtEl>
                                          <p:spTgt spid="5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anim calcmode="lin" valueType="num">
                                      <p:cBhvr>
                                        <p:cTn id="26" dur="500" fill="hold"/>
                                        <p:tgtEl>
                                          <p:spTgt spid="58"/>
                                        </p:tgtEl>
                                        <p:attrNameLst>
                                          <p:attrName>ppt_x</p:attrName>
                                        </p:attrNameLst>
                                      </p:cBhvr>
                                      <p:tavLst>
                                        <p:tav tm="0">
                                          <p:val>
                                            <p:strVal val="#ppt_x"/>
                                          </p:val>
                                        </p:tav>
                                        <p:tav tm="100000">
                                          <p:val>
                                            <p:strVal val="#ppt_x"/>
                                          </p:val>
                                        </p:tav>
                                      </p:tavLst>
                                    </p:anim>
                                    <p:anim calcmode="lin" valueType="num">
                                      <p:cBhvr>
                                        <p:cTn id="27" dur="500" fill="hold"/>
                                        <p:tgtEl>
                                          <p:spTgt spid="5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down)">
                                      <p:cBhvr>
                                        <p:cTn id="3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Content Placeholder 2"/>
          <p:cNvSpPr txBox="1">
            <a:spLocks noChangeArrowheads="1"/>
          </p:cNvSpPr>
          <p:nvPr/>
        </p:nvSpPr>
        <p:spPr bwMode="auto">
          <a:xfrm>
            <a:off x="695400" y="4888508"/>
            <a:ext cx="105727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20000"/>
              </a:spcBef>
            </a:pPr>
            <a:r>
              <a:rPr lang="en-US" altLang="zh-CN" sz="1200" dirty="0">
                <a:solidFill>
                  <a:schemeClr val="bg1">
                    <a:lumMod val="85000"/>
                  </a:schemeClr>
                </a:solidFill>
                <a:latin typeface="+mn-lt"/>
                <a:ea typeface="+mn-ea"/>
                <a:cs typeface="+mn-ea"/>
                <a:sym typeface="+mn-lt"/>
              </a:rPr>
              <a:t>Lorem ipsum dolor sit </a:t>
            </a:r>
            <a:r>
              <a:rPr lang="en-US" altLang="zh-CN" sz="1200" dirty="0" err="1">
                <a:solidFill>
                  <a:schemeClr val="bg1">
                    <a:lumMod val="85000"/>
                  </a:schemeClr>
                </a:solidFill>
                <a:latin typeface="+mn-lt"/>
                <a:ea typeface="+mn-ea"/>
                <a:cs typeface="+mn-ea"/>
                <a:sym typeface="+mn-lt"/>
              </a:rPr>
              <a:t>amet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consectetur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adipiscing</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elit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Fusce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suscipit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neque</a:t>
            </a:r>
            <a:r>
              <a:rPr lang="en-US" altLang="zh-CN" sz="1200" dirty="0">
                <a:solidFill>
                  <a:schemeClr val="bg1">
                    <a:lumMod val="85000"/>
                  </a:schemeClr>
                </a:solidFill>
                <a:latin typeface="+mn-lt"/>
                <a:ea typeface="+mn-ea"/>
                <a:cs typeface="+mn-ea"/>
                <a:sym typeface="+mn-lt"/>
              </a:rPr>
              <a:t> non libero </a:t>
            </a:r>
            <a:r>
              <a:rPr lang="en-US" altLang="zh-CN" sz="1200" dirty="0" err="1">
                <a:solidFill>
                  <a:schemeClr val="bg1">
                    <a:lumMod val="85000"/>
                  </a:schemeClr>
                </a:solidFill>
                <a:latin typeface="+mn-lt"/>
                <a:ea typeface="+mn-ea"/>
                <a:cs typeface="+mn-ea"/>
                <a:sym typeface="+mn-lt"/>
              </a:rPr>
              <a:t>aliquam</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ut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facilisis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lacus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pretium</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Sed</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imperdiet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tincidunt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velit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laoreet</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facilisis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Praesent</a:t>
            </a:r>
            <a:r>
              <a:rPr lang="en-US" altLang="zh-CN" sz="1200" dirty="0">
                <a:solidFill>
                  <a:schemeClr val="bg1">
                    <a:lumMod val="85000"/>
                  </a:schemeClr>
                </a:solidFill>
                <a:latin typeface="+mn-lt"/>
                <a:ea typeface="+mn-ea"/>
                <a:cs typeface="+mn-ea"/>
                <a:sym typeface="+mn-lt"/>
              </a:rPr>
              <a:t> tempus ipsum </a:t>
            </a:r>
            <a:r>
              <a:rPr lang="en-US" altLang="zh-CN" sz="1200" dirty="0" err="1">
                <a:solidFill>
                  <a:schemeClr val="bg1">
                    <a:lumMod val="85000"/>
                  </a:schemeClr>
                </a:solidFill>
                <a:latin typeface="+mn-lt"/>
                <a:ea typeface="+mn-ea"/>
                <a:cs typeface="+mn-ea"/>
                <a:sym typeface="+mn-lt"/>
              </a:rPr>
              <a:t>suscipit</a:t>
            </a:r>
            <a:r>
              <a:rPr lang="en-US" altLang="zh-CN" sz="1200" dirty="0">
                <a:solidFill>
                  <a:schemeClr val="bg1">
                    <a:lumMod val="85000"/>
                  </a:schemeClr>
                </a:solidFill>
                <a:latin typeface="+mn-lt"/>
                <a:ea typeface="+mn-ea"/>
                <a:cs typeface="+mn-ea"/>
                <a:sym typeface="+mn-lt"/>
              </a:rPr>
              <a:t>, dictum </a:t>
            </a:r>
            <a:r>
              <a:rPr lang="en-US" altLang="zh-CN" sz="1200" dirty="0" err="1">
                <a:solidFill>
                  <a:schemeClr val="bg1">
                    <a:lumMod val="85000"/>
                  </a:schemeClr>
                </a:solidFill>
                <a:latin typeface="+mn-lt"/>
                <a:ea typeface="+mn-ea"/>
                <a:cs typeface="+mn-ea"/>
                <a:sym typeface="+mn-lt"/>
              </a:rPr>
              <a:t>nulla</a:t>
            </a:r>
            <a:r>
              <a:rPr lang="en-US" altLang="zh-CN" sz="1200" dirty="0">
                <a:solidFill>
                  <a:schemeClr val="bg1">
                    <a:lumMod val="85000"/>
                  </a:schemeClr>
                </a:solidFill>
                <a:latin typeface="+mn-lt"/>
                <a:ea typeface="+mn-ea"/>
                <a:cs typeface="+mn-ea"/>
                <a:sym typeface="+mn-lt"/>
              </a:rPr>
              <a:t> a, </a:t>
            </a:r>
            <a:r>
              <a:rPr lang="en-US" altLang="zh-CN" sz="1200" dirty="0" err="1">
                <a:solidFill>
                  <a:schemeClr val="bg1">
                    <a:lumMod val="85000"/>
                  </a:schemeClr>
                </a:solidFill>
                <a:latin typeface="+mn-lt"/>
                <a:ea typeface="+mn-ea"/>
                <a:cs typeface="+mn-ea"/>
                <a:sym typeface="+mn-lt"/>
              </a:rPr>
              <a:t>sagittis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sapien</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Curabitur</a:t>
            </a:r>
            <a:r>
              <a:rPr lang="en-US" altLang="zh-CN" sz="1200" dirty="0">
                <a:solidFill>
                  <a:schemeClr val="bg1">
                    <a:lumMod val="85000"/>
                  </a:schemeClr>
                </a:solidFill>
                <a:latin typeface="+mn-lt"/>
                <a:ea typeface="+mn-ea"/>
                <a:cs typeface="+mn-ea"/>
                <a:sym typeface="+mn-lt"/>
              </a:rPr>
              <a:t> a </a:t>
            </a:r>
            <a:r>
              <a:rPr lang="en-US" altLang="zh-CN" sz="1200" dirty="0" err="1">
                <a:solidFill>
                  <a:schemeClr val="bg1">
                    <a:lumMod val="85000"/>
                  </a:schemeClr>
                </a:solidFill>
                <a:latin typeface="+mn-lt"/>
                <a:ea typeface="+mn-ea"/>
                <a:cs typeface="+mn-ea"/>
                <a:sym typeface="+mn-lt"/>
              </a:rPr>
              <a:t>nisl</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facilisis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lectus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posuere</a:t>
            </a:r>
            <a:r>
              <a:rPr lang="en-US" altLang="zh-CN" sz="1200" dirty="0">
                <a:solidFill>
                  <a:schemeClr val="bg1">
                    <a:lumMod val="85000"/>
                  </a:schemeClr>
                </a:solidFill>
                <a:latin typeface="+mn-lt"/>
                <a:ea typeface="+mn-ea"/>
                <a:cs typeface="+mn-ea"/>
                <a:sym typeface="+mn-lt"/>
              </a:rPr>
              <a:t> pharetra porta </a:t>
            </a:r>
            <a:r>
              <a:rPr lang="en-US" altLang="zh-CN" sz="1200" dirty="0" err="1">
                <a:solidFill>
                  <a:schemeClr val="bg1">
                    <a:lumMod val="85000"/>
                  </a:schemeClr>
                </a:solidFill>
                <a:latin typeface="+mn-lt"/>
                <a:ea typeface="+mn-ea"/>
                <a:cs typeface="+mn-ea"/>
                <a:sym typeface="+mn-lt"/>
              </a:rPr>
              <a:t>sed</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neque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Fusce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porttitor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venenatis</a:t>
            </a:r>
            <a:r>
              <a:rPr lang="en-US" altLang="zh-CN" sz="1200" dirty="0">
                <a:solidFill>
                  <a:schemeClr val="bg1">
                    <a:lumMod val="85000"/>
                  </a:schemeClr>
                </a:solidFill>
                <a:latin typeface="+mn-lt"/>
                <a:ea typeface="+mn-ea"/>
                <a:cs typeface="+mn-ea"/>
                <a:sym typeface="+mn-lt"/>
              </a:rPr>
              <a:t> ipsum at </a:t>
            </a:r>
            <a:r>
              <a:rPr lang="en-US" altLang="zh-CN" sz="1200" dirty="0" err="1">
                <a:solidFill>
                  <a:schemeClr val="bg1">
                    <a:lumMod val="85000"/>
                  </a:schemeClr>
                </a:solidFill>
                <a:latin typeface="+mn-lt"/>
                <a:ea typeface="+mn-ea"/>
                <a:cs typeface="+mn-ea"/>
                <a:sym typeface="+mn-lt"/>
              </a:rPr>
              <a:t>ullamcorper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Suspendisse</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sodales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leo</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vehicula</a:t>
            </a:r>
            <a:r>
              <a:rPr lang="en-US" altLang="zh-CN" sz="1200" dirty="0">
                <a:solidFill>
                  <a:schemeClr val="bg1">
                    <a:lumMod val="85000"/>
                  </a:schemeClr>
                </a:solidFill>
                <a:latin typeface="+mn-lt"/>
                <a:ea typeface="+mn-ea"/>
                <a:cs typeface="+mn-ea"/>
                <a:sym typeface="+mn-lt"/>
              </a:rPr>
              <a:t> libero pharetra, ac </a:t>
            </a:r>
            <a:r>
              <a:rPr lang="en-US" altLang="zh-CN" sz="1200" dirty="0" err="1">
                <a:solidFill>
                  <a:schemeClr val="bg1">
                    <a:lumMod val="85000"/>
                  </a:schemeClr>
                </a:solidFill>
                <a:latin typeface="+mn-lt"/>
                <a:ea typeface="+mn-ea"/>
                <a:cs typeface="+mn-ea"/>
                <a:sym typeface="+mn-lt"/>
              </a:rPr>
              <a:t>porttitor</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metus</a:t>
            </a:r>
            <a:r>
              <a:rPr lang="en-US" altLang="zh-CN" sz="1200" dirty="0">
                <a:solidFill>
                  <a:schemeClr val="bg1">
                    <a:lumMod val="85000"/>
                  </a:schemeClr>
                </a:solidFill>
                <a:latin typeface="+mn-lt"/>
                <a:ea typeface="+mn-ea"/>
                <a:cs typeface="+mn-ea"/>
                <a:sym typeface="+mn-lt"/>
              </a:rPr>
              <a:t> </a:t>
            </a:r>
            <a:r>
              <a:rPr lang="en-US" altLang="zh-CN" sz="1200" dirty="0" err="1">
                <a:solidFill>
                  <a:schemeClr val="bg1">
                    <a:lumMod val="85000"/>
                  </a:schemeClr>
                </a:solidFill>
                <a:latin typeface="+mn-lt"/>
                <a:ea typeface="+mn-ea"/>
                <a:cs typeface="+mn-ea"/>
                <a:sym typeface="+mn-lt"/>
              </a:rPr>
              <a:t>mollis</a:t>
            </a:r>
            <a:r>
              <a:rPr lang="en-US" altLang="zh-CN" sz="1200" dirty="0">
                <a:solidFill>
                  <a:schemeClr val="bg1">
                    <a:lumMod val="85000"/>
                  </a:schemeClr>
                </a:solidFill>
                <a:latin typeface="+mn-lt"/>
                <a:ea typeface="+mn-ea"/>
                <a:cs typeface="+mn-ea"/>
                <a:sym typeface="+mn-lt"/>
              </a:rPr>
              <a:t>.</a:t>
            </a:r>
          </a:p>
        </p:txBody>
      </p:sp>
      <p:sp>
        <p:nvSpPr>
          <p:cNvPr id="41" name="Rectangle 4"/>
          <p:cNvSpPr/>
          <p:nvPr/>
        </p:nvSpPr>
        <p:spPr>
          <a:xfrm>
            <a:off x="1035125" y="3234333"/>
            <a:ext cx="2132013" cy="554038"/>
          </a:xfrm>
          <a:custGeom>
            <a:avLst/>
            <a:gdLst>
              <a:gd name="connsiteX0" fmla="*/ 0 w 1981200"/>
              <a:gd name="connsiteY0" fmla="*/ 0 h 457200"/>
              <a:gd name="connsiteX1" fmla="*/ 1981200 w 1981200"/>
              <a:gd name="connsiteY1" fmla="*/ 0 h 457200"/>
              <a:gd name="connsiteX2" fmla="*/ 1981200 w 1981200"/>
              <a:gd name="connsiteY2" fmla="*/ 457200 h 457200"/>
              <a:gd name="connsiteX3" fmla="*/ 0 w 1981200"/>
              <a:gd name="connsiteY3" fmla="*/ 457200 h 457200"/>
              <a:gd name="connsiteX4" fmla="*/ 0 w 1981200"/>
              <a:gd name="connsiteY4" fmla="*/ 0 h 457200"/>
              <a:gd name="connsiteX0-1" fmla="*/ 0 w 1981200"/>
              <a:gd name="connsiteY0-2" fmla="*/ 0 h 457200"/>
              <a:gd name="connsiteX1-3" fmla="*/ 1659331 w 1981200"/>
              <a:gd name="connsiteY1-4" fmla="*/ 0 h 457200"/>
              <a:gd name="connsiteX2-5" fmla="*/ 1981200 w 1981200"/>
              <a:gd name="connsiteY2-6" fmla="*/ 457200 h 457200"/>
              <a:gd name="connsiteX3-7" fmla="*/ 0 w 1981200"/>
              <a:gd name="connsiteY3-8" fmla="*/ 457200 h 457200"/>
              <a:gd name="connsiteX4-9" fmla="*/ 0 w 1981200"/>
              <a:gd name="connsiteY4-10" fmla="*/ 0 h 457200"/>
              <a:gd name="connsiteX0-11" fmla="*/ 446227 w 1981200"/>
              <a:gd name="connsiteY0-12" fmla="*/ 0 h 457200"/>
              <a:gd name="connsiteX1-13" fmla="*/ 1659331 w 1981200"/>
              <a:gd name="connsiteY1-14" fmla="*/ 0 h 457200"/>
              <a:gd name="connsiteX2-15" fmla="*/ 1981200 w 1981200"/>
              <a:gd name="connsiteY2-16" fmla="*/ 457200 h 457200"/>
              <a:gd name="connsiteX3-17" fmla="*/ 0 w 1981200"/>
              <a:gd name="connsiteY3-18" fmla="*/ 457200 h 457200"/>
              <a:gd name="connsiteX4-19" fmla="*/ 446227 w 1981200"/>
              <a:gd name="connsiteY4-20" fmla="*/ 0 h 457200"/>
              <a:gd name="connsiteX0-21" fmla="*/ 446227 w 1981200"/>
              <a:gd name="connsiteY0-22" fmla="*/ 0 h 457200"/>
              <a:gd name="connsiteX1-23" fmla="*/ 1608125 w 1981200"/>
              <a:gd name="connsiteY1-24" fmla="*/ 0 h 457200"/>
              <a:gd name="connsiteX2-25" fmla="*/ 1981200 w 1981200"/>
              <a:gd name="connsiteY2-26" fmla="*/ 457200 h 457200"/>
              <a:gd name="connsiteX3-27" fmla="*/ 0 w 1981200"/>
              <a:gd name="connsiteY3-28" fmla="*/ 457200 h 457200"/>
              <a:gd name="connsiteX4-29" fmla="*/ 446227 w 1981200"/>
              <a:gd name="connsiteY4-30" fmla="*/ 0 h 457200"/>
              <a:gd name="connsiteX0-31" fmla="*/ 380390 w 1915363"/>
              <a:gd name="connsiteY0-32" fmla="*/ 0 h 457200"/>
              <a:gd name="connsiteX1-33" fmla="*/ 1542288 w 1915363"/>
              <a:gd name="connsiteY1-34" fmla="*/ 0 h 457200"/>
              <a:gd name="connsiteX2-35" fmla="*/ 1915363 w 1915363"/>
              <a:gd name="connsiteY2-36" fmla="*/ 457200 h 457200"/>
              <a:gd name="connsiteX3-37" fmla="*/ 0 w 1915363"/>
              <a:gd name="connsiteY3-38" fmla="*/ 457200 h 457200"/>
              <a:gd name="connsiteX4-39" fmla="*/ 380390 w 1915363"/>
              <a:gd name="connsiteY4-40" fmla="*/ 0 h 457200"/>
              <a:gd name="connsiteX0-41" fmla="*/ 380390 w 1886102"/>
              <a:gd name="connsiteY0-42" fmla="*/ 0 h 457200"/>
              <a:gd name="connsiteX1-43" fmla="*/ 1542288 w 1886102"/>
              <a:gd name="connsiteY1-44" fmla="*/ 0 h 457200"/>
              <a:gd name="connsiteX2-45" fmla="*/ 1886102 w 1886102"/>
              <a:gd name="connsiteY2-46" fmla="*/ 457200 h 457200"/>
              <a:gd name="connsiteX3-47" fmla="*/ 0 w 1886102"/>
              <a:gd name="connsiteY3-48" fmla="*/ 457200 h 457200"/>
              <a:gd name="connsiteX4-49" fmla="*/ 380390 w 1886102"/>
              <a:gd name="connsiteY4-50" fmla="*/ 0 h 457200"/>
              <a:gd name="connsiteX0-51" fmla="*/ 292608 w 1798320"/>
              <a:gd name="connsiteY0-52" fmla="*/ 0 h 457200"/>
              <a:gd name="connsiteX1-53" fmla="*/ 1454506 w 1798320"/>
              <a:gd name="connsiteY1-54" fmla="*/ 0 h 457200"/>
              <a:gd name="connsiteX2-55" fmla="*/ 1798320 w 1798320"/>
              <a:gd name="connsiteY2-56" fmla="*/ 457200 h 457200"/>
              <a:gd name="connsiteX3-57" fmla="*/ 0 w 1798320"/>
              <a:gd name="connsiteY3-58" fmla="*/ 457200 h 457200"/>
              <a:gd name="connsiteX4-59" fmla="*/ 292608 w 1798320"/>
              <a:gd name="connsiteY4-60" fmla="*/ 0 h 457200"/>
              <a:gd name="connsiteX0-61" fmla="*/ 292608 w 1710538"/>
              <a:gd name="connsiteY0-62" fmla="*/ 0 h 457200"/>
              <a:gd name="connsiteX1-63" fmla="*/ 1454506 w 1710538"/>
              <a:gd name="connsiteY1-64" fmla="*/ 0 h 457200"/>
              <a:gd name="connsiteX2-65" fmla="*/ 1710538 w 1710538"/>
              <a:gd name="connsiteY2-66" fmla="*/ 449885 h 457200"/>
              <a:gd name="connsiteX3-67" fmla="*/ 0 w 1710538"/>
              <a:gd name="connsiteY3-68" fmla="*/ 457200 h 457200"/>
              <a:gd name="connsiteX4-69" fmla="*/ 292608 w 1710538"/>
              <a:gd name="connsiteY4-70" fmla="*/ 0 h 457200"/>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710538" h="457200">
                <a:moveTo>
                  <a:pt x="292608" y="0"/>
                </a:moveTo>
                <a:lnTo>
                  <a:pt x="1454506" y="0"/>
                </a:lnTo>
                <a:lnTo>
                  <a:pt x="1710538" y="449885"/>
                </a:lnTo>
                <a:lnTo>
                  <a:pt x="0" y="457200"/>
                </a:lnTo>
                <a:lnTo>
                  <a:pt x="292608" y="0"/>
                </a:lnTo>
                <a:close/>
              </a:path>
            </a:pathLst>
          </a:custGeom>
          <a:solidFill>
            <a:srgbClr val="1570C1"/>
          </a:solidFill>
          <a:ln w="25400" cap="flat" cmpd="sng" algn="ctr">
            <a:noFill/>
            <a:prstDash val="solid"/>
          </a:ln>
          <a:effectLst/>
        </p:spPr>
        <p:txBody>
          <a:bodyPr anchor="ctr"/>
          <a:lstStyle/>
          <a:p>
            <a:pPr algn="ctr" defTabSz="1218565" eaLnBrk="1" fontAlgn="auto" hangingPunct="1">
              <a:spcBef>
                <a:spcPts val="0"/>
              </a:spcBef>
              <a:spcAft>
                <a:spcPts val="0"/>
              </a:spcAft>
              <a:defRPr/>
            </a:pPr>
            <a:endParaRPr lang="en-US" sz="2135" kern="0" dirty="0">
              <a:solidFill>
                <a:schemeClr val="bg1">
                  <a:lumMod val="85000"/>
                </a:schemeClr>
              </a:solidFill>
              <a:cs typeface="+mn-ea"/>
              <a:sym typeface="+mn-lt"/>
            </a:endParaRPr>
          </a:p>
        </p:txBody>
      </p:sp>
      <p:sp>
        <p:nvSpPr>
          <p:cNvPr id="42" name="Rectangle 18"/>
          <p:cNvSpPr/>
          <p:nvPr/>
        </p:nvSpPr>
        <p:spPr>
          <a:xfrm>
            <a:off x="1438350" y="2605683"/>
            <a:ext cx="1385888" cy="554038"/>
          </a:xfrm>
          <a:custGeom>
            <a:avLst/>
            <a:gdLst>
              <a:gd name="connsiteX0" fmla="*/ 0 w 1143000"/>
              <a:gd name="connsiteY0" fmla="*/ 0 h 457200"/>
              <a:gd name="connsiteX1" fmla="*/ 1143000 w 1143000"/>
              <a:gd name="connsiteY1" fmla="*/ 0 h 457200"/>
              <a:gd name="connsiteX2" fmla="*/ 1143000 w 1143000"/>
              <a:gd name="connsiteY2" fmla="*/ 457200 h 457200"/>
              <a:gd name="connsiteX3" fmla="*/ 0 w 1143000"/>
              <a:gd name="connsiteY3" fmla="*/ 457200 h 457200"/>
              <a:gd name="connsiteX4" fmla="*/ 0 w 1143000"/>
              <a:gd name="connsiteY4" fmla="*/ 0 h 457200"/>
              <a:gd name="connsiteX0-1" fmla="*/ 0 w 1143000"/>
              <a:gd name="connsiteY0-2" fmla="*/ 0 h 457200"/>
              <a:gd name="connsiteX1-3" fmla="*/ 850392 w 1143000"/>
              <a:gd name="connsiteY1-4" fmla="*/ 0 h 457200"/>
              <a:gd name="connsiteX2-5" fmla="*/ 1143000 w 1143000"/>
              <a:gd name="connsiteY2-6" fmla="*/ 457200 h 457200"/>
              <a:gd name="connsiteX3-7" fmla="*/ 0 w 1143000"/>
              <a:gd name="connsiteY3-8" fmla="*/ 457200 h 457200"/>
              <a:gd name="connsiteX4-9" fmla="*/ 0 w 1143000"/>
              <a:gd name="connsiteY4-10" fmla="*/ 0 h 457200"/>
              <a:gd name="connsiteX0-11" fmla="*/ 292608 w 1143000"/>
              <a:gd name="connsiteY0-12" fmla="*/ 0 h 457200"/>
              <a:gd name="connsiteX1-13" fmla="*/ 850392 w 1143000"/>
              <a:gd name="connsiteY1-14" fmla="*/ 0 h 457200"/>
              <a:gd name="connsiteX2-15" fmla="*/ 1143000 w 1143000"/>
              <a:gd name="connsiteY2-16" fmla="*/ 457200 h 457200"/>
              <a:gd name="connsiteX3-17" fmla="*/ 0 w 1143000"/>
              <a:gd name="connsiteY3-18" fmla="*/ 457200 h 457200"/>
              <a:gd name="connsiteX4-19" fmla="*/ 292608 w 1143000"/>
              <a:gd name="connsiteY4-20" fmla="*/ 0 h 457200"/>
            </a:gdLst>
            <a:ahLst/>
            <a:cxnLst>
              <a:cxn ang="0">
                <a:pos x="connsiteX0-11" y="connsiteY0-12"/>
              </a:cxn>
              <a:cxn ang="0">
                <a:pos x="connsiteX1-13" y="connsiteY1-14"/>
              </a:cxn>
              <a:cxn ang="0">
                <a:pos x="connsiteX2-15" y="connsiteY2-16"/>
              </a:cxn>
              <a:cxn ang="0">
                <a:pos x="connsiteX3-17" y="connsiteY3-18"/>
              </a:cxn>
              <a:cxn ang="0">
                <a:pos x="connsiteX4-19" y="connsiteY4-20"/>
              </a:cxn>
            </a:cxnLst>
            <a:rect l="l" t="t" r="r" b="b"/>
            <a:pathLst>
              <a:path w="1143000" h="457200">
                <a:moveTo>
                  <a:pt x="292608" y="0"/>
                </a:moveTo>
                <a:lnTo>
                  <a:pt x="850392" y="0"/>
                </a:lnTo>
                <a:lnTo>
                  <a:pt x="1143000" y="457200"/>
                </a:lnTo>
                <a:lnTo>
                  <a:pt x="0" y="457200"/>
                </a:lnTo>
                <a:lnTo>
                  <a:pt x="292608" y="0"/>
                </a:lnTo>
                <a:close/>
              </a:path>
            </a:pathLst>
          </a:custGeom>
          <a:solidFill>
            <a:srgbClr val="00B0F0"/>
          </a:solidFill>
          <a:ln w="25400" cap="flat" cmpd="sng" algn="ctr">
            <a:noFill/>
            <a:prstDash val="solid"/>
          </a:ln>
          <a:effectLst/>
        </p:spPr>
        <p:txBody>
          <a:bodyPr anchor="ctr"/>
          <a:lstStyle/>
          <a:p>
            <a:pPr algn="ctr" defTabSz="1218565" eaLnBrk="1" fontAlgn="auto" hangingPunct="1">
              <a:spcBef>
                <a:spcPts val="0"/>
              </a:spcBef>
              <a:spcAft>
                <a:spcPts val="0"/>
              </a:spcAft>
              <a:defRPr/>
            </a:pPr>
            <a:endParaRPr lang="en-US" sz="2135" kern="0" dirty="0">
              <a:solidFill>
                <a:schemeClr val="bg1">
                  <a:lumMod val="85000"/>
                </a:schemeClr>
              </a:solidFill>
              <a:cs typeface="+mn-ea"/>
              <a:sym typeface="+mn-lt"/>
            </a:endParaRPr>
          </a:p>
        </p:txBody>
      </p:sp>
      <p:sp>
        <p:nvSpPr>
          <p:cNvPr id="43" name="Isosceles Triangle 5"/>
          <p:cNvSpPr/>
          <p:nvPr/>
        </p:nvSpPr>
        <p:spPr>
          <a:xfrm>
            <a:off x="1808238" y="1977033"/>
            <a:ext cx="646112" cy="554038"/>
          </a:xfrm>
          <a:prstGeom prst="triangle">
            <a:avLst/>
          </a:prstGeom>
          <a:solidFill>
            <a:srgbClr val="1570C1"/>
          </a:solidFill>
          <a:ln w="25400" cap="flat" cmpd="sng" algn="ctr">
            <a:noFill/>
            <a:prstDash val="solid"/>
          </a:ln>
          <a:effectLst/>
        </p:spPr>
        <p:txBody>
          <a:bodyPr anchor="ctr"/>
          <a:lstStyle/>
          <a:p>
            <a:pPr algn="ctr" defTabSz="1218565" eaLnBrk="1" fontAlgn="auto" hangingPunct="1">
              <a:spcBef>
                <a:spcPts val="0"/>
              </a:spcBef>
              <a:spcAft>
                <a:spcPts val="0"/>
              </a:spcAft>
              <a:defRPr/>
            </a:pPr>
            <a:endParaRPr lang="en-US" sz="2135" kern="0" dirty="0">
              <a:solidFill>
                <a:schemeClr val="bg1">
                  <a:lumMod val="85000"/>
                </a:schemeClr>
              </a:solidFill>
              <a:cs typeface="+mn-ea"/>
              <a:sym typeface="+mn-lt"/>
            </a:endParaRPr>
          </a:p>
        </p:txBody>
      </p:sp>
      <p:sp>
        <p:nvSpPr>
          <p:cNvPr id="44" name="Content Placeholder 2"/>
          <p:cNvSpPr txBox="1"/>
          <p:nvPr/>
        </p:nvSpPr>
        <p:spPr>
          <a:xfrm>
            <a:off x="1025600" y="3880446"/>
            <a:ext cx="2141538"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a:solidFill>
                  <a:schemeClr val="bg1">
                    <a:lumMod val="85000"/>
                  </a:schemeClr>
                </a:solidFill>
                <a:cs typeface="+mn-ea"/>
                <a:sym typeface="+mn-lt"/>
              </a:rPr>
              <a:t>2012 Sales</a:t>
            </a:r>
            <a:br>
              <a:rPr lang="en-US" b="1" dirty="0">
                <a:solidFill>
                  <a:schemeClr val="bg1">
                    <a:lumMod val="85000"/>
                  </a:schemeClr>
                </a:solidFill>
                <a:cs typeface="+mn-ea"/>
                <a:sym typeface="+mn-lt"/>
              </a:rPr>
            </a:br>
            <a:r>
              <a:rPr lang="en-US" sz="935" dirty="0">
                <a:solidFill>
                  <a:schemeClr val="bg1">
                    <a:lumMod val="85000"/>
                  </a:schemeClr>
                </a:solidFill>
                <a:cs typeface="+mn-ea"/>
                <a:sym typeface="+mn-lt"/>
              </a:rPr>
              <a:t>Consectetur adipiscing elit. Fusce suscipit neque non.</a:t>
            </a:r>
          </a:p>
        </p:txBody>
      </p:sp>
      <p:cxnSp>
        <p:nvCxnSpPr>
          <p:cNvPr id="17418" name="Elbow Connector 10"/>
          <p:cNvCxnSpPr>
            <a:cxnSpLocks noChangeShapeType="1"/>
            <a:stCxn id="43" idx="5"/>
          </p:cNvCxnSpPr>
          <p:nvPr/>
        </p:nvCxnSpPr>
        <p:spPr bwMode="auto">
          <a:xfrm flipV="1">
            <a:off x="2292425" y="1977033"/>
            <a:ext cx="412750" cy="276225"/>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46" name="Content Placeholder 2"/>
          <p:cNvSpPr txBox="1"/>
          <p:nvPr/>
        </p:nvSpPr>
        <p:spPr>
          <a:xfrm>
            <a:off x="2646438" y="179764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25%</a:t>
            </a:r>
            <a:endParaRPr lang="en-US" sz="800" dirty="0">
              <a:solidFill>
                <a:schemeClr val="bg1">
                  <a:lumMod val="85000"/>
                </a:schemeClr>
              </a:solidFill>
              <a:cs typeface="+mn-ea"/>
              <a:sym typeface="+mn-lt"/>
            </a:endParaRPr>
          </a:p>
        </p:txBody>
      </p:sp>
      <p:cxnSp>
        <p:nvCxnSpPr>
          <p:cNvPr id="17420" name="Elbow Connector 28"/>
          <p:cNvCxnSpPr>
            <a:cxnSpLocks noChangeShapeType="1"/>
          </p:cNvCxnSpPr>
          <p:nvPr/>
        </p:nvCxnSpPr>
        <p:spPr bwMode="auto">
          <a:xfrm rot="16200000" flipV="1">
            <a:off x="1224038" y="2635845"/>
            <a:ext cx="376238" cy="315913"/>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48" name="Content Placeholder 2"/>
          <p:cNvSpPr txBox="1"/>
          <p:nvPr/>
        </p:nvSpPr>
        <p:spPr>
          <a:xfrm>
            <a:off x="976388" y="228659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35%</a:t>
            </a:r>
            <a:endParaRPr lang="en-US" sz="800" dirty="0">
              <a:solidFill>
                <a:schemeClr val="bg1">
                  <a:lumMod val="85000"/>
                </a:schemeClr>
              </a:solidFill>
              <a:cs typeface="+mn-ea"/>
              <a:sym typeface="+mn-lt"/>
            </a:endParaRPr>
          </a:p>
        </p:txBody>
      </p:sp>
      <p:cxnSp>
        <p:nvCxnSpPr>
          <p:cNvPr id="17422" name="Elbow Connector 32"/>
          <p:cNvCxnSpPr>
            <a:cxnSpLocks noChangeShapeType="1"/>
          </p:cNvCxnSpPr>
          <p:nvPr/>
        </p:nvCxnSpPr>
        <p:spPr bwMode="auto">
          <a:xfrm flipV="1">
            <a:off x="2960763" y="3183533"/>
            <a:ext cx="412750" cy="277813"/>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50" name="Content Placeholder 2"/>
          <p:cNvSpPr txBox="1"/>
          <p:nvPr/>
        </p:nvSpPr>
        <p:spPr>
          <a:xfrm>
            <a:off x="3303663" y="301684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40%</a:t>
            </a:r>
            <a:endParaRPr lang="en-US" sz="800" dirty="0">
              <a:solidFill>
                <a:schemeClr val="bg1">
                  <a:lumMod val="85000"/>
                </a:schemeClr>
              </a:solidFill>
              <a:cs typeface="+mn-ea"/>
              <a:sym typeface="+mn-lt"/>
            </a:endParaRPr>
          </a:p>
        </p:txBody>
      </p:sp>
      <p:graphicFrame>
        <p:nvGraphicFramePr>
          <p:cNvPr id="17424" name="Chart 22"/>
          <p:cNvGraphicFramePr>
            <a:graphicFrameLocks/>
          </p:cNvGraphicFramePr>
          <p:nvPr>
            <p:extLst>
              <p:ext uri="{D42A27DB-BD31-4B8C-83A1-F6EECF244321}">
                <p14:modId xmlns:p14="http://schemas.microsoft.com/office/powerpoint/2010/main" val="1821669127"/>
              </p:ext>
            </p:extLst>
          </p:nvPr>
        </p:nvGraphicFramePr>
        <p:xfrm>
          <a:off x="4492700" y="1700808"/>
          <a:ext cx="2978150" cy="2306638"/>
        </p:xfrm>
        <a:graphic>
          <a:graphicData uri="http://schemas.openxmlformats.org/presentationml/2006/ole">
            <mc:AlternateContent xmlns:mc="http://schemas.openxmlformats.org/markup-compatibility/2006">
              <mc:Choice xmlns:v="urn:schemas-microsoft-com:vml" Requires="v">
                <p:oleObj spid="_x0000_s2092" r:id="rId6" imgW="2987299" imgH="2316681" progId="Excel.Chart.8">
                  <p:embed/>
                </p:oleObj>
              </mc:Choice>
              <mc:Fallback>
                <p:oleObj r:id="rId6" imgW="2987299" imgH="2316681" progId="Excel.Chart.8">
                  <p:embed/>
                  <p:pic>
                    <p:nvPicPr>
                      <p:cNvPr id="17424" name="Char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700" y="1700808"/>
                        <a:ext cx="2978150" cy="2306638"/>
                      </a:xfrm>
                      <a:prstGeom prst="rect">
                        <a:avLst/>
                      </a:prstGeom>
                      <a:noFill/>
                      <a:ln>
                        <a:noFill/>
                      </a:ln>
                    </p:spPr>
                  </p:pic>
                </p:oleObj>
              </mc:Fallback>
            </mc:AlternateContent>
          </a:graphicData>
        </a:graphic>
      </p:graphicFrame>
      <p:sp>
        <p:nvSpPr>
          <p:cNvPr id="52" name="Content Placeholder 2"/>
          <p:cNvSpPr txBox="1"/>
          <p:nvPr/>
        </p:nvSpPr>
        <p:spPr>
          <a:xfrm>
            <a:off x="4932438" y="3872508"/>
            <a:ext cx="2141537"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smtClean="0">
                <a:solidFill>
                  <a:schemeClr val="bg1">
                    <a:lumMod val="85000"/>
                  </a:schemeClr>
                </a:solidFill>
                <a:cs typeface="+mn-ea"/>
                <a:sym typeface="+mn-lt"/>
              </a:rPr>
              <a:t>2020 Sales</a:t>
            </a:r>
            <a:r>
              <a:rPr lang="en-US" b="1" dirty="0">
                <a:solidFill>
                  <a:schemeClr val="bg1">
                    <a:lumMod val="85000"/>
                  </a:schemeClr>
                </a:solidFill>
                <a:cs typeface="+mn-ea"/>
                <a:sym typeface="+mn-lt"/>
              </a:rPr>
              <a:t/>
            </a:r>
            <a:br>
              <a:rPr lang="en-US" b="1" dirty="0">
                <a:solidFill>
                  <a:schemeClr val="bg1">
                    <a:lumMod val="85000"/>
                  </a:schemeClr>
                </a:solidFill>
                <a:cs typeface="+mn-ea"/>
                <a:sym typeface="+mn-lt"/>
              </a:rPr>
            </a:br>
            <a:r>
              <a:rPr lang="en-US" sz="935" dirty="0">
                <a:solidFill>
                  <a:schemeClr val="bg1">
                    <a:lumMod val="85000"/>
                  </a:schemeClr>
                </a:solidFill>
                <a:cs typeface="+mn-ea"/>
                <a:sym typeface="+mn-lt"/>
              </a:rPr>
              <a:t>Consectetur adipiscing elit. Fusce suscipit neque non.</a:t>
            </a:r>
          </a:p>
        </p:txBody>
      </p:sp>
      <p:cxnSp>
        <p:nvCxnSpPr>
          <p:cNvPr id="17426" name="Elbow Connector 26"/>
          <p:cNvCxnSpPr>
            <a:cxnSpLocks noChangeShapeType="1"/>
          </p:cNvCxnSpPr>
          <p:nvPr/>
        </p:nvCxnSpPr>
        <p:spPr bwMode="auto">
          <a:xfrm flipV="1">
            <a:off x="6634238" y="1980208"/>
            <a:ext cx="411162" cy="276225"/>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54" name="Content Placeholder 2"/>
          <p:cNvSpPr txBox="1"/>
          <p:nvPr/>
        </p:nvSpPr>
        <p:spPr>
          <a:xfrm>
            <a:off x="6986663" y="1800821"/>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40%</a:t>
            </a:r>
            <a:endParaRPr lang="en-US" sz="800" dirty="0">
              <a:solidFill>
                <a:schemeClr val="bg1">
                  <a:lumMod val="85000"/>
                </a:schemeClr>
              </a:solidFill>
              <a:cs typeface="+mn-ea"/>
              <a:sym typeface="+mn-lt"/>
            </a:endParaRPr>
          </a:p>
        </p:txBody>
      </p:sp>
      <p:cxnSp>
        <p:nvCxnSpPr>
          <p:cNvPr id="17428" name="Elbow Connector 35"/>
          <p:cNvCxnSpPr>
            <a:cxnSpLocks noChangeShapeType="1"/>
          </p:cNvCxnSpPr>
          <p:nvPr/>
        </p:nvCxnSpPr>
        <p:spPr bwMode="auto">
          <a:xfrm rot="16200000" flipV="1">
            <a:off x="4795913" y="2635845"/>
            <a:ext cx="376238" cy="315913"/>
          </a:xfrm>
          <a:prstGeom prst="bentConnector3">
            <a:avLst>
              <a:gd name="adj1" fmla="val 50000"/>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56" name="Content Placeholder 2"/>
          <p:cNvSpPr txBox="1"/>
          <p:nvPr/>
        </p:nvSpPr>
        <p:spPr>
          <a:xfrm>
            <a:off x="4548263" y="228659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35%</a:t>
            </a:r>
            <a:endParaRPr lang="en-US" sz="800" dirty="0">
              <a:solidFill>
                <a:schemeClr val="bg1">
                  <a:lumMod val="85000"/>
                </a:schemeClr>
              </a:solidFill>
              <a:cs typeface="+mn-ea"/>
              <a:sym typeface="+mn-lt"/>
            </a:endParaRPr>
          </a:p>
        </p:txBody>
      </p:sp>
      <p:cxnSp>
        <p:nvCxnSpPr>
          <p:cNvPr id="17430" name="Elbow Connector 37"/>
          <p:cNvCxnSpPr>
            <a:cxnSpLocks noChangeShapeType="1"/>
          </p:cNvCxnSpPr>
          <p:nvPr/>
        </p:nvCxnSpPr>
        <p:spPr bwMode="auto">
          <a:xfrm flipV="1">
            <a:off x="6286575" y="3386733"/>
            <a:ext cx="871538" cy="277813"/>
          </a:xfrm>
          <a:prstGeom prst="bentConnector3">
            <a:avLst>
              <a:gd name="adj1" fmla="val 69032"/>
            </a:avLst>
          </a:prstGeom>
          <a:noFill/>
          <a:ln w="9525">
            <a:solidFill>
              <a:srgbClr val="A6A6A6"/>
            </a:solidFill>
            <a:round/>
            <a:headEnd/>
            <a:tailEnd/>
          </a:ln>
          <a:extLst>
            <a:ext uri="{909E8E84-426E-40DD-AFC4-6F175D3DCCD1}">
              <a14:hiddenFill xmlns:a14="http://schemas.microsoft.com/office/drawing/2010/main">
                <a:noFill/>
              </a14:hiddenFill>
            </a:ext>
          </a:extLst>
        </p:spPr>
      </p:cxnSp>
      <p:sp>
        <p:nvSpPr>
          <p:cNvPr id="89" name="Content Placeholder 2"/>
          <p:cNvSpPr txBox="1"/>
          <p:nvPr/>
        </p:nvSpPr>
        <p:spPr>
          <a:xfrm>
            <a:off x="7088263" y="322004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25%</a:t>
            </a:r>
            <a:endParaRPr lang="en-US" sz="800" dirty="0">
              <a:solidFill>
                <a:schemeClr val="bg1">
                  <a:lumMod val="85000"/>
                </a:schemeClr>
              </a:solidFill>
              <a:cs typeface="+mn-ea"/>
              <a:sym typeface="+mn-lt"/>
            </a:endParaRPr>
          </a:p>
        </p:txBody>
      </p:sp>
      <p:graphicFrame>
        <p:nvGraphicFramePr>
          <p:cNvPr id="17432" name="Chart 39"/>
          <p:cNvGraphicFramePr>
            <a:graphicFrameLocks/>
          </p:cNvGraphicFramePr>
          <p:nvPr>
            <p:extLst>
              <p:ext uri="{D42A27DB-BD31-4B8C-83A1-F6EECF244321}">
                <p14:modId xmlns:p14="http://schemas.microsoft.com/office/powerpoint/2010/main" val="2180532616"/>
              </p:ext>
            </p:extLst>
          </p:nvPr>
        </p:nvGraphicFramePr>
        <p:xfrm>
          <a:off x="7861375" y="1929408"/>
          <a:ext cx="2978150" cy="1993900"/>
        </p:xfrm>
        <a:graphic>
          <a:graphicData uri="http://schemas.openxmlformats.org/presentationml/2006/ole">
            <mc:AlternateContent xmlns:mc="http://schemas.openxmlformats.org/markup-compatibility/2006">
              <mc:Choice xmlns:v="urn:schemas-microsoft-com:vml" Requires="v">
                <p:oleObj spid="_x0000_s2093" r:id="rId8" imgW="2981202" imgH="1999661" progId="Excel.Chart.8">
                  <p:embed/>
                </p:oleObj>
              </mc:Choice>
              <mc:Fallback>
                <p:oleObj r:id="rId8" imgW="2981202" imgH="1999661" progId="Excel.Chart.8">
                  <p:embed/>
                  <p:pic>
                    <p:nvPicPr>
                      <p:cNvPr id="17432" name="Chart 3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1375" y="1929408"/>
                        <a:ext cx="297815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1" name="Content Placeholder 2"/>
          <p:cNvSpPr txBox="1"/>
          <p:nvPr/>
        </p:nvSpPr>
        <p:spPr>
          <a:xfrm>
            <a:off x="8188400" y="1840508"/>
            <a:ext cx="619125"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40%</a:t>
            </a:r>
            <a:endParaRPr lang="en-US" sz="800" dirty="0">
              <a:solidFill>
                <a:schemeClr val="bg1">
                  <a:lumMod val="85000"/>
                </a:schemeClr>
              </a:solidFill>
              <a:cs typeface="+mn-ea"/>
              <a:sym typeface="+mn-lt"/>
            </a:endParaRPr>
          </a:p>
        </p:txBody>
      </p:sp>
      <p:sp>
        <p:nvSpPr>
          <p:cNvPr id="92" name="Content Placeholder 2"/>
          <p:cNvSpPr txBox="1"/>
          <p:nvPr/>
        </p:nvSpPr>
        <p:spPr>
          <a:xfrm>
            <a:off x="9831463" y="1829396"/>
            <a:ext cx="620712"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35%</a:t>
            </a:r>
            <a:endParaRPr lang="en-US" sz="800" dirty="0">
              <a:solidFill>
                <a:schemeClr val="bg1">
                  <a:lumMod val="85000"/>
                </a:schemeClr>
              </a:solidFill>
              <a:cs typeface="+mn-ea"/>
              <a:sym typeface="+mn-lt"/>
            </a:endParaRPr>
          </a:p>
        </p:txBody>
      </p:sp>
      <p:sp>
        <p:nvSpPr>
          <p:cNvPr id="93" name="Content Placeholder 2"/>
          <p:cNvSpPr txBox="1"/>
          <p:nvPr/>
        </p:nvSpPr>
        <p:spPr>
          <a:xfrm>
            <a:off x="9029775" y="1840508"/>
            <a:ext cx="620713" cy="574003"/>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465" b="1" dirty="0">
                <a:solidFill>
                  <a:schemeClr val="bg1">
                    <a:lumMod val="85000"/>
                  </a:schemeClr>
                </a:solidFill>
                <a:cs typeface="+mn-ea"/>
                <a:sym typeface="+mn-lt"/>
              </a:rPr>
              <a:t>25%</a:t>
            </a:r>
            <a:endParaRPr lang="en-US" sz="800" dirty="0">
              <a:solidFill>
                <a:schemeClr val="bg1">
                  <a:lumMod val="85000"/>
                </a:schemeClr>
              </a:solidFill>
              <a:cs typeface="+mn-ea"/>
              <a:sym typeface="+mn-lt"/>
            </a:endParaRPr>
          </a:p>
        </p:txBody>
      </p:sp>
      <p:sp>
        <p:nvSpPr>
          <p:cNvPr id="94" name="Content Placeholder 2"/>
          <p:cNvSpPr txBox="1"/>
          <p:nvPr/>
        </p:nvSpPr>
        <p:spPr>
          <a:xfrm>
            <a:off x="8269363" y="3872508"/>
            <a:ext cx="2141537" cy="657225"/>
          </a:xfrm>
          <a:prstGeom prst="rect">
            <a:avLst/>
          </a:prstGeom>
        </p:spPr>
        <p:txBody>
          <a:bodyPr lIns="121920" tIns="60960" rIns="121920" bIns="6096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b="1" dirty="0" smtClean="0">
                <a:solidFill>
                  <a:schemeClr val="bg1">
                    <a:lumMod val="85000"/>
                  </a:schemeClr>
                </a:solidFill>
                <a:cs typeface="+mn-ea"/>
                <a:sym typeface="+mn-lt"/>
              </a:rPr>
              <a:t>20XX </a:t>
            </a:r>
            <a:r>
              <a:rPr lang="en-US" b="1" dirty="0">
                <a:solidFill>
                  <a:schemeClr val="bg1">
                    <a:lumMod val="85000"/>
                  </a:schemeClr>
                </a:solidFill>
                <a:cs typeface="+mn-ea"/>
                <a:sym typeface="+mn-lt"/>
              </a:rPr>
              <a:t>Sales</a:t>
            </a:r>
            <a:br>
              <a:rPr lang="en-US" b="1" dirty="0">
                <a:solidFill>
                  <a:schemeClr val="bg1">
                    <a:lumMod val="85000"/>
                  </a:schemeClr>
                </a:solidFill>
                <a:cs typeface="+mn-ea"/>
                <a:sym typeface="+mn-lt"/>
              </a:rPr>
            </a:br>
            <a:r>
              <a:rPr lang="en-US" sz="935" dirty="0">
                <a:solidFill>
                  <a:schemeClr val="bg1">
                    <a:lumMod val="85000"/>
                  </a:schemeClr>
                </a:solidFill>
                <a:cs typeface="+mn-ea"/>
                <a:sym typeface="+mn-lt"/>
              </a:rPr>
              <a:t>Consectetur adipiscing elit. Fusce suscipit neque non.</a:t>
            </a:r>
          </a:p>
        </p:txBody>
      </p:sp>
      <p:grpSp>
        <p:nvGrpSpPr>
          <p:cNvPr id="33" name="组合 32"/>
          <p:cNvGrpSpPr/>
          <p:nvPr/>
        </p:nvGrpSpPr>
        <p:grpSpPr>
          <a:xfrm>
            <a:off x="263352" y="-315635"/>
            <a:ext cx="11928647" cy="7173635"/>
            <a:chOff x="263352" y="-315635"/>
            <a:chExt cx="11928647" cy="7173635"/>
          </a:xfrm>
        </p:grpSpPr>
        <p:pic>
          <p:nvPicPr>
            <p:cNvPr id="34" name="图片 33" descr="图片包含 就坐, 黑色, 建筑物, 户外&#10;&#10;已生成高可信度的说明"/>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5" name="文本框 34"/>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36" name="组合 35"/>
            <p:cNvGrpSpPr/>
            <p:nvPr/>
          </p:nvGrpSpPr>
          <p:grpSpPr>
            <a:xfrm rot="10800000" flipV="1">
              <a:off x="263352" y="984158"/>
              <a:ext cx="11745783" cy="45719"/>
              <a:chOff x="3182554" y="3904019"/>
              <a:chExt cx="5543625" cy="45719"/>
            </a:xfrm>
          </p:grpSpPr>
          <p:sp>
            <p:nvSpPr>
              <p:cNvPr id="38"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37" name="图片 36" descr="图片包含 就坐, 黑色, 建筑物, 户外&#10;&#10;已生成高可信度的说明"/>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Tree>
    <p:extLst>
      <p:ext uri="{BB962C8B-B14F-4D97-AF65-F5344CB8AC3E}">
        <p14:creationId xmlns:p14="http://schemas.microsoft.com/office/powerpoint/2010/main" val="1317509512"/>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14"/>
          <p:cNvGrpSpPr>
            <a:grpSpLocks/>
          </p:cNvGrpSpPr>
          <p:nvPr/>
        </p:nvGrpSpPr>
        <p:grpSpPr bwMode="auto">
          <a:xfrm>
            <a:off x="8432800" y="2008188"/>
            <a:ext cx="2032000" cy="2032000"/>
            <a:chOff x="6324600" y="1506086"/>
            <a:chExt cx="1524000" cy="1524000"/>
          </a:xfrm>
        </p:grpSpPr>
        <p:sp>
          <p:nvSpPr>
            <p:cNvPr id="34" name="Oval 55"/>
            <p:cNvSpPr/>
            <p:nvPr/>
          </p:nvSpPr>
          <p:spPr>
            <a:xfrm>
              <a:off x="63246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6" name="Group 12"/>
          <p:cNvGrpSpPr>
            <a:grpSpLocks/>
          </p:cNvGrpSpPr>
          <p:nvPr/>
        </p:nvGrpSpPr>
        <p:grpSpPr bwMode="auto">
          <a:xfrm>
            <a:off x="6657975" y="2008188"/>
            <a:ext cx="2032000" cy="2032000"/>
            <a:chOff x="4993943" y="1506086"/>
            <a:chExt cx="1524000" cy="1524000"/>
          </a:xfrm>
        </p:grpSpPr>
        <p:sp>
          <p:nvSpPr>
            <p:cNvPr id="37" name="Oval 50"/>
            <p:cNvSpPr/>
            <p:nvPr/>
          </p:nvSpPr>
          <p:spPr>
            <a:xfrm>
              <a:off x="4993943"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7" name="Group 10"/>
          <p:cNvGrpSpPr>
            <a:grpSpLocks/>
          </p:cNvGrpSpPr>
          <p:nvPr/>
        </p:nvGrpSpPr>
        <p:grpSpPr bwMode="auto">
          <a:xfrm>
            <a:off x="4978400" y="2008188"/>
            <a:ext cx="2032000" cy="2032000"/>
            <a:chOff x="3733800" y="1506086"/>
            <a:chExt cx="1524000" cy="1524000"/>
          </a:xfrm>
        </p:grpSpPr>
        <p:sp>
          <p:nvSpPr>
            <p:cNvPr id="57" name="Oval 49"/>
            <p:cNvSpPr/>
            <p:nvPr/>
          </p:nvSpPr>
          <p:spPr>
            <a:xfrm>
              <a:off x="37338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9" name="Group 4"/>
          <p:cNvGrpSpPr>
            <a:grpSpLocks/>
          </p:cNvGrpSpPr>
          <p:nvPr/>
        </p:nvGrpSpPr>
        <p:grpSpPr bwMode="auto">
          <a:xfrm>
            <a:off x="3251200" y="2008188"/>
            <a:ext cx="2032000" cy="2032000"/>
            <a:chOff x="2438400" y="1506086"/>
            <a:chExt cx="1524000" cy="1524000"/>
          </a:xfrm>
        </p:grpSpPr>
        <p:sp>
          <p:nvSpPr>
            <p:cNvPr id="60" name="Oval 47"/>
            <p:cNvSpPr/>
            <p:nvPr/>
          </p:nvSpPr>
          <p:spPr>
            <a:xfrm>
              <a:off x="24384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grpSp>
        <p:nvGrpSpPr>
          <p:cNvPr id="10" name="Group 1"/>
          <p:cNvGrpSpPr>
            <a:grpSpLocks/>
          </p:cNvGrpSpPr>
          <p:nvPr/>
        </p:nvGrpSpPr>
        <p:grpSpPr bwMode="auto">
          <a:xfrm>
            <a:off x="1727200" y="2008188"/>
            <a:ext cx="2032000" cy="2032000"/>
            <a:chOff x="1295400" y="1506086"/>
            <a:chExt cx="1524000" cy="1524000"/>
          </a:xfrm>
        </p:grpSpPr>
        <p:sp>
          <p:nvSpPr>
            <p:cNvPr id="63" name="Oval 2"/>
            <p:cNvSpPr/>
            <p:nvPr/>
          </p:nvSpPr>
          <p:spPr>
            <a:xfrm>
              <a:off x="1295400" y="1506086"/>
              <a:ext cx="1524000" cy="1524000"/>
            </a:xfrm>
            <a:prstGeom prst="ellipse">
              <a:avLst/>
            </a:prstGeom>
            <a:noFill/>
            <a:ln w="25400" cap="flat" cmpd="sng" algn="ctr">
              <a:solidFill>
                <a:srgbClr val="37BBED"/>
              </a:solidFill>
              <a:prstDash val="solid"/>
            </a:ln>
            <a:effectLst/>
          </p:spPr>
          <p:txBody>
            <a:bodyPr anchor="ctr"/>
            <a:lstStyle/>
            <a:p>
              <a:pPr algn="ctr" defTabSz="1218565" eaLnBrk="1" fontAlgn="auto" hangingPunct="1">
                <a:spcBef>
                  <a:spcPts val="0"/>
                </a:spcBef>
                <a:spcAft>
                  <a:spcPts val="0"/>
                </a:spcAft>
                <a:defRPr/>
              </a:pPr>
              <a:endParaRPr lang="en-US" sz="3200" kern="0" dirty="0">
                <a:solidFill>
                  <a:prstClr val="white"/>
                </a:solidFill>
                <a:cs typeface="+mn-ea"/>
                <a:sym typeface="+mn-lt"/>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ysClr val="window" lastClr="FFFFFF"/>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rgbClr val="95A5A6"/>
                </a:solidFill>
                <a:cs typeface="+mn-ea"/>
                <a:sym typeface="+mn-lt"/>
              </a:endParaRPr>
            </a:p>
          </p:txBody>
        </p:sp>
      </p:grpSp>
      <p:sp>
        <p:nvSpPr>
          <p:cNvPr id="65" name="Content Placeholder 2"/>
          <p:cNvSpPr txBox="1">
            <a:spLocks noChangeArrowheads="1"/>
          </p:cNvSpPr>
          <p:nvPr/>
        </p:nvSpPr>
        <p:spPr bwMode="auto">
          <a:xfrm>
            <a:off x="809625" y="5156200"/>
            <a:ext cx="105727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20000"/>
              </a:spcBef>
            </a:pPr>
            <a:r>
              <a:rPr lang="en-US" altLang="zh-CN" sz="1200">
                <a:solidFill>
                  <a:schemeClr val="bg1">
                    <a:lumMod val="85000"/>
                  </a:schemeClr>
                </a:solidFill>
                <a:latin typeface="+mn-lt"/>
                <a:ea typeface="+mn-ea"/>
                <a:cs typeface="+mn-ea"/>
                <a:sym typeface="+mn-lt"/>
              </a:rPr>
              <a:t>Lorem ipsum dolor sit amet, consectetur adipiscing elit. </a:t>
            </a:r>
            <a:r>
              <a:rPr lang="en-US" altLang="zh-CN" sz="1200" b="1">
                <a:solidFill>
                  <a:schemeClr val="bg1">
                    <a:lumMod val="85000"/>
                  </a:schemeClr>
                </a:solidFill>
                <a:latin typeface="+mn-lt"/>
                <a:ea typeface="+mn-ea"/>
                <a:cs typeface="+mn-ea"/>
                <a:sym typeface="+mn-lt"/>
              </a:rPr>
              <a:t>Fusce suscipit neque non libero aliquam</a:t>
            </a:r>
            <a:r>
              <a:rPr lang="en-US" altLang="zh-CN" sz="1200">
                <a:solidFill>
                  <a:schemeClr val="bg1">
                    <a:lumMod val="85000"/>
                  </a:schemeClr>
                </a:solidFill>
                <a:latin typeface="+mn-lt"/>
                <a:ea typeface="+mn-ea"/>
                <a:cs typeface="+mn-ea"/>
                <a:sym typeface="+mn-lt"/>
              </a:rPr>
              <a:t>,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cxnSp>
        <p:nvCxnSpPr>
          <p:cNvPr id="66" name="Straight Connector 83"/>
          <p:cNvCxnSpPr>
            <a:cxnSpLocks noChangeShapeType="1"/>
          </p:cNvCxnSpPr>
          <p:nvPr/>
        </p:nvCxnSpPr>
        <p:spPr bwMode="auto">
          <a:xfrm flipH="1">
            <a:off x="890588" y="4953000"/>
            <a:ext cx="10206037" cy="0"/>
          </a:xfrm>
          <a:prstGeom prst="line">
            <a:avLst/>
          </a:prstGeom>
          <a:noFill/>
          <a:ln w="9525">
            <a:solidFill>
              <a:srgbClr val="D9D9D9"/>
            </a:solidFill>
            <a:prstDash val="sysDot"/>
            <a:round/>
            <a:headEnd/>
            <a:tailEnd/>
          </a:ln>
          <a:extLst>
            <a:ext uri="{909E8E84-426E-40DD-AFC4-6F175D3DCCD1}">
              <a14:hiddenFill xmlns:a14="http://schemas.microsoft.com/office/drawing/2010/main">
                <a:noFill/>
              </a14:hiddenFill>
            </a:ext>
          </a:extLst>
        </p:spPr>
      </p:cxnSp>
      <p:sp>
        <p:nvSpPr>
          <p:cNvPr id="67" name="Rectangle 1436"/>
          <p:cNvSpPr>
            <a:spLocks noChangeArrowheads="1"/>
          </p:cNvSpPr>
          <p:nvPr/>
        </p:nvSpPr>
        <p:spPr bwMode="auto">
          <a:xfrm>
            <a:off x="2382180" y="4475163"/>
            <a:ext cx="628378" cy="184666"/>
          </a:xfrm>
          <a:prstGeom prst="rect">
            <a:avLst/>
          </a:prstGeom>
          <a:noFill/>
          <a:ln>
            <a:noFill/>
          </a:ln>
          <a:extLst/>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53,231 K</a:t>
            </a:r>
            <a:endParaRPr lang="en-US" sz="2400" kern="0" dirty="0">
              <a:solidFill>
                <a:schemeClr val="bg1">
                  <a:lumMod val="85000"/>
                </a:schemeClr>
              </a:solidFill>
              <a:cs typeface="+mn-ea"/>
              <a:sym typeface="+mn-lt"/>
            </a:endParaRPr>
          </a:p>
        </p:txBody>
      </p:sp>
      <p:sp>
        <p:nvSpPr>
          <p:cNvPr id="68" name="Freeform 6"/>
          <p:cNvSpPr>
            <a:spLocks noEditPoints="1"/>
          </p:cNvSpPr>
          <p:nvPr/>
        </p:nvSpPr>
        <p:spPr bwMode="auto">
          <a:xfrm>
            <a:off x="2584450"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69" name="Rectangle 1436"/>
          <p:cNvSpPr>
            <a:spLocks noChangeArrowheads="1"/>
          </p:cNvSpPr>
          <p:nvPr/>
        </p:nvSpPr>
        <p:spPr bwMode="auto">
          <a:xfrm>
            <a:off x="3871018" y="4475163"/>
            <a:ext cx="841577" cy="184666"/>
          </a:xfrm>
          <a:prstGeom prst="rect">
            <a:avLst/>
          </a:prstGeom>
          <a:noFill/>
          <a:ln>
            <a:noFill/>
          </a:ln>
          <a:extLst/>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5.3 Millions</a:t>
            </a:r>
            <a:endParaRPr lang="en-US" sz="2400" kern="0" dirty="0">
              <a:solidFill>
                <a:schemeClr val="bg1">
                  <a:lumMod val="85000"/>
                </a:schemeClr>
              </a:solidFill>
              <a:cs typeface="+mn-ea"/>
              <a:sym typeface="+mn-lt"/>
            </a:endParaRPr>
          </a:p>
        </p:txBody>
      </p:sp>
      <p:sp>
        <p:nvSpPr>
          <p:cNvPr id="70" name="Freeform 6"/>
          <p:cNvSpPr>
            <a:spLocks noEditPoints="1"/>
          </p:cNvSpPr>
          <p:nvPr/>
        </p:nvSpPr>
        <p:spPr bwMode="auto">
          <a:xfrm>
            <a:off x="4179888"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71" name="Rectangle 1436"/>
          <p:cNvSpPr>
            <a:spLocks noChangeArrowheads="1"/>
          </p:cNvSpPr>
          <p:nvPr/>
        </p:nvSpPr>
        <p:spPr bwMode="auto">
          <a:xfrm>
            <a:off x="5719756" y="4475163"/>
            <a:ext cx="493726" cy="184666"/>
          </a:xfrm>
          <a:prstGeom prst="rect">
            <a:avLst/>
          </a:prstGeom>
          <a:noFill/>
          <a:ln>
            <a:noFill/>
          </a:ln>
          <a:extLst/>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2,356K</a:t>
            </a:r>
            <a:endParaRPr lang="en-US" sz="2400" kern="0" dirty="0">
              <a:solidFill>
                <a:schemeClr val="bg1">
                  <a:lumMod val="85000"/>
                </a:schemeClr>
              </a:solidFill>
              <a:cs typeface="+mn-ea"/>
              <a:sym typeface="+mn-lt"/>
            </a:endParaRPr>
          </a:p>
        </p:txBody>
      </p:sp>
      <p:sp>
        <p:nvSpPr>
          <p:cNvPr id="72" name="Freeform 6"/>
          <p:cNvSpPr>
            <a:spLocks noEditPoints="1"/>
          </p:cNvSpPr>
          <p:nvPr/>
        </p:nvSpPr>
        <p:spPr bwMode="auto">
          <a:xfrm>
            <a:off x="5854700"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73" name="Rectangle 1436"/>
          <p:cNvSpPr>
            <a:spLocks noChangeArrowheads="1"/>
          </p:cNvSpPr>
          <p:nvPr/>
        </p:nvSpPr>
        <p:spPr bwMode="auto">
          <a:xfrm>
            <a:off x="7318093" y="4475163"/>
            <a:ext cx="714940" cy="184666"/>
          </a:xfrm>
          <a:prstGeom prst="rect">
            <a:avLst/>
          </a:prstGeom>
          <a:noFill/>
          <a:ln>
            <a:noFill/>
          </a:ln>
          <a:extLst/>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3 Millions</a:t>
            </a:r>
            <a:endParaRPr lang="en-US" sz="2400" kern="0" dirty="0">
              <a:solidFill>
                <a:schemeClr val="bg1">
                  <a:lumMod val="85000"/>
                </a:schemeClr>
              </a:solidFill>
              <a:cs typeface="+mn-ea"/>
              <a:sym typeface="+mn-lt"/>
            </a:endParaRPr>
          </a:p>
        </p:txBody>
      </p:sp>
      <p:sp>
        <p:nvSpPr>
          <p:cNvPr id="74" name="Freeform 6"/>
          <p:cNvSpPr>
            <a:spLocks noEditPoints="1"/>
          </p:cNvSpPr>
          <p:nvPr/>
        </p:nvSpPr>
        <p:spPr bwMode="auto">
          <a:xfrm>
            <a:off x="7562850" y="4243388"/>
            <a:ext cx="223838"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sp>
        <p:nvSpPr>
          <p:cNvPr id="75" name="Rectangle 1436"/>
          <p:cNvSpPr>
            <a:spLocks noChangeArrowheads="1"/>
          </p:cNvSpPr>
          <p:nvPr/>
        </p:nvSpPr>
        <p:spPr bwMode="auto">
          <a:xfrm>
            <a:off x="9253350" y="4475163"/>
            <a:ext cx="367088" cy="184666"/>
          </a:xfrm>
          <a:prstGeom prst="rect">
            <a:avLst/>
          </a:prstGeom>
          <a:noFill/>
          <a:ln>
            <a:noFill/>
          </a:ln>
          <a:extLst/>
        </p:spPr>
        <p:txBody>
          <a:bodyPr wrap="none" lIns="0" tIns="0" rIns="0" bIns="0">
            <a:spAutoFit/>
          </a:bodyPr>
          <a:lstStyle/>
          <a:p>
            <a:pPr algn="ctr" defTabSz="1218565" eaLnBrk="1" hangingPunct="1">
              <a:defRPr/>
            </a:pPr>
            <a:r>
              <a:rPr lang="en-US" sz="1200" kern="0" dirty="0">
                <a:solidFill>
                  <a:schemeClr val="bg1">
                    <a:lumMod val="85000"/>
                  </a:schemeClr>
                </a:solidFill>
                <a:cs typeface="+mn-ea"/>
                <a:sym typeface="+mn-lt"/>
              </a:rPr>
              <a:t>458K</a:t>
            </a:r>
            <a:endParaRPr lang="en-US" sz="2400" kern="0" dirty="0">
              <a:solidFill>
                <a:schemeClr val="bg1">
                  <a:lumMod val="85000"/>
                </a:schemeClr>
              </a:solidFill>
              <a:cs typeface="+mn-ea"/>
              <a:sym typeface="+mn-lt"/>
            </a:endParaRPr>
          </a:p>
        </p:txBody>
      </p:sp>
      <p:sp>
        <p:nvSpPr>
          <p:cNvPr id="76" name="Freeform 6"/>
          <p:cNvSpPr>
            <a:spLocks noEditPoints="1"/>
          </p:cNvSpPr>
          <p:nvPr/>
        </p:nvSpPr>
        <p:spPr bwMode="auto">
          <a:xfrm>
            <a:off x="9324975" y="4243388"/>
            <a:ext cx="222250" cy="1952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570C1"/>
          </a:solidFill>
          <a:ln>
            <a:noFill/>
          </a:ln>
        </p:spPr>
        <p:txBody>
          <a:bodyPr lIns="121920" tIns="60960" rIns="121920" bIns="60960"/>
          <a:lstStyle/>
          <a:p>
            <a:pPr defTabSz="1218565" eaLnBrk="1" fontAlgn="auto" hangingPunct="1">
              <a:spcBef>
                <a:spcPts val="0"/>
              </a:spcBef>
              <a:spcAft>
                <a:spcPts val="0"/>
              </a:spcAft>
              <a:defRPr/>
            </a:pPr>
            <a:endParaRPr lang="en-US" sz="3200" kern="0" dirty="0">
              <a:solidFill>
                <a:schemeClr val="bg1">
                  <a:lumMod val="85000"/>
                </a:schemeClr>
              </a:solidFill>
              <a:cs typeface="+mn-ea"/>
              <a:sym typeface="+mn-lt"/>
            </a:endParaRPr>
          </a:p>
        </p:txBody>
      </p:sp>
      <p:grpSp>
        <p:nvGrpSpPr>
          <p:cNvPr id="36" name="组合 35"/>
          <p:cNvGrpSpPr/>
          <p:nvPr/>
        </p:nvGrpSpPr>
        <p:grpSpPr>
          <a:xfrm>
            <a:off x="191344" y="-315635"/>
            <a:ext cx="11928647" cy="7173635"/>
            <a:chOff x="263352" y="-315635"/>
            <a:chExt cx="11928647" cy="7173635"/>
          </a:xfrm>
        </p:grpSpPr>
        <p:pic>
          <p:nvPicPr>
            <p:cNvPr id="39" name="图片 38" descr="图片包含 就坐, 黑色, 建筑物, 户外&#10;&#10;已生成高可信度的说明"/>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40" name="文本框 39"/>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3" name="PA_矩形 11"/>
              <p:cNvSpPr/>
              <p:nvPr>
                <p:custDataLst>
                  <p:tags r:id="rId1"/>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2"/>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PA_矩形 11"/>
              <p:cNvSpPr/>
              <p:nvPr>
                <p:custDataLst>
                  <p:tags r:id="rId3"/>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42" name="图片 41" descr="图片包含 就坐, 黑色, 建筑物, 户外&#10;&#10;已生成高可信度的说明"/>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Tree>
    <p:extLst>
      <p:ext uri="{BB962C8B-B14F-4D97-AF65-F5344CB8AC3E}">
        <p14:creationId xmlns:p14="http://schemas.microsoft.com/office/powerpoint/2010/main" val="3036192036"/>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3" name="Shape 539"/>
          <p:cNvSpPr>
            <a:spLocks noChangeArrowheads="1"/>
          </p:cNvSpPr>
          <p:nvPr/>
        </p:nvSpPr>
        <p:spPr bwMode="auto">
          <a:xfrm>
            <a:off x="1476375" y="1936750"/>
            <a:ext cx="2527300" cy="1274763"/>
          </a:xfrm>
          <a:custGeom>
            <a:avLst/>
            <a:gdLst>
              <a:gd name="T0" fmla="*/ 5499 w 21600"/>
              <a:gd name="T1" fmla="*/ 0 h 21600"/>
              <a:gd name="T2" fmla="*/ 364703 w 21600"/>
              <a:gd name="T3" fmla="*/ 641336 h 21600"/>
              <a:gd name="T4" fmla="*/ 0 w 21600"/>
              <a:gd name="T5" fmla="*/ 1274763 h 21600"/>
              <a:gd name="T6" fmla="*/ 2169851 w 21600"/>
              <a:gd name="T7" fmla="*/ 1274763 h 21600"/>
              <a:gd name="T8" fmla="*/ 2527300 w 21600"/>
              <a:gd name="T9" fmla="*/ 647001 h 21600"/>
              <a:gd name="T10" fmla="*/ 2184593 w 21600"/>
              <a:gd name="T11" fmla="*/ 1062 h 21600"/>
              <a:gd name="T12" fmla="*/ 5499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58" name="Shape 540"/>
          <p:cNvSpPr/>
          <p:nvPr/>
        </p:nvSpPr>
        <p:spPr>
          <a:xfrm>
            <a:off x="1676400" y="3460750"/>
            <a:ext cx="196215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59" name="Shape 541"/>
          <p:cNvSpPr/>
          <p:nvPr/>
        </p:nvSpPr>
        <p:spPr>
          <a:xfrm>
            <a:off x="1676400" y="3937000"/>
            <a:ext cx="1962150" cy="1846659"/>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0" name="Shape 542"/>
          <p:cNvSpPr/>
          <p:nvPr/>
        </p:nvSpPr>
        <p:spPr>
          <a:xfrm>
            <a:off x="2441575" y="2336800"/>
            <a:ext cx="563563" cy="469900"/>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sp>
        <p:nvSpPr>
          <p:cNvPr id="22537" name="Shape 544"/>
          <p:cNvSpPr>
            <a:spLocks noChangeArrowheads="1"/>
          </p:cNvSpPr>
          <p:nvPr/>
        </p:nvSpPr>
        <p:spPr bwMode="auto">
          <a:xfrm>
            <a:off x="3702050" y="1935163"/>
            <a:ext cx="2528888" cy="1276350"/>
          </a:xfrm>
          <a:custGeom>
            <a:avLst/>
            <a:gdLst>
              <a:gd name="T0" fmla="*/ 5503 w 21600"/>
              <a:gd name="T1" fmla="*/ 0 h 21600"/>
              <a:gd name="T2" fmla="*/ 364933 w 21600"/>
              <a:gd name="T3" fmla="*/ 642134 h 21600"/>
              <a:gd name="T4" fmla="*/ 0 w 21600"/>
              <a:gd name="T5" fmla="*/ 1276350 h 21600"/>
              <a:gd name="T6" fmla="*/ 2171214 w 21600"/>
              <a:gd name="T7" fmla="*/ 1276350 h 21600"/>
              <a:gd name="T8" fmla="*/ 2528888 w 21600"/>
              <a:gd name="T9" fmla="*/ 647807 h 21600"/>
              <a:gd name="T10" fmla="*/ 2185966 w 21600"/>
              <a:gd name="T11" fmla="*/ 1064 h 21600"/>
              <a:gd name="T12" fmla="*/ 5503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62" name="Shape 545"/>
          <p:cNvSpPr/>
          <p:nvPr/>
        </p:nvSpPr>
        <p:spPr>
          <a:xfrm>
            <a:off x="3924300" y="3460750"/>
            <a:ext cx="186055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63" name="Shape 546"/>
          <p:cNvSpPr/>
          <p:nvPr/>
        </p:nvSpPr>
        <p:spPr>
          <a:xfrm>
            <a:off x="3924300" y="3937000"/>
            <a:ext cx="1860550" cy="1846659"/>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4" name="Shape 547"/>
          <p:cNvSpPr/>
          <p:nvPr/>
        </p:nvSpPr>
        <p:spPr>
          <a:xfrm>
            <a:off x="4695825" y="2332038"/>
            <a:ext cx="585788" cy="48736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sp>
        <p:nvSpPr>
          <p:cNvPr id="22541" name="Shape 549"/>
          <p:cNvSpPr>
            <a:spLocks noChangeArrowheads="1"/>
          </p:cNvSpPr>
          <p:nvPr/>
        </p:nvSpPr>
        <p:spPr bwMode="auto">
          <a:xfrm>
            <a:off x="5932488" y="1935163"/>
            <a:ext cx="2527300" cy="1276350"/>
          </a:xfrm>
          <a:custGeom>
            <a:avLst/>
            <a:gdLst>
              <a:gd name="T0" fmla="*/ 5499 w 21600"/>
              <a:gd name="T1" fmla="*/ 0 h 21600"/>
              <a:gd name="T2" fmla="*/ 364703 w 21600"/>
              <a:gd name="T3" fmla="*/ 642134 h 21600"/>
              <a:gd name="T4" fmla="*/ 0 w 21600"/>
              <a:gd name="T5" fmla="*/ 1276350 h 21600"/>
              <a:gd name="T6" fmla="*/ 2169851 w 21600"/>
              <a:gd name="T7" fmla="*/ 1276350 h 21600"/>
              <a:gd name="T8" fmla="*/ 2527300 w 21600"/>
              <a:gd name="T9" fmla="*/ 647807 h 21600"/>
              <a:gd name="T10" fmla="*/ 2184593 w 21600"/>
              <a:gd name="T11" fmla="*/ 1064 h 21600"/>
              <a:gd name="T12" fmla="*/ 5499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66" name="Shape 550"/>
          <p:cNvSpPr/>
          <p:nvPr/>
        </p:nvSpPr>
        <p:spPr>
          <a:xfrm>
            <a:off x="6083300" y="3460750"/>
            <a:ext cx="191770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67" name="Shape 551"/>
          <p:cNvSpPr/>
          <p:nvPr/>
        </p:nvSpPr>
        <p:spPr>
          <a:xfrm>
            <a:off x="6083300" y="3937000"/>
            <a:ext cx="1866900" cy="1846659"/>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68" name="Shape 553"/>
          <p:cNvSpPr/>
          <p:nvPr/>
        </p:nvSpPr>
        <p:spPr>
          <a:xfrm>
            <a:off x="6973888" y="2319338"/>
            <a:ext cx="584200"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sp>
        <p:nvSpPr>
          <p:cNvPr id="22545" name="Shape 555"/>
          <p:cNvSpPr>
            <a:spLocks noChangeArrowheads="1"/>
          </p:cNvSpPr>
          <p:nvPr/>
        </p:nvSpPr>
        <p:spPr bwMode="auto">
          <a:xfrm>
            <a:off x="8161338" y="1935163"/>
            <a:ext cx="2528887" cy="1276350"/>
          </a:xfrm>
          <a:custGeom>
            <a:avLst/>
            <a:gdLst>
              <a:gd name="T0" fmla="*/ 5503 w 21600"/>
              <a:gd name="T1" fmla="*/ 0 h 21600"/>
              <a:gd name="T2" fmla="*/ 364932 w 21600"/>
              <a:gd name="T3" fmla="*/ 642134 h 21600"/>
              <a:gd name="T4" fmla="*/ 0 w 21600"/>
              <a:gd name="T5" fmla="*/ 1276350 h 21600"/>
              <a:gd name="T6" fmla="*/ 2171213 w 21600"/>
              <a:gd name="T7" fmla="*/ 1276350 h 21600"/>
              <a:gd name="T8" fmla="*/ 2528887 w 21600"/>
              <a:gd name="T9" fmla="*/ 647807 h 21600"/>
              <a:gd name="T10" fmla="*/ 2185965 w 21600"/>
              <a:gd name="T11" fmla="*/ 1064 h 21600"/>
              <a:gd name="T12" fmla="*/ 5503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47" y="0"/>
                </a:moveTo>
                <a:lnTo>
                  <a:pt x="3117" y="10867"/>
                </a:lnTo>
                <a:lnTo>
                  <a:pt x="0" y="21600"/>
                </a:lnTo>
                <a:lnTo>
                  <a:pt x="18545" y="21600"/>
                </a:lnTo>
                <a:lnTo>
                  <a:pt x="21600" y="10963"/>
                </a:lnTo>
                <a:lnTo>
                  <a:pt x="18671" y="18"/>
                </a:lnTo>
                <a:lnTo>
                  <a:pt x="47" y="0"/>
                </a:lnTo>
                <a:close/>
              </a:path>
            </a:pathLst>
          </a:custGeom>
          <a:noFill/>
          <a:ln>
            <a:solidFill>
              <a:srgbClr val="37BBED"/>
            </a:solidFill>
          </a:ln>
        </p:spPr>
        <p:txBody>
          <a:bodyPr/>
          <a:lstStyle/>
          <a:p>
            <a:endParaRPr lang="zh-CN" altLang="en-US">
              <a:cs typeface="+mn-ea"/>
              <a:sym typeface="+mn-lt"/>
            </a:endParaRPr>
          </a:p>
        </p:txBody>
      </p:sp>
      <p:sp>
        <p:nvSpPr>
          <p:cNvPr id="70" name="Shape 556"/>
          <p:cNvSpPr/>
          <p:nvPr/>
        </p:nvSpPr>
        <p:spPr>
          <a:xfrm>
            <a:off x="8350250" y="3460750"/>
            <a:ext cx="181610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sz="2100" spc="42" dirty="0" err="1">
                <a:solidFill>
                  <a:schemeClr val="bg1">
                    <a:lumMod val="85000"/>
                  </a:schemeClr>
                </a:solidFill>
                <a:latin typeface="+mn-lt"/>
                <a:ea typeface="+mn-ea"/>
                <a:cs typeface="+mn-ea"/>
                <a:sym typeface="+mn-lt"/>
              </a:rPr>
              <a:t>Lorem</a:t>
            </a:r>
            <a:r>
              <a:rPr sz="2100" spc="42" dirty="0">
                <a:solidFill>
                  <a:schemeClr val="bg1">
                    <a:lumMod val="85000"/>
                  </a:schemeClr>
                </a:solidFill>
                <a:latin typeface="+mn-lt"/>
                <a:ea typeface="+mn-ea"/>
                <a:cs typeface="+mn-ea"/>
                <a:sym typeface="+mn-lt"/>
              </a:rPr>
              <a:t> </a:t>
            </a:r>
            <a:r>
              <a:rPr sz="2100" spc="42" dirty="0" err="1">
                <a:solidFill>
                  <a:schemeClr val="bg1">
                    <a:lumMod val="85000"/>
                  </a:schemeClr>
                </a:solidFill>
                <a:latin typeface="+mn-lt"/>
                <a:ea typeface="+mn-ea"/>
                <a:cs typeface="+mn-ea"/>
                <a:sym typeface="+mn-lt"/>
              </a:rPr>
              <a:t>ipsum</a:t>
            </a:r>
            <a:r>
              <a:rPr sz="2100" spc="42" dirty="0">
                <a:solidFill>
                  <a:schemeClr val="bg1">
                    <a:lumMod val="85000"/>
                  </a:schemeClr>
                </a:solidFill>
                <a:latin typeface="+mn-lt"/>
                <a:ea typeface="+mn-ea"/>
                <a:cs typeface="+mn-ea"/>
                <a:sym typeface="+mn-lt"/>
              </a:rPr>
              <a:t> </a:t>
            </a:r>
          </a:p>
        </p:txBody>
      </p:sp>
      <p:sp>
        <p:nvSpPr>
          <p:cNvPr id="71" name="Shape 557"/>
          <p:cNvSpPr/>
          <p:nvPr/>
        </p:nvSpPr>
        <p:spPr>
          <a:xfrm>
            <a:off x="8350250" y="3937000"/>
            <a:ext cx="1816100" cy="2031325"/>
          </a:xfrm>
          <a:prstGeom prst="rect">
            <a:avLst/>
          </a:prstGeom>
          <a:noFill/>
          <a:ln w="12700" cap="flat">
            <a:noFill/>
            <a:miter lim="400000"/>
          </a:ln>
          <a:effec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sz="1200" spc="24">
                <a:solidFill>
                  <a:schemeClr val="bg1">
                    <a:lumMod val="85000"/>
                  </a:schemeClr>
                </a:solidFill>
                <a:latin typeface="+mn-lt"/>
                <a:ea typeface="+mn-ea"/>
                <a:cs typeface="+mn-ea"/>
                <a:sym typeface="+mn-lt"/>
              </a:rPr>
              <a:t>Donec ullamcorper nulla non metus auctor fringilla. Nullam id dolor id nibh ultricies vehicula ut id elit. Maecenas sed diam eget risus varius. Nullam id dolor id nibh ultricies Donec ullamcorper nulla non metus auctor fringilla. </a:t>
            </a:r>
          </a:p>
        </p:txBody>
      </p:sp>
      <p:sp>
        <p:nvSpPr>
          <p:cNvPr id="72" name="Shape 559"/>
          <p:cNvSpPr/>
          <p:nvPr/>
        </p:nvSpPr>
        <p:spPr>
          <a:xfrm>
            <a:off x="9190038" y="2319338"/>
            <a:ext cx="573087"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cs typeface="+mn-ea"/>
              <a:sym typeface="+mn-lt"/>
            </a:endParaRPr>
          </a:p>
        </p:txBody>
      </p:sp>
      <p:grpSp>
        <p:nvGrpSpPr>
          <p:cNvPr id="25" name="组合 24"/>
          <p:cNvGrpSpPr/>
          <p:nvPr/>
        </p:nvGrpSpPr>
        <p:grpSpPr>
          <a:xfrm>
            <a:off x="263352" y="-315635"/>
            <a:ext cx="11928647" cy="7173635"/>
            <a:chOff x="263352" y="-315635"/>
            <a:chExt cx="11928647" cy="7173635"/>
          </a:xfrm>
        </p:grpSpPr>
        <p:pic>
          <p:nvPicPr>
            <p:cNvPr id="26" name="图片 25" descr="图片包含 就坐, 黑色, 建筑物, 户外&#10;&#10;已生成高可信度的说明"/>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27" name="文本框 26"/>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28" name="组合 27"/>
            <p:cNvGrpSpPr/>
            <p:nvPr/>
          </p:nvGrpSpPr>
          <p:grpSpPr>
            <a:xfrm rot="10800000" flipV="1">
              <a:off x="263352" y="984158"/>
              <a:ext cx="11745783" cy="45719"/>
              <a:chOff x="3182554" y="3904019"/>
              <a:chExt cx="5543625" cy="45719"/>
            </a:xfrm>
          </p:grpSpPr>
          <p:sp>
            <p:nvSpPr>
              <p:cNvPr id="30" name="PA_矩形 11"/>
              <p:cNvSpPr/>
              <p:nvPr>
                <p:custDataLst>
                  <p:tags r:id="rId1"/>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PA_矩形 11"/>
              <p:cNvSpPr/>
              <p:nvPr>
                <p:custDataLst>
                  <p:tags r:id="rId2"/>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PA_矩形 11"/>
              <p:cNvSpPr/>
              <p:nvPr>
                <p:custDataLst>
                  <p:tags r:id="rId3"/>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spTree>
    <p:extLst>
      <p:ext uri="{BB962C8B-B14F-4D97-AF65-F5344CB8AC3E}">
        <p14:creationId xmlns:p14="http://schemas.microsoft.com/office/powerpoint/2010/main" val="1871483217"/>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descr="图片包含 就坐, 黑色, 建筑物, 户外&#10;&#10;已生成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5300000">
            <a:off x="1598933" y="-439982"/>
            <a:ext cx="6416674" cy="6943596"/>
          </a:xfrm>
          <a:prstGeom prst="rect">
            <a:avLst/>
          </a:prstGeom>
        </p:spPr>
      </p:pic>
      <p:sp>
        <p:nvSpPr>
          <p:cNvPr id="10" name="文本框 9"/>
          <p:cNvSpPr txBox="1"/>
          <p:nvPr/>
        </p:nvSpPr>
        <p:spPr>
          <a:xfrm>
            <a:off x="4479880" y="3280070"/>
            <a:ext cx="3416320" cy="646331"/>
          </a:xfrm>
          <a:prstGeom prst="rect">
            <a:avLst/>
          </a:prstGeom>
          <a:noFill/>
        </p:spPr>
        <p:txBody>
          <a:bodyPr wrap="none" rtlCol="0">
            <a:spAutoFit/>
          </a:bodyPr>
          <a:lstStyle/>
          <a:p>
            <a:r>
              <a:rPr lang="zh-CN" altLang="en-US" sz="3600" b="1" dirty="0">
                <a:solidFill>
                  <a:schemeClr val="bg1">
                    <a:lumMod val="85000"/>
                  </a:schemeClr>
                </a:solidFill>
                <a:cs typeface="+mn-ea"/>
                <a:sym typeface="+mn-lt"/>
              </a:rPr>
              <a:t>请输入标题内容</a:t>
            </a:r>
          </a:p>
        </p:txBody>
      </p:sp>
      <p:sp>
        <p:nvSpPr>
          <p:cNvPr id="11" name="矩形 10"/>
          <p:cNvSpPr/>
          <p:nvPr/>
        </p:nvSpPr>
        <p:spPr>
          <a:xfrm>
            <a:off x="4959339" y="3995772"/>
            <a:ext cx="2457404" cy="369332"/>
          </a:xfrm>
          <a:prstGeom prst="rect">
            <a:avLst/>
          </a:prstGeom>
        </p:spPr>
        <p:txBody>
          <a:bodyPr wrap="none">
            <a:spAutoFit/>
          </a:bodyPr>
          <a:lstStyle/>
          <a:p>
            <a:pPr algn="ctr"/>
            <a:r>
              <a:rPr lang="zh-CN" altLang="en-US" dirty="0">
                <a:solidFill>
                  <a:schemeClr val="bg1">
                    <a:lumMod val="85000"/>
                  </a:schemeClr>
                </a:solidFill>
                <a:cs typeface="+mn-ea"/>
                <a:sym typeface="+mn-lt"/>
              </a:rPr>
              <a:t>Please enter the title</a:t>
            </a:r>
          </a:p>
        </p:txBody>
      </p:sp>
      <p:sp>
        <p:nvSpPr>
          <p:cNvPr id="12" name="文本框 11"/>
          <p:cNvSpPr txBox="1"/>
          <p:nvPr/>
        </p:nvSpPr>
        <p:spPr>
          <a:xfrm>
            <a:off x="5722208" y="1556792"/>
            <a:ext cx="1050288" cy="1862048"/>
          </a:xfrm>
          <a:prstGeom prst="rect">
            <a:avLst/>
          </a:prstGeom>
          <a:noFill/>
        </p:spPr>
        <p:txBody>
          <a:bodyPr wrap="none" rtlCol="0">
            <a:spAutoFit/>
          </a:bodyPr>
          <a:lstStyle/>
          <a:p>
            <a:r>
              <a:rPr lang="en-US" altLang="zh-CN" sz="11500" dirty="0">
                <a:solidFill>
                  <a:schemeClr val="bg1">
                    <a:lumMod val="85000"/>
                  </a:schemeClr>
                </a:solidFill>
                <a:cs typeface="+mn-ea"/>
                <a:sym typeface="+mn-lt"/>
              </a:rPr>
              <a:t>2</a:t>
            </a:r>
            <a:endParaRPr lang="zh-CN" altLang="en-US" sz="11500" dirty="0">
              <a:solidFill>
                <a:schemeClr val="bg1">
                  <a:lumMod val="85000"/>
                </a:schemeClr>
              </a:solidFill>
              <a:cs typeface="+mn-ea"/>
              <a:sym typeface="+mn-lt"/>
            </a:endParaRPr>
          </a:p>
        </p:txBody>
      </p:sp>
      <p:sp>
        <p:nvSpPr>
          <p:cNvPr id="7" name="TextBox 6"/>
          <p:cNvSpPr txBox="1"/>
          <p:nvPr/>
        </p:nvSpPr>
        <p:spPr>
          <a:xfrm>
            <a:off x="1153794" y="6597352"/>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行业</a:t>
            </a: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模板</a:t>
            </a:r>
            <a:r>
              <a:rPr kumimoji="0" lang="en-US" altLang="zh-CN" sz="100" b="0" i="0" u="none" strike="noStrike" kern="0" cap="none" spc="0" normalizeH="0" baseline="0" noProof="0" dirty="0" smtClean="0">
                <a:ln>
                  <a:noFill/>
                </a:ln>
                <a:solidFill>
                  <a:schemeClr val="bg2">
                    <a:lumMod val="50000"/>
                  </a:schemeClr>
                </a:solidFill>
                <a:effectLst/>
                <a:uLnTx/>
                <a:uFillTx/>
              </a:rPr>
              <a:t>http://www.1ppt.com/hangye/</a:t>
            </a:r>
          </a:p>
        </p:txBody>
      </p:sp>
    </p:spTree>
    <p:custDataLst>
      <p:tags r:id="rId1"/>
    </p:custDataLst>
    <p:extLst>
      <p:ext uri="{BB962C8B-B14F-4D97-AF65-F5344CB8AC3E}">
        <p14:creationId xmlns:p14="http://schemas.microsoft.com/office/powerpoint/2010/main" val="319046521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63352" y="-315635"/>
            <a:ext cx="11928647" cy="7173635"/>
            <a:chOff x="263352" y="-315635"/>
            <a:chExt cx="11928647" cy="7173635"/>
          </a:xfrm>
        </p:grpSpPr>
        <p:pic>
          <p:nvPicPr>
            <p:cNvPr id="28" name="图片 27" descr="图片包含 就坐, 黑色, 建筑物, 户外&#10;&#10;已生成高可信度的说明"/>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rot="15300000">
              <a:off x="392931" y="-390354"/>
              <a:ext cx="1819802" cy="1969240"/>
            </a:xfrm>
            <a:prstGeom prst="rect">
              <a:avLst/>
            </a:prstGeom>
          </p:spPr>
        </p:pic>
        <p:sp>
          <p:nvSpPr>
            <p:cNvPr id="3" name="文本框 2"/>
            <p:cNvSpPr txBox="1"/>
            <p:nvPr/>
          </p:nvSpPr>
          <p:spPr>
            <a:xfrm>
              <a:off x="476332" y="332656"/>
              <a:ext cx="1980029" cy="523220"/>
            </a:xfrm>
            <a:prstGeom prst="rect">
              <a:avLst/>
            </a:prstGeom>
            <a:noFill/>
          </p:spPr>
          <p:txBody>
            <a:bodyPr wrap="none" rtlCol="0">
              <a:spAutoFit/>
            </a:bodyPr>
            <a:lstStyle/>
            <a:p>
              <a:pPr algn="ctr"/>
              <a:r>
                <a:rPr lang="zh-CN" altLang="en-US" sz="2800" dirty="0">
                  <a:solidFill>
                    <a:schemeClr val="bg1">
                      <a:lumMod val="85000"/>
                    </a:schemeClr>
                  </a:solidFill>
                  <a:cs typeface="+mn-ea"/>
                  <a:sym typeface="+mn-lt"/>
                </a:rPr>
                <a:t>输入小标题</a:t>
              </a:r>
            </a:p>
          </p:txBody>
        </p:sp>
        <p:grpSp>
          <p:nvGrpSpPr>
            <p:cNvPr id="41" name="组合 40"/>
            <p:cNvGrpSpPr/>
            <p:nvPr/>
          </p:nvGrpSpPr>
          <p:grpSpPr>
            <a:xfrm rot="10800000" flipV="1">
              <a:off x="263352" y="984158"/>
              <a:ext cx="11745783" cy="45719"/>
              <a:chOff x="3182554" y="3904019"/>
              <a:chExt cx="5543625" cy="45719"/>
            </a:xfrm>
          </p:grpSpPr>
          <p:sp>
            <p:nvSpPr>
              <p:cNvPr id="42" name="PA_矩形 11"/>
              <p:cNvSpPr/>
              <p:nvPr>
                <p:custDataLst>
                  <p:tags r:id="rId2"/>
                </p:custDataLst>
              </p:nvPr>
            </p:nvSpPr>
            <p:spPr>
              <a:xfrm>
                <a:off x="5030429" y="3904019"/>
                <a:ext cx="1847875" cy="45719"/>
              </a:xfrm>
              <a:prstGeom prst="rect">
                <a:avLst/>
              </a:prstGeom>
              <a:solidFill>
                <a:srgbClr val="52CBC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PA_矩形 11"/>
              <p:cNvSpPr/>
              <p:nvPr>
                <p:custDataLst>
                  <p:tags r:id="rId3"/>
                </p:custDataLst>
              </p:nvPr>
            </p:nvSpPr>
            <p:spPr>
              <a:xfrm>
                <a:off x="6878304" y="3904019"/>
                <a:ext cx="1847875" cy="45719"/>
              </a:xfrm>
              <a:prstGeom prst="rect">
                <a:avLst/>
              </a:prstGeom>
              <a:solidFill>
                <a:srgbClr val="585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PA_矩形 11"/>
              <p:cNvSpPr/>
              <p:nvPr>
                <p:custDataLst>
                  <p:tags r:id="rId4"/>
                </p:custDataLst>
              </p:nvPr>
            </p:nvSpPr>
            <p:spPr>
              <a:xfrm>
                <a:off x="3182554" y="3904019"/>
                <a:ext cx="1847875" cy="45719"/>
              </a:xfrm>
              <a:prstGeom prst="rect">
                <a:avLst/>
              </a:prstGeom>
              <a:solidFill>
                <a:srgbClr val="00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9" name="图片 28" descr="图片包含 就坐, 黑色, 建筑物, 户外&#10;&#10;已生成高可信度的说明"/>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flipH="1">
              <a:off x="9739942" y="1484784"/>
              <a:ext cx="2452057" cy="5373216"/>
            </a:xfrm>
            <a:prstGeom prst="rect">
              <a:avLst/>
            </a:prstGeom>
          </p:spPr>
        </p:pic>
      </p:grpSp>
      <p:cxnSp>
        <p:nvCxnSpPr>
          <p:cNvPr id="46" name="直接连接符 7"/>
          <p:cNvCxnSpPr>
            <a:cxnSpLocks noChangeShapeType="1"/>
          </p:cNvCxnSpPr>
          <p:nvPr/>
        </p:nvCxnSpPr>
        <p:spPr bwMode="auto">
          <a:xfrm>
            <a:off x="6665078" y="2133120"/>
            <a:ext cx="0" cy="3186113"/>
          </a:xfrm>
          <a:prstGeom prst="line">
            <a:avLst/>
          </a:prstGeom>
          <a:noFill/>
          <a:ln w="57150">
            <a:solidFill>
              <a:srgbClr val="37BBED"/>
            </a:solidFill>
            <a:round/>
            <a:headEnd/>
            <a:tailEnd/>
          </a:ln>
          <a:extLst>
            <a:ext uri="{909E8E84-426E-40DD-AFC4-6F175D3DCCD1}">
              <a14:hiddenFill xmlns:a14="http://schemas.microsoft.com/office/drawing/2010/main">
                <a:noFill/>
              </a14:hiddenFill>
            </a:ext>
          </a:extLst>
        </p:spPr>
      </p:cxnSp>
      <p:grpSp>
        <p:nvGrpSpPr>
          <p:cNvPr id="47" name="组合 17"/>
          <p:cNvGrpSpPr>
            <a:grpSpLocks/>
          </p:cNvGrpSpPr>
          <p:nvPr/>
        </p:nvGrpSpPr>
        <p:grpSpPr bwMode="auto">
          <a:xfrm>
            <a:off x="476798" y="2133120"/>
            <a:ext cx="3046413" cy="992314"/>
            <a:chOff x="0" y="0"/>
            <a:chExt cx="3046360" cy="992802"/>
          </a:xfrm>
        </p:grpSpPr>
        <p:sp>
          <p:nvSpPr>
            <p:cNvPr id="48"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6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67"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68" name="组合 22"/>
          <p:cNvGrpSpPr>
            <a:grpSpLocks/>
          </p:cNvGrpSpPr>
          <p:nvPr/>
        </p:nvGrpSpPr>
        <p:grpSpPr bwMode="auto">
          <a:xfrm>
            <a:off x="475211" y="3249133"/>
            <a:ext cx="3044825" cy="992635"/>
            <a:chOff x="0" y="0"/>
            <a:chExt cx="3046360" cy="991591"/>
          </a:xfrm>
        </p:grpSpPr>
        <p:sp>
          <p:nvSpPr>
            <p:cNvPr id="69"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0" name="文本框 83"/>
            <p:cNvSpPr txBox="1">
              <a:spLocks noChangeArrowheads="1"/>
            </p:cNvSpPr>
            <p:nvPr/>
          </p:nvSpPr>
          <p:spPr bwMode="auto">
            <a:xfrm>
              <a:off x="103604" y="0"/>
              <a:ext cx="956193"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1"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72" name="组合 26"/>
          <p:cNvGrpSpPr>
            <a:grpSpLocks/>
          </p:cNvGrpSpPr>
          <p:nvPr/>
        </p:nvGrpSpPr>
        <p:grpSpPr bwMode="auto">
          <a:xfrm>
            <a:off x="475211" y="4366733"/>
            <a:ext cx="3044825" cy="992314"/>
            <a:chOff x="0" y="0"/>
            <a:chExt cx="3046360" cy="992803"/>
          </a:xfrm>
        </p:grpSpPr>
        <p:sp>
          <p:nvSpPr>
            <p:cNvPr id="73"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4" name="文本框 83"/>
            <p:cNvSpPr txBox="1">
              <a:spLocks noChangeArrowheads="1"/>
            </p:cNvSpPr>
            <p:nvPr/>
          </p:nvSpPr>
          <p:spPr bwMode="auto">
            <a:xfrm>
              <a:off x="103604" y="0"/>
              <a:ext cx="956193"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5"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76" name="组合 30"/>
          <p:cNvGrpSpPr>
            <a:grpSpLocks/>
          </p:cNvGrpSpPr>
          <p:nvPr/>
        </p:nvGrpSpPr>
        <p:grpSpPr bwMode="auto">
          <a:xfrm>
            <a:off x="3548611" y="2133120"/>
            <a:ext cx="3046412" cy="992314"/>
            <a:chOff x="0" y="0"/>
            <a:chExt cx="3046360" cy="992802"/>
          </a:xfrm>
        </p:grpSpPr>
        <p:sp>
          <p:nvSpPr>
            <p:cNvPr id="77" name="矩形 13"/>
            <p:cNvSpPr>
              <a:spLocks noChangeArrowheads="1"/>
            </p:cNvSpPr>
            <p:nvPr/>
          </p:nvSpPr>
          <p:spPr bwMode="auto">
            <a:xfrm>
              <a:off x="0" y="207586"/>
              <a:ext cx="3046360" cy="78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78" name="文本框 83"/>
            <p:cNvSpPr txBox="1">
              <a:spLocks noChangeArrowheads="1"/>
            </p:cNvSpPr>
            <p:nvPr/>
          </p:nvSpPr>
          <p:spPr bwMode="auto">
            <a:xfrm>
              <a:off x="103604" y="0"/>
              <a:ext cx="955695"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79"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80" name="组合 34"/>
          <p:cNvGrpSpPr>
            <a:grpSpLocks/>
          </p:cNvGrpSpPr>
          <p:nvPr/>
        </p:nvGrpSpPr>
        <p:grpSpPr bwMode="auto">
          <a:xfrm>
            <a:off x="3547023" y="3249133"/>
            <a:ext cx="3046413" cy="992635"/>
            <a:chOff x="0" y="0"/>
            <a:chExt cx="3046360" cy="991591"/>
          </a:xfrm>
        </p:grpSpPr>
        <p:sp>
          <p:nvSpPr>
            <p:cNvPr id="81" name="矩形 13"/>
            <p:cNvSpPr>
              <a:spLocks noChangeArrowheads="1"/>
            </p:cNvSpPr>
            <p:nvPr/>
          </p:nvSpPr>
          <p:spPr bwMode="auto">
            <a:xfrm>
              <a:off x="0" y="207586"/>
              <a:ext cx="3046360" cy="7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2" name="文本框 83"/>
            <p:cNvSpPr txBox="1">
              <a:spLocks noChangeArrowheads="1"/>
            </p:cNvSpPr>
            <p:nvPr/>
          </p:nvSpPr>
          <p:spPr bwMode="auto">
            <a:xfrm>
              <a:off x="103604" y="0"/>
              <a:ext cx="955694" cy="26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3"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grpSp>
        <p:nvGrpSpPr>
          <p:cNvPr id="84" name="组合 38"/>
          <p:cNvGrpSpPr>
            <a:grpSpLocks/>
          </p:cNvGrpSpPr>
          <p:nvPr/>
        </p:nvGrpSpPr>
        <p:grpSpPr bwMode="auto">
          <a:xfrm>
            <a:off x="3547023" y="4366733"/>
            <a:ext cx="3046413" cy="992314"/>
            <a:chOff x="0" y="0"/>
            <a:chExt cx="3046360" cy="992803"/>
          </a:xfrm>
        </p:grpSpPr>
        <p:sp>
          <p:nvSpPr>
            <p:cNvPr id="85" name="矩形 13"/>
            <p:cNvSpPr>
              <a:spLocks noChangeArrowheads="1"/>
            </p:cNvSpPr>
            <p:nvPr/>
          </p:nvSpPr>
          <p:spPr bwMode="auto">
            <a:xfrm>
              <a:off x="0" y="207586"/>
              <a:ext cx="3046360"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68421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chemeClr val="bg1">
                      <a:lumMod val="85000"/>
                    </a:schemeClr>
                  </a:solidFill>
                  <a:latin typeface="+mn-lt"/>
                  <a:ea typeface="+mn-ea"/>
                  <a:cs typeface="+mn-ea"/>
                  <a:sym typeface="+mn-lt"/>
                </a:rPr>
                <a:t>This is an example text . Go ahead and replace it. Add your text here. This is an example text . Go ahead and replace it. Add your text here.</a:t>
              </a:r>
              <a:endParaRPr lang="zh-CN" altLang="en-US" sz="1000">
                <a:solidFill>
                  <a:schemeClr val="bg1">
                    <a:lumMod val="85000"/>
                  </a:schemeClr>
                </a:solidFill>
                <a:latin typeface="+mn-lt"/>
                <a:ea typeface="+mn-ea"/>
                <a:cs typeface="+mn-ea"/>
                <a:sym typeface="+mn-lt"/>
              </a:endParaRPr>
            </a:p>
          </p:txBody>
        </p:sp>
        <p:sp>
          <p:nvSpPr>
            <p:cNvPr id="86" name="文本框 83"/>
            <p:cNvSpPr txBox="1">
              <a:spLocks noChangeArrowheads="1"/>
            </p:cNvSpPr>
            <p:nvPr/>
          </p:nvSpPr>
          <p:spPr bwMode="auto">
            <a:xfrm>
              <a:off x="103604" y="0"/>
              <a:ext cx="955694" cy="26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512763">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00" b="1">
                  <a:solidFill>
                    <a:schemeClr val="bg1">
                      <a:lumMod val="85000"/>
                    </a:schemeClr>
                  </a:solidFill>
                  <a:latin typeface="+mn-lt"/>
                  <a:ea typeface="+mn-ea"/>
                  <a:cs typeface="+mn-ea"/>
                  <a:sym typeface="+mn-lt"/>
                </a:rPr>
                <a:t>TEXT HERE</a:t>
              </a:r>
              <a:endParaRPr lang="zh-CN" altLang="en-US" sz="1100" b="1">
                <a:solidFill>
                  <a:schemeClr val="bg1">
                    <a:lumMod val="85000"/>
                  </a:schemeClr>
                </a:solidFill>
                <a:latin typeface="+mn-lt"/>
                <a:ea typeface="+mn-ea"/>
                <a:cs typeface="+mn-ea"/>
                <a:sym typeface="+mn-lt"/>
              </a:endParaRPr>
            </a:p>
          </p:txBody>
        </p:sp>
        <p:cxnSp>
          <p:nvCxnSpPr>
            <p:cNvPr id="87" name="直接连接符 120"/>
            <p:cNvCxnSpPr>
              <a:cxnSpLocks noChangeShapeType="1"/>
            </p:cNvCxnSpPr>
            <p:nvPr/>
          </p:nvCxnSpPr>
          <p:spPr bwMode="auto">
            <a:xfrm>
              <a:off x="103604" y="45691"/>
              <a:ext cx="0" cy="170228"/>
            </a:xfrm>
            <a:prstGeom prst="line">
              <a:avLst/>
            </a:prstGeom>
            <a:noFill/>
            <a:ln w="9525">
              <a:solidFill>
                <a:srgbClr val="007BC6"/>
              </a:solidFill>
              <a:round/>
              <a:headEnd/>
              <a:tailEnd/>
            </a:ln>
            <a:extLst>
              <a:ext uri="{909E8E84-426E-40DD-AFC4-6F175D3DCCD1}">
                <a14:hiddenFill xmlns:a14="http://schemas.microsoft.com/office/drawing/2010/main">
                  <a:noFill/>
                </a14:hiddenFill>
              </a:ext>
            </a:extLst>
          </p:spPr>
        </p:cxnSp>
      </p:grpSp>
      <p:pic>
        <p:nvPicPr>
          <p:cNvPr id="5" name="图片 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932662" y="2132856"/>
            <a:ext cx="4779962" cy="3186641"/>
          </a:xfrm>
          <a:prstGeom prst="rect">
            <a:avLst/>
          </a:prstGeom>
          <a:noFill/>
          <a:ln>
            <a:noFill/>
          </a:ln>
        </p:spPr>
      </p:pic>
    </p:spTree>
    <p:custDataLst>
      <p:tags r:id="rId1"/>
    </p:custDataLst>
    <p:extLst>
      <p:ext uri="{BB962C8B-B14F-4D97-AF65-F5344CB8AC3E}">
        <p14:creationId xmlns:p14="http://schemas.microsoft.com/office/powerpoint/2010/main" val="2421228308"/>
      </p:ext>
    </p:extLst>
  </p:cSld>
  <p:clrMapOvr>
    <a:masterClrMapping/>
  </p:clrMapOvr>
  <mc:AlternateContent xmlns:mc="http://schemas.openxmlformats.org/markup-compatibility/2006" xmlns:p14="http://schemas.microsoft.com/office/powerpoint/2010/main">
    <mc:Choice Requires="p14">
      <p:transition spd="slow" p14:dur="1600" advTm="6600">
        <p:blinds dir="vert"/>
      </p:transition>
    </mc:Choice>
    <mc:Fallback xmlns="">
      <p:transition spd="slow" advTm="66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000"/>
                                        <p:tgtEl>
                                          <p:spTgt spid="80"/>
                                        </p:tgtEl>
                                      </p:cBhvr>
                                    </p:animEffect>
                                    <p:anim calcmode="lin" valueType="num">
                                      <p:cBhvr>
                                        <p:cTn id="33" dur="1000" fill="hold"/>
                                        <p:tgtEl>
                                          <p:spTgt spid="80"/>
                                        </p:tgtEl>
                                        <p:attrNameLst>
                                          <p:attrName>ppt_x</p:attrName>
                                        </p:attrNameLst>
                                      </p:cBhvr>
                                      <p:tavLst>
                                        <p:tav tm="0">
                                          <p:val>
                                            <p:strVal val="#ppt_x"/>
                                          </p:val>
                                        </p:tav>
                                        <p:tav tm="100000">
                                          <p:val>
                                            <p:strVal val="#ppt_x"/>
                                          </p:val>
                                        </p:tav>
                                      </p:tavLst>
                                    </p:anim>
                                    <p:anim calcmode="lin" valueType="num">
                                      <p:cBhvr>
                                        <p:cTn id="34" dur="1000" fill="hold"/>
                                        <p:tgtEl>
                                          <p:spTgt spid="8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1000"/>
                                        <p:tgtEl>
                                          <p:spTgt spid="84"/>
                                        </p:tgtEl>
                                      </p:cBhvr>
                                    </p:animEffect>
                                    <p:anim calcmode="lin" valueType="num">
                                      <p:cBhvr>
                                        <p:cTn id="38" dur="1000" fill="hold"/>
                                        <p:tgtEl>
                                          <p:spTgt spid="84"/>
                                        </p:tgtEl>
                                        <p:attrNameLst>
                                          <p:attrName>ppt_x</p:attrName>
                                        </p:attrNameLst>
                                      </p:cBhvr>
                                      <p:tavLst>
                                        <p:tav tm="0">
                                          <p:val>
                                            <p:strVal val="#ppt_x"/>
                                          </p:val>
                                        </p:tav>
                                        <p:tav tm="100000">
                                          <p:val>
                                            <p:strVal val="#ppt_x"/>
                                          </p:val>
                                        </p:tav>
                                      </p:tavLst>
                                    </p:anim>
                                    <p:anim calcmode="lin" valueType="num">
                                      <p:cBhvr>
                                        <p:cTn id="39" dur="1000" fill="hold"/>
                                        <p:tgtEl>
                                          <p:spTgt spid="8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14.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TIMING" val="|0.9"/>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28.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49.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66.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TIMING" val="|0.2"/>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TIMING" val="|0.4|0.9|0.9|0.7|0.5|0.7|0.8|0.6|0.8|0.8|0.9"/>
</p:tagLst>
</file>

<file path=ppt/theme/theme1.xml><?xml version="1.0" encoding="utf-8"?>
<a:theme xmlns:a="http://schemas.openxmlformats.org/drawingml/2006/main" name="第一PPT，www.1ppt.com">
  <a:themeElements>
    <a:clrScheme name="自定义 657">
      <a:dk1>
        <a:srgbClr val="5F5F5F"/>
      </a:dk1>
      <a:lt1>
        <a:srgbClr val="FFFFFF"/>
      </a:lt1>
      <a:dk2>
        <a:srgbClr val="FFFFFF"/>
      </a:dk2>
      <a:lt2>
        <a:srgbClr val="5F5F5F"/>
      </a:lt2>
      <a:accent1>
        <a:srgbClr val="67B58C"/>
      </a:accent1>
      <a:accent2>
        <a:srgbClr val="9DB670"/>
      </a:accent2>
      <a:accent3>
        <a:srgbClr val="4AAED2"/>
      </a:accent3>
      <a:accent4>
        <a:srgbClr val="6494B4"/>
      </a:accent4>
      <a:accent5>
        <a:srgbClr val="FFC000"/>
      </a:accent5>
      <a:accent6>
        <a:srgbClr val="FF3737"/>
      </a:accent6>
      <a:hlink>
        <a:srgbClr val="55C4F8"/>
      </a:hlink>
      <a:folHlink>
        <a:srgbClr val="C6EBFC"/>
      </a:folHlink>
    </a:clrScheme>
    <a:fontScheme name="4x1x00fv">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A000120150822A06KPBG</Template>
  <TotalTime>256</TotalTime>
  <Words>2353</Words>
  <Application>Microsoft Office PowerPoint</Application>
  <PresentationFormat>自定义</PresentationFormat>
  <Paragraphs>213</Paragraphs>
  <Slides>24</Slides>
  <Notes>20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24</vt:i4>
      </vt:variant>
    </vt:vector>
  </HeadingPairs>
  <TitlesOfParts>
    <vt:vector size="28" baseType="lpstr">
      <vt:lpstr>第一PPT，www.1ppt.com</vt:lpstr>
      <vt:lpstr>自定义设计方案</vt:lpstr>
      <vt:lpstr>Microsoft Excel 图表</vt:lpstr>
      <vt:lpstr>Microsoft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互联网大数据</dc:title>
  <dc:creator>第一PPT</dc:creator>
  <cp:keywords>www.1ppt.com</cp:keywords>
  <dc:description>www.1ppt.com</dc:description>
  <cp:lastModifiedBy>Windows User</cp:lastModifiedBy>
  <cp:revision>50</cp:revision>
  <dcterms:created xsi:type="dcterms:W3CDTF">2017-02-20T09:50:07Z</dcterms:created>
  <dcterms:modified xsi:type="dcterms:W3CDTF">2021-05-18T05:35:26Z</dcterms:modified>
</cp:coreProperties>
</file>