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4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/>
          <p:nvPr/>
        </p:nvPicPr>
        <p:blipFill>
          <a:blip r:embed="rId14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006699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tIns="0" rIns="0" bIns="0">
            <a:normAutofit fontScale="6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u-H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u-H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hu-HU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hu-HU" sz="1400" b="0" strike="noStrike" spc="-1">
                <a:latin typeface="Arial"/>
              </a:rPr>
              <a:t>&lt;footer&gt;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D1601346-AF53-43D2-9ED4-9EE6FC764A1C}" type="slidenum">
              <a:rPr lang="hu-HU" sz="1400" b="0" strike="noStrike" spc="-1">
                <a:latin typeface="Arial"/>
              </a:rPr>
              <a:t>‹#›</a:t>
            </a:fld>
            <a:endParaRPr lang="hu-HU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u-HU" sz="2800" b="0" strike="noStrike" spc="-1">
                <a:solidFill>
                  <a:srgbClr val="0066CC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0" strike="noStrike" spc="-1">
                <a:solidFill>
                  <a:srgbClr val="0066CC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u-HU" sz="2000" b="0" strike="noStrike" spc="-1">
                <a:solidFill>
                  <a:srgbClr val="0066CC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solidFill>
                  <a:srgbClr val="0066CC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solidFill>
                  <a:srgbClr val="0066CC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solidFill>
                  <a:srgbClr val="0066CC"/>
                </a:solidFill>
                <a:latin typeface="Arial"/>
              </a:rPr>
              <a:t>Seventh Outline Level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hu-HU" sz="1400" b="0" strike="noStrike" spc="-1">
                <a:latin typeface="Arial"/>
              </a:rPr>
              <a:t> </a:t>
            </a: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hu-HU" sz="1400" b="0" strike="noStrike" spc="-1">
                <a:latin typeface="Arial"/>
              </a:rPr>
              <a:t> </a:t>
            </a: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D3E81F22-C628-4C6A-BEC7-0D40A160E5A8}" type="slidenum">
              <a:rPr lang="hu-HU" sz="1400" b="0" strike="noStrike" spc="-1">
                <a:latin typeface="Arial"/>
              </a:rPr>
              <a:t>‹#›</a:t>
            </a:fld>
            <a:endParaRPr lang="hu-HU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2341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006699"/>
                </a:solidFill>
                <a:latin typeface="Arial"/>
              </a:rPr>
              <a:t>Gamers Connect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FFFFFF"/>
                </a:solidFill>
                <a:latin typeface="Arial"/>
              </a:rPr>
              <a:t>Android és Firebase</a:t>
            </a:r>
          </a:p>
        </p:txBody>
      </p:sp>
      <p:sp>
        <p:nvSpPr>
          <p:cNvPr id="105" name="TextShape 2"/>
          <p:cNvSpPr txBox="1"/>
          <p:nvPr/>
        </p:nvSpPr>
        <p:spPr>
          <a:xfrm>
            <a:off x="504000" y="1769040"/>
            <a:ext cx="2808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A folyamatos listanézethez (ún. RecyclerView) külön adapter alkalmazása</a:t>
            </a:r>
            <a:r>
              <a:t/>
            </a:r>
            <a:br/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(a kód eleje):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 </a:t>
            </a:r>
          </a:p>
        </p:txBody>
      </p:sp>
      <p:pic>
        <p:nvPicPr>
          <p:cNvPr id="106" name="Kép 105"/>
          <p:cNvPicPr/>
          <p:nvPr/>
        </p:nvPicPr>
        <p:blipFill>
          <a:blip r:embed="rId2"/>
          <a:stretch/>
        </p:blipFill>
        <p:spPr>
          <a:xfrm>
            <a:off x="3520440" y="981000"/>
            <a:ext cx="6465960" cy="528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FFFFFF"/>
                </a:solidFill>
                <a:latin typeface="Arial"/>
              </a:rPr>
              <a:t>Android és Firebase</a:t>
            </a:r>
          </a:p>
        </p:txBody>
      </p:sp>
      <p:sp>
        <p:nvSpPr>
          <p:cNvPr id="108" name="TextShape 2"/>
          <p:cNvSpPr txBox="1"/>
          <p:nvPr/>
        </p:nvSpPr>
        <p:spPr>
          <a:xfrm>
            <a:off x="504000" y="1769040"/>
            <a:ext cx="2808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SELECT</a:t>
            </a:r>
            <a:r>
              <a:t/>
            </a:r>
            <a:br/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profilePic,</a:t>
            </a:r>
            <a:r>
              <a:t/>
            </a:r>
            <a:br/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username</a:t>
            </a:r>
            <a:r>
              <a:t/>
            </a:r>
            <a:br/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FROM </a:t>
            </a:r>
            <a:r>
              <a:t/>
            </a:r>
            <a:br/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users</a:t>
            </a:r>
            <a:r>
              <a:t/>
            </a:r>
            <a:br/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WHERE</a:t>
            </a:r>
            <a:r>
              <a:t/>
            </a:r>
            <a:br/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uid = uid: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 </a:t>
            </a:r>
          </a:p>
        </p:txBody>
      </p:sp>
      <p:pic>
        <p:nvPicPr>
          <p:cNvPr id="109" name="Kép 108"/>
          <p:cNvPicPr/>
          <p:nvPr/>
        </p:nvPicPr>
        <p:blipFill>
          <a:blip r:embed="rId2"/>
          <a:stretch/>
        </p:blipFill>
        <p:spPr>
          <a:xfrm>
            <a:off x="3240000" y="1471320"/>
            <a:ext cx="6818400" cy="3856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FFFFFF"/>
                </a:solidFill>
                <a:latin typeface="Arial"/>
              </a:rPr>
              <a:t>Kihívások</a:t>
            </a:r>
          </a:p>
        </p:txBody>
      </p:sp>
      <p:sp>
        <p:nvSpPr>
          <p:cNvPr id="111" name="TextShape 2"/>
          <p:cNvSpPr txBox="1"/>
          <p:nvPr/>
        </p:nvSpPr>
        <p:spPr>
          <a:xfrm>
            <a:off x="504000" y="176904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 dirty="0">
                <a:solidFill>
                  <a:srgbClr val="0066CC"/>
                </a:solidFill>
                <a:latin typeface="Arial"/>
              </a:rPr>
              <a:t>Zsuzsi: </a:t>
            </a:r>
            <a:r>
              <a:rPr lang="hu-HU" sz="3200" b="0" strike="noStrike" spc="-1" dirty="0" err="1">
                <a:solidFill>
                  <a:srgbClr val="0066CC"/>
                </a:solidFill>
                <a:latin typeface="Arial"/>
              </a:rPr>
              <a:t>Firebase</a:t>
            </a:r>
            <a:r>
              <a:rPr lang="hu-HU" sz="3200" b="0" strike="noStrike" spc="-1" dirty="0">
                <a:solidFill>
                  <a:srgbClr val="0066CC"/>
                </a:solidFill>
                <a:latin typeface="Arial"/>
              </a:rPr>
              <a:t> megértése, tudás átadása, csapat motiválása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 dirty="0">
                <a:solidFill>
                  <a:srgbClr val="0066CC"/>
                </a:solidFill>
                <a:latin typeface="Arial"/>
              </a:rPr>
              <a:t>Máté: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 dirty="0" smtClean="0">
                <a:solidFill>
                  <a:srgbClr val="0066CC"/>
                </a:solidFill>
                <a:latin typeface="Arial"/>
              </a:rPr>
              <a:t>Alex: Idő beosztása</a:t>
            </a:r>
            <a:r>
              <a:rPr lang="hu-HU" sz="3200" b="0" strike="noStrike" spc="-1" smtClean="0">
                <a:solidFill>
                  <a:srgbClr val="0066CC"/>
                </a:solidFill>
                <a:latin typeface="Arial"/>
              </a:rPr>
              <a:t>, határidők pontos  </a:t>
            </a:r>
            <a:r>
              <a:rPr lang="hu-HU" sz="3200" b="0" strike="noStrike" spc="-1" dirty="0" smtClean="0">
                <a:solidFill>
                  <a:srgbClr val="0066CC"/>
                </a:solidFill>
                <a:latin typeface="Arial"/>
              </a:rPr>
              <a:t>betartása</a:t>
            </a:r>
            <a:endParaRPr lang="hu-HU" sz="3200" b="0" strike="noStrike" spc="-1" dirty="0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 dirty="0">
                <a:solidFill>
                  <a:srgbClr val="0066CC"/>
                </a:solidFill>
                <a:latin typeface="Arial"/>
              </a:rPr>
              <a:t>Iza: megbeszélési időpontok összehozása, rengeteg jó ötlet kevés idő a megvalósításához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FFFFFF"/>
                </a:solidFill>
                <a:latin typeface="Arial"/>
              </a:rPr>
              <a:t>Eredmények</a:t>
            </a:r>
          </a:p>
        </p:txBody>
      </p:sp>
      <p:sp>
        <p:nvSpPr>
          <p:cNvPr id="113" name="TextShape 2"/>
          <p:cNvSpPr txBox="1"/>
          <p:nvPr/>
        </p:nvSpPr>
        <p:spPr>
          <a:xfrm>
            <a:off x="504000" y="176904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Egy alap applikáció, amelyre bármilyen Social Media applikáció írható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Létező funkciók: Ismerősök keresése és hozzáadása, saját profil választható avatar-ral, és egy opcionális rövid leírás, posztok megjelenítése az üzenőfalon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További fejleszthető funkciók: messaging szolgáltatás, saját képek feltöltése, tárolása, üzenetek szűrése, AdWords stb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FFFFFF"/>
                </a:solidFill>
                <a:latin typeface="Arial"/>
              </a:rPr>
              <a:t>Eredmények</a:t>
            </a:r>
          </a:p>
        </p:txBody>
      </p:sp>
      <p:pic>
        <p:nvPicPr>
          <p:cNvPr id="115" name="Kép 114"/>
          <p:cNvPicPr/>
          <p:nvPr/>
        </p:nvPicPr>
        <p:blipFill>
          <a:blip r:embed="rId2"/>
          <a:stretch/>
        </p:blipFill>
        <p:spPr>
          <a:xfrm>
            <a:off x="81360" y="978480"/>
            <a:ext cx="3302640" cy="5636880"/>
          </a:xfrm>
          <a:prstGeom prst="rect">
            <a:avLst/>
          </a:prstGeom>
          <a:ln>
            <a:noFill/>
          </a:ln>
        </p:spPr>
      </p:pic>
      <p:pic>
        <p:nvPicPr>
          <p:cNvPr id="116" name="Kép 115"/>
          <p:cNvPicPr/>
          <p:nvPr/>
        </p:nvPicPr>
        <p:blipFill>
          <a:blip r:embed="rId3"/>
          <a:stretch/>
        </p:blipFill>
        <p:spPr>
          <a:xfrm>
            <a:off x="3384000" y="978480"/>
            <a:ext cx="3307680" cy="5645520"/>
          </a:xfrm>
          <a:prstGeom prst="rect">
            <a:avLst/>
          </a:prstGeom>
          <a:ln>
            <a:noFill/>
          </a:ln>
        </p:spPr>
      </p:pic>
      <p:pic>
        <p:nvPicPr>
          <p:cNvPr id="117" name="Kép 116"/>
          <p:cNvPicPr/>
          <p:nvPr/>
        </p:nvPicPr>
        <p:blipFill>
          <a:blip r:embed="rId4"/>
          <a:stretch/>
        </p:blipFill>
        <p:spPr>
          <a:xfrm>
            <a:off x="6696000" y="1008000"/>
            <a:ext cx="3277080" cy="559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FFFFFF"/>
                </a:solidFill>
                <a:latin typeface="Arial"/>
              </a:rPr>
              <a:t>Eredmények</a:t>
            </a:r>
          </a:p>
        </p:txBody>
      </p:sp>
      <p:pic>
        <p:nvPicPr>
          <p:cNvPr id="119" name="Kép 118"/>
          <p:cNvPicPr/>
          <p:nvPr/>
        </p:nvPicPr>
        <p:blipFill>
          <a:blip r:embed="rId2"/>
          <a:stretch/>
        </p:blipFill>
        <p:spPr>
          <a:xfrm>
            <a:off x="144000" y="936360"/>
            <a:ext cx="3744000" cy="6390360"/>
          </a:xfrm>
          <a:prstGeom prst="rect">
            <a:avLst/>
          </a:prstGeom>
          <a:ln>
            <a:noFill/>
          </a:ln>
        </p:spPr>
      </p:pic>
      <p:pic>
        <p:nvPicPr>
          <p:cNvPr id="120" name="Kép 119"/>
          <p:cNvPicPr/>
          <p:nvPr/>
        </p:nvPicPr>
        <p:blipFill>
          <a:blip r:embed="rId3"/>
          <a:stretch/>
        </p:blipFill>
        <p:spPr>
          <a:xfrm>
            <a:off x="6192000" y="936360"/>
            <a:ext cx="3781080" cy="645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FFFFFF"/>
                </a:solidFill>
                <a:latin typeface="Arial"/>
              </a:rPr>
              <a:t>Csapattagok</a:t>
            </a: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Hódi Zsuzsa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Németh Máté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Sohajda Alex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Török Iza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FFFFFF"/>
                </a:solidFill>
                <a:latin typeface="Arial"/>
              </a:rPr>
              <a:t>Célok</a:t>
            </a:r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Közösségi média applikáció létrehozása Android eszközökre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Lényege: az ismerőseink számára fontos gamer események, streamek elérhetősége és időpontja megjelenik az üzenőfalon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Kotlin vs Java: Java-t mindannyian ismerjük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Adatbázis szerver vs felhő alapú adatbázis: egyszerűbbnek tűnik a felhő alapú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FFFFFF"/>
                </a:solidFill>
                <a:latin typeface="Arial"/>
              </a:rPr>
              <a:t>Szükséges eszközök</a:t>
            </a:r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Android SDK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Közös Google account, amivel az adatbázis console elérhető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FFFFFF"/>
                </a:solidFill>
                <a:latin typeface="Arial"/>
              </a:rPr>
              <a:t>Szükséges tudás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Android felépítése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MVVC tervezési minta implementációja Androidban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Firebase ismerete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FFFFFF"/>
                </a:solidFill>
                <a:latin typeface="Arial"/>
              </a:rPr>
              <a:t>Android</a:t>
            </a:r>
          </a:p>
        </p:txBody>
      </p:sp>
      <p:sp>
        <p:nvSpPr>
          <p:cNvPr id="9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Függőségek kezelése Gradle-ben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Szükséges engedélyek kezelése Android Manifest.xml-ben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UI létrehozása xml-ben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Modellek és üzleti logika: Java-ban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Legújabb fejlesztések már csak Kotlinban érhetőek el egyszerűen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FFFFFF"/>
                </a:solidFill>
                <a:latin typeface="Arial"/>
              </a:rPr>
              <a:t>Firebase</a:t>
            </a:r>
          </a:p>
        </p:txBody>
      </p:sp>
      <p:sp>
        <p:nvSpPr>
          <p:cNvPr id="9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NoSQL adatbázis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JSON-ben tárolja az adatokat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User autentikációt leegyszerűsíti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Redundáns adatok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Bonyolult query-k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FFFFFF"/>
                </a:solidFill>
                <a:latin typeface="Arial"/>
              </a:rPr>
              <a:t>Firebase</a:t>
            </a:r>
          </a:p>
        </p:txBody>
      </p:sp>
      <p:sp>
        <p:nvSpPr>
          <p:cNvPr id="9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00" name="Kép 99"/>
          <p:cNvPicPr/>
          <p:nvPr/>
        </p:nvPicPr>
        <p:blipFill>
          <a:blip r:embed="rId2"/>
          <a:stretch/>
        </p:blipFill>
        <p:spPr>
          <a:xfrm>
            <a:off x="303840" y="1467360"/>
            <a:ext cx="9551880" cy="468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FFFFFF"/>
                </a:solidFill>
                <a:latin typeface="Arial"/>
              </a:rPr>
              <a:t>Firebase</a:t>
            </a:r>
          </a:p>
        </p:txBody>
      </p:sp>
      <p:sp>
        <p:nvSpPr>
          <p:cNvPr id="10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03" name="Kép 102"/>
          <p:cNvPicPr/>
          <p:nvPr/>
        </p:nvPicPr>
        <p:blipFill>
          <a:blip r:embed="rId2"/>
          <a:stretch/>
        </p:blipFill>
        <p:spPr>
          <a:xfrm>
            <a:off x="39960" y="1270080"/>
            <a:ext cx="10079640" cy="5079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226</Words>
  <Application>Microsoft Office PowerPoint</Application>
  <PresentationFormat>Egyéni</PresentationFormat>
  <Paragraphs>50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15</vt:i4>
      </vt:variant>
    </vt:vector>
  </HeadingPairs>
  <TitlesOfParts>
    <vt:vector size="21" baseType="lpstr">
      <vt:lpstr>Arial</vt:lpstr>
      <vt:lpstr>DejaVu Sans</vt:lpstr>
      <vt:lpstr>Symbol</vt:lpstr>
      <vt:lpstr>Wingdings</vt:lpstr>
      <vt:lpstr>Office Theme</vt:lpstr>
      <vt:lpstr>Office Theme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cp:lastModifiedBy>Windows-felhasználó</cp:lastModifiedBy>
  <cp:revision>4</cp:revision>
  <dcterms:modified xsi:type="dcterms:W3CDTF">2019-12-08T19:10:56Z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2019-12-05T12:56:58Z</dcterms:created>
  <dc:creator/>
  <dc:description/>
  <dc:language>hu-HU</dc:language>
  <cp:lastModifiedBy/>
  <dcterms:modified xsi:type="dcterms:W3CDTF">2019-12-05T13:47:56Z</dcterms:modified>
  <cp:revision>3</cp:revision>
  <dc:subject/>
  <dc:title>Blue Curve</dc:title>
</cp:coreProperties>
</file>