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9.png" ContentType="image/png"/>
  <Override PartName="/ppt/media/image2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1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hu-H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Click to edit the outline text format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Second Outline Level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Third Outline Level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Fourth Outline Level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Fifth Outline Level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Sixth Outline Level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Seventh Outline Level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1400" spc="-1" strike="noStrike">
                <a:latin typeface="Arial"/>
              </a:rPr>
              <a:t>&lt;date/time&gt;</a:t>
            </a:r>
            <a:endParaRPr b="0" lang="hu-H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hu-HU" sz="1400" spc="-1" strike="noStrike">
                <a:latin typeface="Arial"/>
              </a:rPr>
              <a:t>&lt;footer&gt;</a:t>
            </a:r>
            <a:endParaRPr b="0" lang="hu-H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1601346-AF53-43D2-9ED4-9EE6FC764A1C}" type="slidenum">
              <a:rPr b="0" lang="hu-HU" sz="1400" spc="-1" strike="noStrike">
                <a:latin typeface="Arial"/>
              </a:rPr>
              <a:t>&lt;number&gt;</a:t>
            </a:fld>
            <a:endParaRPr b="0" lang="hu-H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hu-HU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hu-HU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hu-HU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hu-HU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hu-HU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hu-HU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1400" spc="-1" strike="noStrike">
                <a:latin typeface="Arial"/>
              </a:rPr>
              <a:t> </a:t>
            </a:r>
            <a:endParaRPr b="0" lang="hu-HU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hu-HU" sz="1400" spc="-1" strike="noStrike">
                <a:latin typeface="Arial"/>
              </a:rPr>
              <a:t> </a:t>
            </a:r>
            <a:endParaRPr b="0" lang="hu-HU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3E81F22-C628-4C6A-BEC7-0D40A160E5A8}" type="slidenum">
              <a:rPr b="0" lang="hu-HU" sz="1400" spc="-1" strike="noStrike">
                <a:latin typeface="Arial"/>
              </a:rPr>
              <a:t>1</a:t>
            </a:fld>
            <a:endParaRPr b="0" lang="hu-H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006699"/>
                </a:solidFill>
                <a:latin typeface="Arial"/>
              </a:rPr>
              <a:t>Gamers Connect</a:t>
            </a:r>
            <a:endParaRPr b="0" lang="hu-HU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Android és Firebase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2808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A folyamatos listanézethez (ún. RecyclerView) külön adapter alkalmazása</a:t>
            </a:r>
            <a:br/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(a kód eleje):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520440" y="981000"/>
            <a:ext cx="6465960" cy="528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Android és Firebase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2808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SELECT</a:t>
            </a:r>
            <a:br/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profilePic,</a:t>
            </a:r>
            <a:br/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username</a:t>
            </a:r>
            <a:br/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FROM </a:t>
            </a:r>
            <a:br/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users</a:t>
            </a:r>
            <a:br/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WHERE</a:t>
            </a:r>
            <a:br/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uid = uid: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240000" y="1471320"/>
            <a:ext cx="6818400" cy="385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Kihívások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Zsuzsi: Firebase megértése, tudás átadása, csapat motiválása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Máté: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Alex: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Iza: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Eredmények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Egy alap applikáció, amelyre bármilyen Social Media applikáció írható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Létező funkciók: Ismerősök keresése és hozzáadása, saját profil választható avatar-ral, és egy opcionális rövid leírás, posztok megjelenítése az üzenőfalon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További fejleszthető funkciók: messaging szolgáltatás, saját képek feltöltése, tárolása, üzenetek szűrése, AdWords stb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Eredmények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1360" y="978480"/>
            <a:ext cx="3302640" cy="56368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384000" y="978480"/>
            <a:ext cx="3307680" cy="56455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6696000" y="1008000"/>
            <a:ext cx="3277080" cy="559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Eredmények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44000" y="936360"/>
            <a:ext cx="3744000" cy="63903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192000" y="936360"/>
            <a:ext cx="3781080" cy="645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Csapattagok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Hódi Zsuzsa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Németh Máté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Sohajda Alex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Török Iza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Célok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Közösségi média applikáció létrehozása Android eszközökre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Lényege: az ismerőseink számára fontos gamer események, streamek elérhetősége és időpontja megjelenik az üzenőfalon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Kotlin vs Java: Java-t mindannyian ismerjük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Adatbázis szerver vs felhő alapú adatbázis: egyszerűbbnek tűnik a felhő alapú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Szükséges eszközök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Android SDK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Közös Google account, amivel az adatbázis console elérhető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Szükséges tudás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Android felépítése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MVVC tervezési minta implementációja Androidban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Firebase ismerete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Android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Függőségek kezelése Gradle-ben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Szükséges engedélyek kezelése Android Manifest.xml-ben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UI létrehozása xml-ben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Modellek és üzleti logika: Java-ban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Legújabb fejlesztések már csak Kotlinban érhetőek el egyszerűen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Firebase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NoSQL adatbázis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JSON-ben tárolja az adatokat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User autentikációt leegyszerűsíti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Redundáns adatok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66cc"/>
                </a:solidFill>
                <a:latin typeface="Arial"/>
              </a:rPr>
              <a:t>Bonyolult query-k</a:t>
            </a:r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Firebase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03840" y="1467360"/>
            <a:ext cx="9551880" cy="468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ffffff"/>
                </a:solidFill>
                <a:latin typeface="Arial"/>
              </a:rPr>
              <a:t>Firebase</a:t>
            </a:r>
            <a:endParaRPr b="0" lang="hu-H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hu-HU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9960" y="1270080"/>
            <a:ext cx="10079640" cy="507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LibreOffice/6.3.3.2.0$Linux_X86_64 LibreOffice_project/efd344762d9d19af2cac84c1651e18355008a6ed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2019-12-05T12:56:58Z</dcterms:created>
  <dc:creator/>
  <dc:description/>
  <dc:language>hu-HU</dc:language>
  <cp:lastModifiedBy/>
  <dcterms:modified xsi:type="dcterms:W3CDTF">2019-12-05T13:47:56Z</dcterms:modified>
  <cp:revision>3</cp:revision>
  <dc:subject/>
  <dc:title>Blue Curve</dc:title>
</cp:coreProperties>
</file>