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DB151C8-B2AB-4E97-A48F-E160B41AB781}">
          <p14:sldIdLst>
            <p14:sldId id="256"/>
          </p14:sldIdLst>
        </p14:section>
        <p14:section name="제목 없는 구역" id="{421F4A87-19A4-4203-94DA-497B6B35B910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64BBE-4D21-46EA-B8C7-C18C5DF8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36E8E-46FF-4622-B019-BBC7DEEE0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9951A-6AB7-416B-8F81-CE5E4E59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992E5-9C63-4380-B91D-532B0010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BF83-647E-491C-B9C8-D3F4CF33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4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35DB5-04E0-4ECC-9B38-9EA894C1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686D5-0407-4F56-A1D2-20858EB05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6C59-9D3A-4538-8054-8064FB14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14BC3-C34D-468C-BB3E-15B56D05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7E219-71BE-4F92-8326-CC42C751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5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12EDD6-A66E-4367-BF78-030DDAEC5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48D11-C276-4EBA-88F3-5A1131EB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A8C58-902A-42E9-8294-0BB1B5F7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557E2-38FA-4F80-B32D-50BA9E61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04A86-099F-495F-93C2-169B0247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C80B-DD1E-40AB-849A-DD51A6DF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27D8A-4FE8-40DC-8B58-734E60BD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F46ED-71CC-480A-A66B-AD786175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34E51-54ED-498D-B6DF-A4B9BE3B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5603C-EAC5-4DC9-AA14-6B33C5AB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90A9-5245-4C3A-A008-79CAA18B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EEBB1-C0EF-45DB-B937-5187CC08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48971-3EF1-4FB0-B013-D4067BE3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A799B-A24A-4B4B-B183-98076388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DD6B2-A300-4C3D-829E-767350AE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2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216CF-49AA-42E5-9F65-14AD5574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91421-9390-41B2-90BD-ABD7B2F07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676B5-AF39-4761-81D8-E7EDCDE0C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BB96B-3CB8-4704-BF19-E04B48B2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1F598-01E5-4580-9C8D-887FCC91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BC9B2-7848-4869-8B02-66191EA9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4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E5EE3-1AAC-4C88-8297-745E1707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47D43-46E0-4B99-B44A-803E350E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F3EFA-78F6-40FB-BC08-B15A895F4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B4F3F8-7327-4FD4-BD73-CF098DF6A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8969C-2B98-4B97-B556-3FB877EC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34A0DB-0D03-401A-991E-85DC03F7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3970AF-2CF8-442B-974D-DE2410B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EA77C1-21B1-4030-9A1F-EB7332B1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9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041E-4AC8-472A-A988-4CFDFE55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85D64B-F871-4101-AF05-51285CD1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2D1244-5103-4D72-BE23-09977164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B7D91-5989-4462-8DBE-E458B8D2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4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9F575-CE61-4EE9-83EC-14E64ED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255D2-B49B-4C20-9E0A-57B7863B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13092-8174-45E4-9C46-5E5FE465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9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F6827-4A5B-49B0-BA5B-DBA4FA37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CEF66-E757-477F-8771-1F94CD7B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B57F9-3EB5-413C-8CE1-FD246B88D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FF318-AF70-4973-8AAF-925B2C34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A656D-7691-4B83-BE84-8569E88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91242-485E-4EBB-AEC3-375B97A0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0F742-6C21-436A-A919-F87E2EBD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28B2E-E41F-42B4-A278-5C9989977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301B9-13F2-45FA-9DBD-51ED62F0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A0CB2-5158-469F-9D3B-5565F935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A6631-D62C-4BEA-8A31-50841E5B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89F55-0005-45B4-A68E-43CBAF9C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9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4F28AF-2C9F-407F-BD90-FD86F435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CB223-544C-4FB7-B884-FF172F6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DF03D-790E-4EBB-806A-BB2D3B57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DC29-583F-46DF-A166-49D556D21FA4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6A0DD-15E5-47D5-B9D3-5E053D2F0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FB5C2-1D0D-402D-BF24-EA0988EDA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B238-AF5B-4332-966B-3048F181E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2FC496-C1E1-4292-8D36-E3DB3E5C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95" y="0"/>
            <a:ext cx="385762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FE9F6C-180D-4A27-AAF7-1D260DD58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773" y="1374710"/>
            <a:ext cx="3857625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D04FAB-C46A-4B4A-A358-44910E29B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07" y="702905"/>
            <a:ext cx="3857625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6B8D25-92F2-490B-90EE-93688053C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59" y="1499119"/>
            <a:ext cx="3857625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D0D40F-D264-4EAC-B471-048A21BAE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68" y="1038809"/>
            <a:ext cx="3857625" cy="685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2489C0-964C-42B2-9755-26EC22677B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918" y="-192833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B313E0-B98A-4AF8-9C72-978DC4F70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AC6B1D-3941-41C6-A5A4-184751CC6DAF}"/>
              </a:ext>
            </a:extLst>
          </p:cNvPr>
          <p:cNvSpPr/>
          <p:nvPr/>
        </p:nvSpPr>
        <p:spPr>
          <a:xfrm>
            <a:off x="4105469" y="248816"/>
            <a:ext cx="3857625" cy="611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5C48F-F6AC-4F93-BEFE-360E3DF5B5BB}"/>
              </a:ext>
            </a:extLst>
          </p:cNvPr>
          <p:cNvSpPr/>
          <p:nvPr/>
        </p:nvSpPr>
        <p:spPr>
          <a:xfrm>
            <a:off x="4105468" y="248816"/>
            <a:ext cx="3857625" cy="60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8C96AE-F87E-4126-9C17-84BDDB8AE726}"/>
              </a:ext>
            </a:extLst>
          </p:cNvPr>
          <p:cNvSpPr/>
          <p:nvPr/>
        </p:nvSpPr>
        <p:spPr>
          <a:xfrm>
            <a:off x="4105468" y="852196"/>
            <a:ext cx="3857625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CD51E2-21A9-4124-BC5C-3DFEAD4771AD}"/>
              </a:ext>
            </a:extLst>
          </p:cNvPr>
          <p:cNvSpPr/>
          <p:nvPr/>
        </p:nvSpPr>
        <p:spPr>
          <a:xfrm>
            <a:off x="4105467" y="1331167"/>
            <a:ext cx="3857625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74F32A-8355-4932-8662-8AEA18ED7516}"/>
              </a:ext>
            </a:extLst>
          </p:cNvPr>
          <p:cNvSpPr/>
          <p:nvPr/>
        </p:nvSpPr>
        <p:spPr>
          <a:xfrm>
            <a:off x="4105466" y="1766596"/>
            <a:ext cx="3857625" cy="116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35189-CA2C-48B5-80DB-333D927A0AF1}"/>
              </a:ext>
            </a:extLst>
          </p:cNvPr>
          <p:cNvSpPr/>
          <p:nvPr/>
        </p:nvSpPr>
        <p:spPr>
          <a:xfrm>
            <a:off x="4105463" y="1775927"/>
            <a:ext cx="746449" cy="115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0B7D48-58A9-4B65-97C6-83599B43E457}"/>
              </a:ext>
            </a:extLst>
          </p:cNvPr>
          <p:cNvSpPr/>
          <p:nvPr/>
        </p:nvSpPr>
        <p:spPr>
          <a:xfrm>
            <a:off x="4900029" y="1810138"/>
            <a:ext cx="522514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BD199-AAA0-46EA-9BD4-36877CC49F18}"/>
              </a:ext>
            </a:extLst>
          </p:cNvPr>
          <p:cNvSpPr/>
          <p:nvPr/>
        </p:nvSpPr>
        <p:spPr>
          <a:xfrm>
            <a:off x="5548834" y="1878562"/>
            <a:ext cx="243099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성별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0FEFC6-D716-44F9-9DC2-43EFB9DAB5CD}"/>
              </a:ext>
            </a:extLst>
          </p:cNvPr>
          <p:cNvSpPr/>
          <p:nvPr/>
        </p:nvSpPr>
        <p:spPr>
          <a:xfrm>
            <a:off x="5852901" y="1878562"/>
            <a:ext cx="311523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나이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1FADA-DEDF-47CC-B32F-FFB2E2529663}"/>
              </a:ext>
            </a:extLst>
          </p:cNvPr>
          <p:cNvSpPr/>
          <p:nvPr/>
        </p:nvSpPr>
        <p:spPr>
          <a:xfrm>
            <a:off x="7271658" y="1878561"/>
            <a:ext cx="598818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방문일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C40D8C-63BA-460D-B559-96E0225986A9}"/>
              </a:ext>
            </a:extLst>
          </p:cNvPr>
          <p:cNvSpPr/>
          <p:nvPr/>
        </p:nvSpPr>
        <p:spPr>
          <a:xfrm>
            <a:off x="4900029" y="2239346"/>
            <a:ext cx="1929978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휴대폰번호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7532B7-ABD9-47D4-A81A-9572189A671A}"/>
              </a:ext>
            </a:extLst>
          </p:cNvPr>
          <p:cNvSpPr/>
          <p:nvPr/>
        </p:nvSpPr>
        <p:spPr>
          <a:xfrm>
            <a:off x="8373616" y="2360643"/>
            <a:ext cx="598818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방문수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B5596A-7D18-4F18-8159-AD8B0D99A722}"/>
              </a:ext>
            </a:extLst>
          </p:cNvPr>
          <p:cNvSpPr/>
          <p:nvPr/>
        </p:nvSpPr>
        <p:spPr>
          <a:xfrm>
            <a:off x="4899044" y="2708988"/>
            <a:ext cx="1570180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구매금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B25617-945F-44C9-9C9F-47B127BCDB5F}"/>
              </a:ext>
            </a:extLst>
          </p:cNvPr>
          <p:cNvSpPr/>
          <p:nvPr/>
        </p:nvSpPr>
        <p:spPr>
          <a:xfrm>
            <a:off x="8075944" y="2701210"/>
            <a:ext cx="1268161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포인트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A579D5-123C-4856-B3F1-3632853EBCCA}"/>
              </a:ext>
            </a:extLst>
          </p:cNvPr>
          <p:cNvSpPr/>
          <p:nvPr/>
        </p:nvSpPr>
        <p:spPr>
          <a:xfrm>
            <a:off x="7447489" y="348343"/>
            <a:ext cx="422987" cy="40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F90457-14CE-4C24-B4CA-6A011E98BBC6}"/>
              </a:ext>
            </a:extLst>
          </p:cNvPr>
          <p:cNvSpPr/>
          <p:nvPr/>
        </p:nvSpPr>
        <p:spPr>
          <a:xfrm>
            <a:off x="6931885" y="348343"/>
            <a:ext cx="422987" cy="40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816086-51CE-4382-925C-75365C212234}"/>
              </a:ext>
            </a:extLst>
          </p:cNvPr>
          <p:cNvSpPr/>
          <p:nvPr/>
        </p:nvSpPr>
        <p:spPr>
          <a:xfrm>
            <a:off x="6416281" y="351454"/>
            <a:ext cx="422987" cy="40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B2E310-9B4A-4628-83EC-9F6F7388622C}"/>
              </a:ext>
            </a:extLst>
          </p:cNvPr>
          <p:cNvSpPr/>
          <p:nvPr/>
        </p:nvSpPr>
        <p:spPr>
          <a:xfrm>
            <a:off x="4186565" y="933061"/>
            <a:ext cx="1362269" cy="31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고객수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5168BB-33A5-4483-9BB0-3AB03B0CBB5B}"/>
              </a:ext>
            </a:extLst>
          </p:cNvPr>
          <p:cNvSpPr/>
          <p:nvPr/>
        </p:nvSpPr>
        <p:spPr>
          <a:xfrm>
            <a:off x="6508207" y="933061"/>
            <a:ext cx="1362269" cy="31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C5DE7E-7254-41C5-B5BC-D7C4227313D6}"/>
              </a:ext>
            </a:extLst>
          </p:cNvPr>
          <p:cNvSpPr/>
          <p:nvPr/>
        </p:nvSpPr>
        <p:spPr>
          <a:xfrm>
            <a:off x="6225532" y="1878561"/>
            <a:ext cx="311523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등급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E03051-4D40-494B-96C1-F476731B5104}"/>
              </a:ext>
            </a:extLst>
          </p:cNvPr>
          <p:cNvSpPr/>
          <p:nvPr/>
        </p:nvSpPr>
        <p:spPr>
          <a:xfrm>
            <a:off x="8075944" y="3088432"/>
            <a:ext cx="1408579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미수금</a:t>
            </a:r>
          </a:p>
        </p:txBody>
      </p:sp>
    </p:spTree>
    <p:extLst>
      <p:ext uri="{BB962C8B-B14F-4D97-AF65-F5344CB8AC3E}">
        <p14:creationId xmlns:p14="http://schemas.microsoft.com/office/powerpoint/2010/main" val="63427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9E0F3B-7642-48BB-A993-FBB5E7987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DB0657-EA70-4E52-863E-67EC0C0B6C74}"/>
              </a:ext>
            </a:extLst>
          </p:cNvPr>
          <p:cNvSpPr txBox="1"/>
          <p:nvPr/>
        </p:nvSpPr>
        <p:spPr>
          <a:xfrm>
            <a:off x="3694922" y="222690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97B68-0EA2-43A0-8A56-1BD4CCFBA645}"/>
              </a:ext>
            </a:extLst>
          </p:cNvPr>
          <p:cNvSpPr txBox="1"/>
          <p:nvPr/>
        </p:nvSpPr>
        <p:spPr>
          <a:xfrm>
            <a:off x="3694922" y="2656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미수금</a:t>
            </a:r>
          </a:p>
        </p:txBody>
      </p:sp>
    </p:spTree>
    <p:extLst>
      <p:ext uri="{BB962C8B-B14F-4D97-AF65-F5344CB8AC3E}">
        <p14:creationId xmlns:p14="http://schemas.microsoft.com/office/powerpoint/2010/main" val="183645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sunsu</dc:creator>
  <cp:lastModifiedBy>sunsu</cp:lastModifiedBy>
  <cp:revision>3</cp:revision>
  <dcterms:created xsi:type="dcterms:W3CDTF">2018-09-18T13:00:54Z</dcterms:created>
  <dcterms:modified xsi:type="dcterms:W3CDTF">2018-09-18T13:15:43Z</dcterms:modified>
</cp:coreProperties>
</file>