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c47232d2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c47232d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47232d2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47232d2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47232d2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47232d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47232d2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47232d2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47232d2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47232d2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47232d2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47232d2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25" y="531635"/>
            <a:ext cx="5107522" cy="222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65525" y="3215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Functionalities: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Admin: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Retrieve user info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View the entire DB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Manage accounts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 user: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Retrieve your emails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View your email info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Compose emails</a:t>
            </a:r>
            <a:endParaRPr sz="2000"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4518900" y="321500"/>
            <a:ext cx="4625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Why this is the best project: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Daily uses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Communication tool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Perfect UI for the perfect U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Stalk your friends as users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9300" y="720225"/>
            <a:ext cx="45327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375" y="16400"/>
            <a:ext cx="4306625" cy="511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775" y="0"/>
            <a:ext cx="39722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Schema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250" y="0"/>
            <a:ext cx="4408750" cy="570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PHP, HTML, CSS for:</a:t>
            </a:r>
            <a:endParaRPr sz="1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○"/>
            </a:pPr>
            <a:r>
              <a:rPr lang="en" sz="1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Frontend(interface) of the product.</a:t>
            </a:r>
            <a:endParaRPr sz="1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PHP for:</a:t>
            </a:r>
            <a:endParaRPr sz="1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○"/>
            </a:pPr>
            <a:r>
              <a:rPr lang="en" sz="1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The connection between the database and the interface</a:t>
            </a:r>
            <a:endParaRPr sz="1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SQL for:</a:t>
            </a:r>
            <a:endParaRPr sz="1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○"/>
            </a:pPr>
            <a:r>
              <a:rPr lang="en" sz="1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querying and writing data for the database table</a:t>
            </a:r>
            <a:endParaRPr sz="1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349430">
            <a:off x="3433258" y="234042"/>
            <a:ext cx="1501083" cy="1501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5">
            <a:alphaModFix/>
          </a:blip>
          <a:srcRect b="19514" l="14080" r="13893" t="12444"/>
          <a:stretch/>
        </p:blipFill>
        <p:spPr>
          <a:xfrm rot="2902882">
            <a:off x="415651" y="604750"/>
            <a:ext cx="2631550" cy="268472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659625" y="358825"/>
            <a:ext cx="2733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READY?</a:t>
            </a:r>
            <a:endParaRPr sz="35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PRESS!</a:t>
            </a:r>
            <a:endParaRPr sz="35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