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333830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333830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b428a903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b428a903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b428a903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b428a903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b428a903b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b428a903b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b428a903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b428a903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1309e7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1309e7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0c368ce0e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0c368ce0e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c368ce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0c368ce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560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750" lIns="117550" spcFirstLastPara="1" rIns="117550" wrap="square" tIns="58750">
            <a:normAutofit/>
          </a:bodyPr>
          <a:lstStyle>
            <a:lvl1pPr indent="-374650" lvl="0" marL="457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1pPr>
            <a:lvl2pPr indent="-37465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2pPr>
            <a:lvl3pPr indent="-37465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3pPr>
            <a:lvl4pPr indent="-3746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4pPr>
            <a:lvl5pPr indent="-37465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5pPr>
            <a:lvl6pPr indent="-37465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6pPr>
            <a:lvl7pPr indent="-37465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7pPr>
            <a:lvl8pPr indent="-37465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8pPr>
            <a:lvl9pPr indent="-37465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4568" y="1281793"/>
            <a:ext cx="78867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58750" lIns="117550" spcFirstLastPara="1" rIns="117550" wrap="square" tIns="58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4568" y="3441246"/>
            <a:ext cx="78867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8750" lIns="117550" spcFirstLastPara="1" rIns="117550" wrap="square" tIns="587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600"/>
              <a:buNone/>
              <a:defRPr sz="2600">
                <a:solidFill>
                  <a:srgbClr val="8A8A8C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300"/>
              <a:buNone/>
              <a:defRPr sz="2300">
                <a:solidFill>
                  <a:srgbClr val="8A8A8C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58750" lIns="117550" spcFirstLastPara="1" rIns="117550" wrap="square" tIns="587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58750" lIns="117550" spcFirstLastPara="1" rIns="117550" wrap="square" tIns="58750">
            <a:normAutofit/>
          </a:bodyPr>
          <a:lstStyle>
            <a:lvl1pPr lvl="0" rtl="0" algn="ctr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58750" lIns="117550" spcFirstLastPara="1" rIns="117550" wrap="square" tIns="587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4903" y="0"/>
            <a:ext cx="1859096" cy="14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6528" y="172071"/>
            <a:ext cx="1480310" cy="6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560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8750" lIns="117550" spcFirstLastPara="1" rIns="117550" wrap="square" tIns="58750">
            <a:norm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465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750" lIns="117550" spcFirstLastPara="1" rIns="117550" wrap="square" tIns="587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1115125" y="4188125"/>
            <a:ext cx="42171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</a:t>
            </a:r>
            <a:endParaRPr sz="2600"/>
          </a:p>
        </p:txBody>
      </p:sp>
      <p:cxnSp>
        <p:nvCxnSpPr>
          <p:cNvPr id="89" name="Google Shape;89;p20"/>
          <p:cNvCxnSpPr>
            <a:stCxn id="90" idx="0"/>
            <a:endCxn id="91" idx="2"/>
          </p:cNvCxnSpPr>
          <p:nvPr/>
        </p:nvCxnSpPr>
        <p:spPr>
          <a:xfrm rot="-5400000">
            <a:off x="3804900" y="3909750"/>
            <a:ext cx="3882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20"/>
          <p:cNvSpPr/>
          <p:nvPr/>
        </p:nvSpPr>
        <p:spPr>
          <a:xfrm>
            <a:off x="2951850" y="2795875"/>
            <a:ext cx="2052600" cy="821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6560975" y="571350"/>
            <a:ext cx="12024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signed/ encrypted images)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2992950" y="3346725"/>
            <a:ext cx="20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94" name="Google Shape;94;p20"/>
          <p:cNvSpPr txBox="1"/>
          <p:nvPr/>
        </p:nvSpPr>
        <p:spPr>
          <a:xfrm>
            <a:off x="5270762" y="3038413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3687125" y="2130225"/>
            <a:ext cx="537900" cy="435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Encrypted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Filesystem</a:t>
            </a:r>
            <a:endParaRPr sz="500"/>
          </a:p>
        </p:txBody>
      </p:sp>
      <p:cxnSp>
        <p:nvCxnSpPr>
          <p:cNvPr id="96" name="Google Shape;96;p20"/>
          <p:cNvCxnSpPr>
            <a:stCxn id="97" idx="0"/>
            <a:endCxn id="93" idx="3"/>
          </p:cNvCxnSpPr>
          <p:nvPr/>
        </p:nvCxnSpPr>
        <p:spPr>
          <a:xfrm rot="-5400000">
            <a:off x="4729025" y="487425"/>
            <a:ext cx="1186800" cy="3679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20"/>
          <p:cNvSpPr/>
          <p:nvPr/>
        </p:nvSpPr>
        <p:spPr>
          <a:xfrm>
            <a:off x="2854175" y="712250"/>
            <a:ext cx="2203800" cy="114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941400" y="213905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3185475" y="1165775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A</a:t>
            </a:r>
            <a:endParaRPr sz="600"/>
          </a:p>
        </p:txBody>
      </p:sp>
      <p:sp>
        <p:nvSpPr>
          <p:cNvPr id="101" name="Google Shape;101;p20"/>
          <p:cNvSpPr txBox="1"/>
          <p:nvPr/>
        </p:nvSpPr>
        <p:spPr>
          <a:xfrm>
            <a:off x="2929050" y="7069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102" name="Google Shape;102;p20"/>
          <p:cNvCxnSpPr>
            <a:stCxn id="95" idx="2"/>
            <a:endCxn id="103" idx="2"/>
          </p:cNvCxnSpPr>
          <p:nvPr/>
        </p:nvCxnSpPr>
        <p:spPr>
          <a:xfrm rot="10800000">
            <a:off x="3500525" y="1617075"/>
            <a:ext cx="1866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20"/>
          <p:cNvCxnSpPr>
            <a:stCxn id="95" idx="4"/>
            <a:endCxn id="105" idx="2"/>
          </p:cNvCxnSpPr>
          <p:nvPr/>
        </p:nvCxnSpPr>
        <p:spPr>
          <a:xfrm flipH="1" rot="10800000">
            <a:off x="4225025" y="1617075"/>
            <a:ext cx="2097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20"/>
          <p:cNvSpPr/>
          <p:nvPr/>
        </p:nvSpPr>
        <p:spPr>
          <a:xfrm>
            <a:off x="3397500" y="4104150"/>
            <a:ext cx="1202400" cy="192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SGX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022625" y="2920725"/>
            <a:ext cx="919800" cy="231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Mgmt</a:t>
            </a:r>
            <a:endParaRPr sz="1000"/>
          </a:p>
        </p:txBody>
      </p:sp>
      <p:sp>
        <p:nvSpPr>
          <p:cNvPr id="106" name="Google Shape;106;p20"/>
          <p:cNvSpPr/>
          <p:nvPr/>
        </p:nvSpPr>
        <p:spPr>
          <a:xfrm>
            <a:off x="3967613" y="2876013"/>
            <a:ext cx="990300" cy="321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Enclave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</a:t>
            </a:r>
            <a:endParaRPr sz="1000"/>
          </a:p>
        </p:txBody>
      </p:sp>
      <p:sp>
        <p:nvSpPr>
          <p:cNvPr id="107" name="Google Shape;107;p20"/>
          <p:cNvSpPr/>
          <p:nvPr/>
        </p:nvSpPr>
        <p:spPr>
          <a:xfrm>
            <a:off x="4119738" y="1165775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B</a:t>
            </a:r>
            <a:endParaRPr sz="600"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3106800" y="1107125"/>
            <a:ext cx="787332" cy="509925"/>
            <a:chOff x="1803575" y="773600"/>
            <a:chExt cx="1043100" cy="509925"/>
          </a:xfrm>
        </p:grpSpPr>
        <p:sp>
          <p:nvSpPr>
            <p:cNvPr id="109" name="Google Shape;109;p20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4041075" y="1107113"/>
            <a:ext cx="787332" cy="509925"/>
            <a:chOff x="1803575" y="773600"/>
            <a:chExt cx="1043100" cy="509925"/>
          </a:xfrm>
        </p:grpSpPr>
        <p:sp>
          <p:nvSpPr>
            <p:cNvPr id="111" name="Google Shape;111;p20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0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cxnSp>
        <p:nvCxnSpPr>
          <p:cNvPr id="112" name="Google Shape;112;p20"/>
          <p:cNvCxnSpPr>
            <a:stCxn id="109" idx="1"/>
            <a:endCxn id="92" idx="1"/>
          </p:cNvCxnSpPr>
          <p:nvPr/>
        </p:nvCxnSpPr>
        <p:spPr>
          <a:xfrm flipH="1">
            <a:off x="2951700" y="1325075"/>
            <a:ext cx="155100" cy="1881600"/>
          </a:xfrm>
          <a:prstGeom prst="bentConnector3">
            <a:avLst>
              <a:gd fmla="val 2534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" name="Google Shape;113;p20"/>
          <p:cNvCxnSpPr>
            <a:stCxn id="111" idx="3"/>
            <a:endCxn id="92" idx="3"/>
          </p:cNvCxnSpPr>
          <p:nvPr/>
        </p:nvCxnSpPr>
        <p:spPr>
          <a:xfrm>
            <a:off x="4828407" y="1325063"/>
            <a:ext cx="176100" cy="1881600"/>
          </a:xfrm>
          <a:prstGeom prst="bentConnector3">
            <a:avLst>
              <a:gd fmla="val 2351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2643750" y="208230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957925" y="208230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20"/>
          <p:cNvCxnSpPr>
            <a:stCxn id="97" idx="0"/>
            <a:endCxn id="95" idx="2"/>
          </p:cNvCxnSpPr>
          <p:nvPr/>
        </p:nvCxnSpPr>
        <p:spPr>
          <a:xfrm rot="-5400000">
            <a:off x="3298475" y="2532075"/>
            <a:ext cx="572700" cy="204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/>
          <p:nvPr/>
        </p:nvSpPr>
        <p:spPr>
          <a:xfrm>
            <a:off x="5971800" y="2445750"/>
            <a:ext cx="13740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971800" y="3346725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067650" y="2547525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7286025" y="2822975"/>
            <a:ext cx="523500" cy="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1" name="Google Shape;121;p20"/>
          <p:cNvCxnSpPr>
            <a:stCxn id="119" idx="1"/>
          </p:cNvCxnSpPr>
          <p:nvPr/>
        </p:nvCxnSpPr>
        <p:spPr>
          <a:xfrm flipH="1">
            <a:off x="4908150" y="2793225"/>
            <a:ext cx="1159500" cy="403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7416063" y="24457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2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806550" y="2445750"/>
            <a:ext cx="13323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881550" y="2547525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749725" y="3346725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26" name="Google Shape;126;p20"/>
          <p:cNvCxnSpPr>
            <a:stCxn id="118" idx="2"/>
          </p:cNvCxnSpPr>
          <p:nvPr/>
        </p:nvCxnSpPr>
        <p:spPr>
          <a:xfrm>
            <a:off x="6658800" y="3746925"/>
            <a:ext cx="0" cy="43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5971650" y="4231500"/>
            <a:ext cx="14445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Management Service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832875" y="38090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3</a:t>
            </a:r>
            <a:endParaRPr b="1" sz="1200">
              <a:solidFill>
                <a:srgbClr val="E06666"/>
              </a:solidFill>
            </a:endParaRPr>
          </a:p>
        </p:txBody>
      </p:sp>
      <p:cxnSp>
        <p:nvCxnSpPr>
          <p:cNvPr id="129" name="Google Shape;129;p20"/>
          <p:cNvCxnSpPr>
            <a:stCxn id="106" idx="0"/>
            <a:endCxn id="119" idx="0"/>
          </p:cNvCxnSpPr>
          <p:nvPr/>
        </p:nvCxnSpPr>
        <p:spPr>
          <a:xfrm rot="-5400000">
            <a:off x="5396513" y="1613763"/>
            <a:ext cx="328500" cy="2196000"/>
          </a:xfrm>
          <a:prstGeom prst="curvedConnector3">
            <a:avLst>
              <a:gd fmla="val 15342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>
            <a:off x="5552938" y="229737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1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15138" y="288540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4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251013" y="18557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5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265250" y="24181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6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199250" y="3871950"/>
            <a:ext cx="14445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Container Runtime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005313" y="3239137"/>
            <a:ext cx="990300" cy="192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libOS</a:t>
            </a:r>
            <a:endParaRPr sz="1000"/>
          </a:p>
        </p:txBody>
      </p:sp>
      <p:sp>
        <p:nvSpPr>
          <p:cNvPr id="136" name="Google Shape;136;p20"/>
          <p:cNvSpPr/>
          <p:nvPr/>
        </p:nvSpPr>
        <p:spPr>
          <a:xfrm>
            <a:off x="2658600" y="2750725"/>
            <a:ext cx="179700" cy="9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664975" y="3056575"/>
            <a:ext cx="919800" cy="3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663150" y="433967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</a:t>
            </a:r>
            <a:endParaRPr sz="2600"/>
          </a:p>
        </p:txBody>
      </p:sp>
      <p:sp>
        <p:nvSpPr>
          <p:cNvPr id="143" name="Google Shape;143;p21"/>
          <p:cNvSpPr/>
          <p:nvPr/>
        </p:nvSpPr>
        <p:spPr>
          <a:xfrm>
            <a:off x="2196525" y="571000"/>
            <a:ext cx="2572800" cy="313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4" name="Google Shape;144;p21"/>
          <p:cNvSpPr/>
          <p:nvPr/>
        </p:nvSpPr>
        <p:spPr>
          <a:xfrm>
            <a:off x="2710125" y="4081500"/>
            <a:ext cx="1546200" cy="30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TEE</a:t>
            </a:r>
            <a:endParaRPr/>
          </a:p>
        </p:txBody>
      </p:sp>
      <p:cxnSp>
        <p:nvCxnSpPr>
          <p:cNvPr id="145" name="Google Shape;145;p21"/>
          <p:cNvCxnSpPr>
            <a:stCxn id="144" idx="0"/>
            <a:endCxn id="143" idx="2"/>
          </p:cNvCxnSpPr>
          <p:nvPr/>
        </p:nvCxnSpPr>
        <p:spPr>
          <a:xfrm rot="-5400000">
            <a:off x="3293925" y="3891600"/>
            <a:ext cx="3792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/>
          <p:nvPr/>
        </p:nvSpPr>
        <p:spPr>
          <a:xfrm>
            <a:off x="2394675" y="2532125"/>
            <a:ext cx="21765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7" name="Google Shape;147;p21"/>
          <p:cNvSpPr/>
          <p:nvPr/>
        </p:nvSpPr>
        <p:spPr>
          <a:xfrm>
            <a:off x="5954200" y="2532125"/>
            <a:ext cx="13740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5954200" y="34331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050050" y="26339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433825" y="313275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151" name="Google Shape;151;p21"/>
          <p:cNvSpPr/>
          <p:nvPr/>
        </p:nvSpPr>
        <p:spPr>
          <a:xfrm>
            <a:off x="2138925" y="2532125"/>
            <a:ext cx="179700" cy="9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19925" y="2664700"/>
            <a:ext cx="919800" cy="45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Enclave Agent</a:t>
            </a:r>
            <a:endParaRPr sz="1000"/>
          </a:p>
        </p:txBody>
      </p:sp>
      <p:sp>
        <p:nvSpPr>
          <p:cNvPr id="153" name="Google Shape;153;p21"/>
          <p:cNvSpPr txBox="1"/>
          <p:nvPr/>
        </p:nvSpPr>
        <p:spPr>
          <a:xfrm>
            <a:off x="1203450" y="2869475"/>
            <a:ext cx="919800" cy="3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  <p:cxnSp>
        <p:nvCxnSpPr>
          <p:cNvPr id="154" name="Google Shape;154;p21"/>
          <p:cNvCxnSpPr>
            <a:stCxn id="152" idx="0"/>
            <a:endCxn id="149" idx="0"/>
          </p:cNvCxnSpPr>
          <p:nvPr/>
        </p:nvCxnSpPr>
        <p:spPr>
          <a:xfrm rot="-5400000">
            <a:off x="5245125" y="1268500"/>
            <a:ext cx="30900" cy="2761500"/>
          </a:xfrm>
          <a:prstGeom prst="curvedConnector3">
            <a:avLst>
              <a:gd fmla="val 8703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7268425" y="2909350"/>
            <a:ext cx="523500" cy="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56" name="Google Shape;156;p21"/>
          <p:cNvCxnSpPr>
            <a:endCxn id="152" idx="3"/>
          </p:cNvCxnSpPr>
          <p:nvPr/>
        </p:nvCxnSpPr>
        <p:spPr>
          <a:xfrm rot="10800000">
            <a:off x="4339725" y="2891650"/>
            <a:ext cx="1720800" cy="1350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1"/>
          <p:cNvSpPr txBox="1"/>
          <p:nvPr/>
        </p:nvSpPr>
        <p:spPr>
          <a:xfrm>
            <a:off x="4835512" y="298812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174975" y="1880275"/>
            <a:ext cx="862800" cy="473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 Container Images</a:t>
            </a:r>
            <a:endParaRPr sz="700"/>
          </a:p>
        </p:txBody>
      </p:sp>
      <p:sp>
        <p:nvSpPr>
          <p:cNvPr id="159" name="Google Shape;159;p21"/>
          <p:cNvSpPr txBox="1"/>
          <p:nvPr/>
        </p:nvSpPr>
        <p:spPr>
          <a:xfrm>
            <a:off x="3721725" y="184557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433825" y="7119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2367675" y="3402538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cxnSp>
        <p:nvCxnSpPr>
          <p:cNvPr id="162" name="Google Shape;162;p21"/>
          <p:cNvCxnSpPr>
            <a:stCxn id="163" idx="0"/>
          </p:cNvCxnSpPr>
          <p:nvPr/>
        </p:nvCxnSpPr>
        <p:spPr>
          <a:xfrm rot="-5400000">
            <a:off x="2731575" y="2271824"/>
            <a:ext cx="598500" cy="28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 txBox="1"/>
          <p:nvPr/>
        </p:nvSpPr>
        <p:spPr>
          <a:xfrm>
            <a:off x="5178913" y="24178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1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398463" y="25321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2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312463" y="30332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4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709813" y="2103438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6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7788950" y="2532125"/>
            <a:ext cx="13323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7863950" y="26339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7732125" y="34331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71" name="Google Shape;171;p21"/>
          <p:cNvCxnSpPr>
            <a:stCxn id="148" idx="2"/>
            <a:endCxn id="172" idx="0"/>
          </p:cNvCxnSpPr>
          <p:nvPr/>
        </p:nvCxnSpPr>
        <p:spPr>
          <a:xfrm>
            <a:off x="6641200" y="3833300"/>
            <a:ext cx="0" cy="43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3" name="Google Shape;173;p21"/>
          <p:cNvSpPr/>
          <p:nvPr/>
        </p:nvSpPr>
        <p:spPr>
          <a:xfrm>
            <a:off x="5954050" y="4317875"/>
            <a:ext cx="1444500" cy="62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Management Service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6815275" y="389540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3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970125" y="220425"/>
            <a:ext cx="1332300" cy="1356900"/>
          </a:xfrm>
          <a:prstGeom prst="can">
            <a:avLst>
              <a:gd fmla="val 199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Container Images Registry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(signed/ encrypted images)</a:t>
            </a:r>
            <a:endParaRPr sz="900"/>
          </a:p>
        </p:txBody>
      </p:sp>
      <p:cxnSp>
        <p:nvCxnSpPr>
          <p:cNvPr id="176" name="Google Shape;176;p21"/>
          <p:cNvCxnSpPr>
            <a:stCxn id="163" idx="0"/>
            <a:endCxn id="175" idx="3"/>
          </p:cNvCxnSpPr>
          <p:nvPr/>
        </p:nvCxnSpPr>
        <p:spPr>
          <a:xfrm rot="-5400000">
            <a:off x="4692225" y="-228526"/>
            <a:ext cx="1138200" cy="47499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1"/>
          <p:cNvSpPr txBox="1"/>
          <p:nvPr/>
        </p:nvSpPr>
        <p:spPr>
          <a:xfrm>
            <a:off x="5649563" y="17470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5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367375" y="726825"/>
            <a:ext cx="2231100" cy="97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590725" y="1168150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180" name="Google Shape;180;p21"/>
          <p:cNvSpPr/>
          <p:nvPr/>
        </p:nvSpPr>
        <p:spPr>
          <a:xfrm>
            <a:off x="3721725" y="1168150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181" name="Google Shape;181;p21"/>
          <p:cNvSpPr txBox="1"/>
          <p:nvPr/>
        </p:nvSpPr>
        <p:spPr>
          <a:xfrm>
            <a:off x="2393300" y="7268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182" name="Google Shape;182;p21"/>
          <p:cNvCxnSpPr>
            <a:stCxn id="158" idx="2"/>
            <a:endCxn id="179" idx="2"/>
          </p:cNvCxnSpPr>
          <p:nvPr/>
        </p:nvCxnSpPr>
        <p:spPr>
          <a:xfrm rot="10800000">
            <a:off x="2995875" y="1545175"/>
            <a:ext cx="1791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1"/>
          <p:cNvCxnSpPr>
            <a:stCxn id="159" idx="3"/>
            <a:endCxn id="180" idx="2"/>
          </p:cNvCxnSpPr>
          <p:nvPr/>
        </p:nvCxnSpPr>
        <p:spPr>
          <a:xfrm flipH="1" rot="10800000">
            <a:off x="4037925" y="1545275"/>
            <a:ext cx="89100" cy="468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/>
          <p:nvPr/>
        </p:nvSpPr>
        <p:spPr>
          <a:xfrm>
            <a:off x="2481225" y="2715524"/>
            <a:ext cx="810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Mgmt</a:t>
            </a:r>
            <a:endParaRPr sz="1000"/>
          </a:p>
        </p:txBody>
      </p:sp>
      <p:sp>
        <p:nvSpPr>
          <p:cNvPr id="184" name="Google Shape;184;p21"/>
          <p:cNvSpPr/>
          <p:nvPr/>
        </p:nvSpPr>
        <p:spPr>
          <a:xfrm>
            <a:off x="785300" y="4019550"/>
            <a:ext cx="1546200" cy="4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Container Runtime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546025" y="4233650"/>
            <a:ext cx="5402100" cy="541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Kubernetes</a:t>
            </a:r>
            <a:r>
              <a:rPr lang="en" sz="2600"/>
              <a:t> </a:t>
            </a:r>
            <a:endParaRPr sz="2600"/>
          </a:p>
        </p:txBody>
      </p:sp>
      <p:sp>
        <p:nvSpPr>
          <p:cNvPr id="190" name="Google Shape;190;p22"/>
          <p:cNvSpPr/>
          <p:nvPr/>
        </p:nvSpPr>
        <p:spPr>
          <a:xfrm>
            <a:off x="3064359" y="561976"/>
            <a:ext cx="2250300" cy="3050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3513593" y="3982117"/>
            <a:ext cx="1352700" cy="292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HW TEE</a:t>
            </a:r>
            <a:endParaRPr sz="1200"/>
          </a:p>
        </p:txBody>
      </p:sp>
      <p:cxnSp>
        <p:nvCxnSpPr>
          <p:cNvPr id="192" name="Google Shape;192;p22"/>
          <p:cNvCxnSpPr>
            <a:stCxn id="191" idx="0"/>
            <a:endCxn id="190" idx="2"/>
          </p:cNvCxnSpPr>
          <p:nvPr/>
        </p:nvCxnSpPr>
        <p:spPr>
          <a:xfrm rot="-5400000">
            <a:off x="4005593" y="3797167"/>
            <a:ext cx="369300" cy="6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/>
          <p:nvPr/>
        </p:nvSpPr>
        <p:spPr>
          <a:xfrm>
            <a:off x="3237676" y="2472623"/>
            <a:ext cx="1903800" cy="8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351113" y="2472623"/>
            <a:ext cx="1201800" cy="12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6351113" y="3350407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Relying Party</a:t>
            </a:r>
            <a:endParaRPr sz="1200"/>
          </a:p>
        </p:txBody>
      </p:sp>
      <p:sp>
        <p:nvSpPr>
          <p:cNvPr id="196" name="Google Shape;196;p22"/>
          <p:cNvSpPr/>
          <p:nvPr/>
        </p:nvSpPr>
        <p:spPr>
          <a:xfrm>
            <a:off x="6434951" y="2571778"/>
            <a:ext cx="10341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Key Broker Service</a:t>
            </a:r>
            <a:endParaRPr sz="1200"/>
          </a:p>
        </p:txBody>
      </p:sp>
      <p:sp>
        <p:nvSpPr>
          <p:cNvPr id="197" name="Google Shape;197;p22"/>
          <p:cNvSpPr txBox="1"/>
          <p:nvPr/>
        </p:nvSpPr>
        <p:spPr>
          <a:xfrm>
            <a:off x="3271920" y="3057788"/>
            <a:ext cx="183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198" name="Google Shape;198;p22"/>
          <p:cNvSpPr/>
          <p:nvPr/>
        </p:nvSpPr>
        <p:spPr>
          <a:xfrm>
            <a:off x="3013977" y="2472623"/>
            <a:ext cx="157200" cy="888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134439" y="2601785"/>
            <a:ext cx="804600" cy="44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Agent</a:t>
            </a:r>
            <a:endParaRPr sz="1200"/>
          </a:p>
        </p:txBody>
      </p:sp>
      <p:sp>
        <p:nvSpPr>
          <p:cNvPr id="200" name="Google Shape;200;p22"/>
          <p:cNvSpPr txBox="1"/>
          <p:nvPr/>
        </p:nvSpPr>
        <p:spPr>
          <a:xfrm>
            <a:off x="2080552" y="2801300"/>
            <a:ext cx="919800" cy="2925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Measured</a:t>
            </a:r>
            <a:endParaRPr sz="1200"/>
          </a:p>
        </p:txBody>
      </p:sp>
      <p:cxnSp>
        <p:nvCxnSpPr>
          <p:cNvPr id="201" name="Google Shape;201;p22"/>
          <p:cNvCxnSpPr>
            <a:stCxn id="199" idx="0"/>
            <a:endCxn id="196" idx="0"/>
          </p:cNvCxnSpPr>
          <p:nvPr/>
        </p:nvCxnSpPr>
        <p:spPr>
          <a:xfrm rot="-5400000">
            <a:off x="5729389" y="1379135"/>
            <a:ext cx="30000" cy="2415300"/>
          </a:xfrm>
          <a:prstGeom prst="curvedConnector3">
            <a:avLst>
              <a:gd fmla="val 87030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2"/>
          <p:cNvCxnSpPr/>
          <p:nvPr/>
        </p:nvCxnSpPr>
        <p:spPr>
          <a:xfrm>
            <a:off x="7500636" y="2840138"/>
            <a:ext cx="457800" cy="1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3" name="Google Shape;203;p22"/>
          <p:cNvCxnSpPr>
            <a:endCxn id="199" idx="3"/>
          </p:cNvCxnSpPr>
          <p:nvPr/>
        </p:nvCxnSpPr>
        <p:spPr>
          <a:xfrm rot="10800000">
            <a:off x="4939039" y="2822885"/>
            <a:ext cx="1500600" cy="1695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2"/>
          <p:cNvSpPr txBox="1"/>
          <p:nvPr/>
        </p:nvSpPr>
        <p:spPr>
          <a:xfrm>
            <a:off x="5506798" y="2960692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3920187" y="1837551"/>
            <a:ext cx="754500" cy="461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 Container Images</a:t>
            </a:r>
            <a:endParaRPr sz="700"/>
          </a:p>
        </p:txBody>
      </p:sp>
      <p:sp>
        <p:nvSpPr>
          <p:cNvPr id="206" name="Google Shape;206;p22"/>
          <p:cNvSpPr txBox="1"/>
          <p:nvPr/>
        </p:nvSpPr>
        <p:spPr>
          <a:xfrm>
            <a:off x="4398416" y="1803744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3271920" y="699274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214060" y="3320631"/>
            <a:ext cx="19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cxnSp>
        <p:nvCxnSpPr>
          <p:cNvPr id="209" name="Google Shape;209;p22"/>
          <p:cNvCxnSpPr>
            <a:stCxn id="210" idx="0"/>
          </p:cNvCxnSpPr>
          <p:nvPr/>
        </p:nvCxnSpPr>
        <p:spPr>
          <a:xfrm rot="-5400000">
            <a:off x="3502379" y="2233401"/>
            <a:ext cx="583200" cy="252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2"/>
          <p:cNvSpPr txBox="1"/>
          <p:nvPr/>
        </p:nvSpPr>
        <p:spPr>
          <a:xfrm>
            <a:off x="5672986" y="236128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1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7614377" y="2472623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2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873740" y="3006187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4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3513320" y="205496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6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7955928" y="2472623"/>
            <a:ext cx="1165500" cy="12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8021528" y="2571778"/>
            <a:ext cx="10341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Attestation Service</a:t>
            </a:r>
            <a:endParaRPr sz="1200"/>
          </a:p>
        </p:txBody>
      </p:sp>
      <p:sp>
        <p:nvSpPr>
          <p:cNvPr id="217" name="Google Shape;217;p22"/>
          <p:cNvSpPr txBox="1"/>
          <p:nvPr/>
        </p:nvSpPr>
        <p:spPr>
          <a:xfrm>
            <a:off x="7906224" y="3350407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</a:t>
            </a:r>
            <a:endParaRPr sz="1200"/>
          </a:p>
        </p:txBody>
      </p:sp>
      <p:cxnSp>
        <p:nvCxnSpPr>
          <p:cNvPr id="218" name="Google Shape;218;p22"/>
          <p:cNvCxnSpPr>
            <a:stCxn id="195" idx="2"/>
            <a:endCxn id="219" idx="0"/>
          </p:cNvCxnSpPr>
          <p:nvPr/>
        </p:nvCxnSpPr>
        <p:spPr>
          <a:xfrm>
            <a:off x="6952013" y="3719707"/>
            <a:ext cx="0" cy="420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0" name="Google Shape;220;p22"/>
          <p:cNvSpPr/>
          <p:nvPr/>
        </p:nvSpPr>
        <p:spPr>
          <a:xfrm>
            <a:off x="6350982" y="4212408"/>
            <a:ext cx="1263300" cy="60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Key Management Service</a:t>
            </a:r>
            <a:endParaRPr sz="1200"/>
          </a:p>
        </p:txBody>
      </p:sp>
      <p:sp>
        <p:nvSpPr>
          <p:cNvPr id="221" name="Google Shape;221;p22"/>
          <p:cNvSpPr txBox="1"/>
          <p:nvPr/>
        </p:nvSpPr>
        <p:spPr>
          <a:xfrm>
            <a:off x="7104276" y="3800807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3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7239720" y="220425"/>
            <a:ext cx="1165500" cy="1321800"/>
          </a:xfrm>
          <a:prstGeom prst="can">
            <a:avLst>
              <a:gd fmla="val 1999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Images Registry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(signed/ encrypted images)</a:t>
            </a:r>
            <a:endParaRPr sz="900"/>
          </a:p>
        </p:txBody>
      </p:sp>
      <p:cxnSp>
        <p:nvCxnSpPr>
          <p:cNvPr id="223" name="Google Shape;223;p22"/>
          <p:cNvCxnSpPr>
            <a:stCxn id="210" idx="0"/>
            <a:endCxn id="222" idx="3"/>
          </p:cNvCxnSpPr>
          <p:nvPr/>
        </p:nvCxnSpPr>
        <p:spPr>
          <a:xfrm rot="-5400000">
            <a:off x="5190479" y="19401"/>
            <a:ext cx="1109100" cy="4154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2"/>
          <p:cNvSpPr txBox="1"/>
          <p:nvPr/>
        </p:nvSpPr>
        <p:spPr>
          <a:xfrm>
            <a:off x="6084653" y="1707731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06666"/>
                </a:solidFill>
              </a:rPr>
              <a:t>5</a:t>
            </a:r>
            <a:endParaRPr b="1" sz="1200">
              <a:solidFill>
                <a:srgbClr val="E06666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213797" y="713790"/>
            <a:ext cx="1951500" cy="949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3409157" y="1143756"/>
            <a:ext cx="708600" cy="3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227" name="Google Shape;227;p22"/>
          <p:cNvSpPr/>
          <p:nvPr/>
        </p:nvSpPr>
        <p:spPr>
          <a:xfrm>
            <a:off x="4398417" y="1143756"/>
            <a:ext cx="708600" cy="36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228" name="Google Shape;228;p22"/>
          <p:cNvSpPr txBox="1"/>
          <p:nvPr/>
        </p:nvSpPr>
        <p:spPr>
          <a:xfrm>
            <a:off x="3236473" y="713790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229" name="Google Shape;229;p22"/>
          <p:cNvCxnSpPr>
            <a:stCxn id="205" idx="2"/>
            <a:endCxn id="226" idx="2"/>
          </p:cNvCxnSpPr>
          <p:nvPr/>
        </p:nvCxnSpPr>
        <p:spPr>
          <a:xfrm rot="10800000">
            <a:off x="3763587" y="1511301"/>
            <a:ext cx="156600" cy="55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2"/>
          <p:cNvCxnSpPr>
            <a:stCxn id="206" idx="3"/>
            <a:endCxn id="227" idx="2"/>
          </p:cNvCxnSpPr>
          <p:nvPr/>
        </p:nvCxnSpPr>
        <p:spPr>
          <a:xfrm flipH="1" rot="10800000">
            <a:off x="4675016" y="1511394"/>
            <a:ext cx="77700" cy="456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/>
          <p:nvPr/>
        </p:nvSpPr>
        <p:spPr>
          <a:xfrm>
            <a:off x="3313379" y="2651301"/>
            <a:ext cx="708600" cy="39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Mgmt</a:t>
            </a:r>
            <a:endParaRPr sz="1200"/>
          </a:p>
        </p:txBody>
      </p:sp>
      <p:sp>
        <p:nvSpPr>
          <p:cNvPr id="231" name="Google Shape;231;p22"/>
          <p:cNvSpPr/>
          <p:nvPr/>
        </p:nvSpPr>
        <p:spPr>
          <a:xfrm>
            <a:off x="432150" y="1159388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21950" y="2144438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CRIO/ containerd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255000" y="3441838"/>
            <a:ext cx="15366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kata runtime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22"/>
          <p:cNvCxnSpPr>
            <a:endCxn id="232" idx="0"/>
          </p:cNvCxnSpPr>
          <p:nvPr/>
        </p:nvCxnSpPr>
        <p:spPr>
          <a:xfrm flipH="1" rot="-5400000">
            <a:off x="698700" y="1819838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2"/>
          <p:cNvCxnSpPr>
            <a:endCxn id="233" idx="0"/>
          </p:cNvCxnSpPr>
          <p:nvPr/>
        </p:nvCxnSpPr>
        <p:spPr>
          <a:xfrm flipH="1" rot="-5400000">
            <a:off x="542550" y="2961088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2"/>
          <p:cNvCxnSpPr>
            <a:endCxn id="191" idx="1"/>
          </p:cNvCxnSpPr>
          <p:nvPr/>
        </p:nvCxnSpPr>
        <p:spPr>
          <a:xfrm>
            <a:off x="1791593" y="3609967"/>
            <a:ext cx="1722000" cy="51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2"/>
          <p:cNvCxnSpPr>
            <a:stCxn id="233" idx="3"/>
          </p:cNvCxnSpPr>
          <p:nvPr/>
        </p:nvCxnSpPr>
        <p:spPr>
          <a:xfrm flipH="1" rot="10800000">
            <a:off x="1791600" y="3258838"/>
            <a:ext cx="1432800" cy="351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(Kubernetes Node)</a:t>
            </a:r>
            <a:endParaRPr sz="2600"/>
          </a:p>
        </p:txBody>
      </p:sp>
      <p:sp>
        <p:nvSpPr>
          <p:cNvPr id="243" name="Google Shape;243;p23"/>
          <p:cNvSpPr/>
          <p:nvPr/>
        </p:nvSpPr>
        <p:spPr>
          <a:xfrm>
            <a:off x="3776275" y="610625"/>
            <a:ext cx="2572800" cy="313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23"/>
          <p:cNvCxnSpPr>
            <a:stCxn id="245" idx="0"/>
            <a:endCxn id="243" idx="2"/>
          </p:cNvCxnSpPr>
          <p:nvPr/>
        </p:nvCxnSpPr>
        <p:spPr>
          <a:xfrm rot="-5400000">
            <a:off x="4911475" y="3893025"/>
            <a:ext cx="3027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3"/>
          <p:cNvSpPr/>
          <p:nvPr/>
        </p:nvSpPr>
        <p:spPr>
          <a:xfrm>
            <a:off x="3974425" y="2571750"/>
            <a:ext cx="21765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7515625" y="40788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</a:t>
            </a:r>
            <a:r>
              <a:rPr lang="en"/>
              <a:t>Service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7611775" y="36614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</a:t>
            </a:r>
            <a:r>
              <a:rPr lang="en"/>
              <a:t> Service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4013575" y="317237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Guest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18675" y="2571750"/>
            <a:ext cx="179700" cy="9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783200" y="2909100"/>
            <a:ext cx="919800" cy="3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  <p:cxnSp>
        <p:nvCxnSpPr>
          <p:cNvPr id="255" name="Google Shape;255;p23"/>
          <p:cNvCxnSpPr>
            <a:stCxn id="256" idx="3"/>
            <a:endCxn id="250" idx="0"/>
          </p:cNvCxnSpPr>
          <p:nvPr/>
        </p:nvCxnSpPr>
        <p:spPr>
          <a:xfrm flipH="1" rot="10800000">
            <a:off x="6104463" y="2830063"/>
            <a:ext cx="2098200" cy="14400"/>
          </a:xfrm>
          <a:prstGeom prst="curvedConnector4">
            <a:avLst>
              <a:gd fmla="val 11101" name="adj1"/>
              <a:gd fmla="val 1753385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3"/>
          <p:cNvCxnSpPr>
            <a:stCxn id="250" idx="2"/>
            <a:endCxn id="251" idx="0"/>
          </p:cNvCxnSpPr>
          <p:nvPr/>
        </p:nvCxnSpPr>
        <p:spPr>
          <a:xfrm flipH="1" rot="-5400000">
            <a:off x="8032975" y="3491150"/>
            <a:ext cx="3399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8" name="Google Shape;258;p23"/>
          <p:cNvCxnSpPr>
            <a:stCxn id="250" idx="1"/>
            <a:endCxn id="256" idx="3"/>
          </p:cNvCxnSpPr>
          <p:nvPr/>
        </p:nvCxnSpPr>
        <p:spPr>
          <a:xfrm rot="10800000">
            <a:off x="6104575" y="2844500"/>
            <a:ext cx="1506900" cy="231300"/>
          </a:xfrm>
          <a:prstGeom prst="curvedConnector3">
            <a:avLst>
              <a:gd fmla="val 5000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3"/>
          <p:cNvSpPr/>
          <p:nvPr/>
        </p:nvSpPr>
        <p:spPr>
          <a:xfrm>
            <a:off x="4033775" y="2683975"/>
            <a:ext cx="990300" cy="5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6822175" y="3075800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754725" y="1919900"/>
            <a:ext cx="616500" cy="473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Container Images</a:t>
            </a:r>
            <a:endParaRPr sz="700"/>
          </a:p>
        </p:txBody>
      </p:sp>
      <p:cxnSp>
        <p:nvCxnSpPr>
          <p:cNvPr id="262" name="Google Shape;262;p23"/>
          <p:cNvCxnSpPr>
            <a:stCxn id="263" idx="0"/>
            <a:endCxn id="247" idx="3"/>
          </p:cNvCxnSpPr>
          <p:nvPr/>
        </p:nvCxnSpPr>
        <p:spPr>
          <a:xfrm rot="-5400000">
            <a:off x="5896625" y="405500"/>
            <a:ext cx="938400" cy="3673800"/>
          </a:xfrm>
          <a:prstGeom prst="curvedConnector3">
            <a:avLst>
              <a:gd fmla="val 3617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3"/>
          <p:cNvSpPr/>
          <p:nvPr/>
        </p:nvSpPr>
        <p:spPr>
          <a:xfrm>
            <a:off x="3947125" y="751550"/>
            <a:ext cx="2231100" cy="97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5062675" y="187292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098350" y="120777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267" name="Google Shape;267;p23"/>
          <p:cNvSpPr/>
          <p:nvPr/>
        </p:nvSpPr>
        <p:spPr>
          <a:xfrm>
            <a:off x="5229350" y="120777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268" name="Google Shape;268;p23"/>
          <p:cNvSpPr txBox="1"/>
          <p:nvPr/>
        </p:nvSpPr>
        <p:spPr>
          <a:xfrm>
            <a:off x="4013575" y="751550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269" name="Google Shape;269;p23"/>
          <p:cNvCxnSpPr>
            <a:stCxn id="261" idx="2"/>
            <a:endCxn id="266" idx="2"/>
          </p:cNvCxnSpPr>
          <p:nvPr/>
        </p:nvCxnSpPr>
        <p:spPr>
          <a:xfrm rot="10800000">
            <a:off x="4503625" y="1584800"/>
            <a:ext cx="2511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3"/>
          <p:cNvCxnSpPr>
            <a:stCxn id="261" idx="4"/>
            <a:endCxn id="267" idx="2"/>
          </p:cNvCxnSpPr>
          <p:nvPr/>
        </p:nvCxnSpPr>
        <p:spPr>
          <a:xfrm flipH="1" rot="10800000">
            <a:off x="5371225" y="1584800"/>
            <a:ext cx="2634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3"/>
          <p:cNvSpPr txBox="1"/>
          <p:nvPr/>
        </p:nvSpPr>
        <p:spPr>
          <a:xfrm>
            <a:off x="3947425" y="3442163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Virtual Machine </a:t>
            </a:r>
            <a:endParaRPr/>
          </a:p>
        </p:txBody>
      </p:sp>
      <p:grpSp>
        <p:nvGrpSpPr>
          <p:cNvPr id="272" name="Google Shape;272;p23"/>
          <p:cNvGrpSpPr/>
          <p:nvPr/>
        </p:nvGrpSpPr>
        <p:grpSpPr>
          <a:xfrm>
            <a:off x="4461325" y="4044675"/>
            <a:ext cx="1202700" cy="384000"/>
            <a:chOff x="4461325" y="4069925"/>
            <a:chExt cx="1202700" cy="384000"/>
          </a:xfrm>
        </p:grpSpPr>
        <p:sp>
          <p:nvSpPr>
            <p:cNvPr id="273" name="Google Shape;273;p23"/>
            <p:cNvSpPr/>
            <p:nvPr/>
          </p:nvSpPr>
          <p:spPr>
            <a:xfrm>
              <a:off x="4461625" y="4261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SEV, TDX, SE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461325" y="4069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KVM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63" name="Google Shape;263;p23"/>
          <p:cNvSpPr/>
          <p:nvPr/>
        </p:nvSpPr>
        <p:spPr>
          <a:xfrm>
            <a:off x="4069025" y="2711600"/>
            <a:ext cx="919800" cy="2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Image Mgmt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5114163" y="2683963"/>
            <a:ext cx="990300" cy="3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Attestation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Agent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012175" y="296750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kata-agent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1518775" y="3672400"/>
            <a:ext cx="15366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kata-runtime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8" name="Google Shape;278;p23"/>
          <p:cNvCxnSpPr>
            <a:endCxn id="276" idx="0"/>
          </p:cNvCxnSpPr>
          <p:nvPr/>
        </p:nvCxnSpPr>
        <p:spPr>
          <a:xfrm flipH="1" rot="-5400000">
            <a:off x="1962475" y="2050400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3"/>
          <p:cNvCxnSpPr>
            <a:endCxn id="277" idx="0"/>
          </p:cNvCxnSpPr>
          <p:nvPr/>
        </p:nvCxnSpPr>
        <p:spPr>
          <a:xfrm flipH="1" rot="-5400000">
            <a:off x="1806325" y="3191650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3"/>
          <p:cNvCxnSpPr>
            <a:endCxn id="245" idx="1"/>
          </p:cNvCxnSpPr>
          <p:nvPr/>
        </p:nvCxnSpPr>
        <p:spPr>
          <a:xfrm>
            <a:off x="3055225" y="3840675"/>
            <a:ext cx="1406100" cy="30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3"/>
          <p:cNvCxnSpPr>
            <a:stCxn id="277" idx="3"/>
            <a:endCxn id="274" idx="2"/>
          </p:cNvCxnSpPr>
          <p:nvPr/>
        </p:nvCxnSpPr>
        <p:spPr>
          <a:xfrm flipH="1" rot="10800000">
            <a:off x="3055375" y="3239800"/>
            <a:ext cx="1473600" cy="60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3"/>
          <p:cNvSpPr txBox="1"/>
          <p:nvPr/>
        </p:nvSpPr>
        <p:spPr>
          <a:xfrm>
            <a:off x="403175" y="133100"/>
            <a:ext cx="321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 sz="1900"/>
          </a:p>
        </p:txBody>
      </p:sp>
      <p:grpSp>
        <p:nvGrpSpPr>
          <p:cNvPr id="283" name="Google Shape;283;p23"/>
          <p:cNvGrpSpPr/>
          <p:nvPr/>
        </p:nvGrpSpPr>
        <p:grpSpPr>
          <a:xfrm>
            <a:off x="2958875" y="783350"/>
            <a:ext cx="411300" cy="336600"/>
            <a:chOff x="969250" y="1653350"/>
            <a:chExt cx="411300" cy="336600"/>
          </a:xfrm>
        </p:grpSpPr>
        <p:sp>
          <p:nvSpPr>
            <p:cNvPr id="284" name="Google Shape;284;p23"/>
            <p:cNvSpPr/>
            <p:nvPr/>
          </p:nvSpPr>
          <p:spPr>
            <a:xfrm>
              <a:off x="969250" y="1653350"/>
              <a:ext cx="411300" cy="3366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k8s</a:t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1125553" y="1653350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86" name="Google Shape;286;p23"/>
          <p:cNvGrpSpPr/>
          <p:nvPr/>
        </p:nvGrpSpPr>
        <p:grpSpPr>
          <a:xfrm>
            <a:off x="3974425" y="783350"/>
            <a:ext cx="411300" cy="336600"/>
            <a:chOff x="969250" y="1653350"/>
            <a:chExt cx="411300" cy="336600"/>
          </a:xfrm>
        </p:grpSpPr>
        <p:sp>
          <p:nvSpPr>
            <p:cNvPr id="287" name="Google Shape;287;p23"/>
            <p:cNvSpPr/>
            <p:nvPr/>
          </p:nvSpPr>
          <p:spPr>
            <a:xfrm>
              <a:off x="969250" y="1653350"/>
              <a:ext cx="411300" cy="3366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k8s</a:t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288" name="Google Shape;288;p23"/>
            <p:cNvSpPr txBox="1"/>
            <p:nvPr/>
          </p:nvSpPr>
          <p:spPr>
            <a:xfrm>
              <a:off x="1125553" y="1653350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89" name="Google Shape;289;p23"/>
          <p:cNvCxnSpPr>
            <a:stCxn id="285" idx="0"/>
            <a:endCxn id="288" idx="0"/>
          </p:cNvCxnSpPr>
          <p:nvPr/>
        </p:nvCxnSpPr>
        <p:spPr>
          <a:xfrm flipH="1" rot="-5400000">
            <a:off x="3702878" y="275900"/>
            <a:ext cx="600" cy="10155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3"/>
          <p:cNvCxnSpPr/>
          <p:nvPr/>
        </p:nvCxnSpPr>
        <p:spPr>
          <a:xfrm rot="-5400000">
            <a:off x="4364375" y="2321150"/>
            <a:ext cx="555000" cy="2259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1" name="Google Shape;291;p23"/>
          <p:cNvGrpSpPr/>
          <p:nvPr/>
        </p:nvGrpSpPr>
        <p:grpSpPr>
          <a:xfrm>
            <a:off x="3099525" y="1882400"/>
            <a:ext cx="517200" cy="491400"/>
            <a:chOff x="969250" y="1653350"/>
            <a:chExt cx="517200" cy="491400"/>
          </a:xfrm>
        </p:grpSpPr>
        <p:sp>
          <p:nvSpPr>
            <p:cNvPr id="292" name="Google Shape;292;p23"/>
            <p:cNvSpPr/>
            <p:nvPr/>
          </p:nvSpPr>
          <p:spPr>
            <a:xfrm>
              <a:off x="969250" y="1653350"/>
              <a:ext cx="517200" cy="491400"/>
            </a:xfrm>
            <a:prstGeom prst="can">
              <a:avLst>
                <a:gd fmla="val 25000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Ephemeral</a:t>
              </a:r>
              <a:endParaRPr sz="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1224228" y="1669675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94" name="Google Shape;294;p23"/>
          <p:cNvCxnSpPr>
            <a:stCxn id="292" idx="1"/>
            <a:endCxn id="261" idx="1"/>
          </p:cNvCxnSpPr>
          <p:nvPr/>
        </p:nvCxnSpPr>
        <p:spPr>
          <a:xfrm flipH="1" rot="-5400000">
            <a:off x="4191825" y="1048700"/>
            <a:ext cx="37500" cy="1704900"/>
          </a:xfrm>
          <a:prstGeom prst="curvedConnector3">
            <a:avLst>
              <a:gd fmla="val -635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(Kubernetes Node)</a:t>
            </a:r>
            <a:endParaRPr sz="2600"/>
          </a:p>
        </p:txBody>
      </p:sp>
      <p:cxnSp>
        <p:nvCxnSpPr>
          <p:cNvPr id="300" name="Google Shape;300;p24"/>
          <p:cNvCxnSpPr>
            <a:stCxn id="301" idx="0"/>
            <a:endCxn id="302" idx="2"/>
          </p:cNvCxnSpPr>
          <p:nvPr/>
        </p:nvCxnSpPr>
        <p:spPr>
          <a:xfrm rot="-5400000">
            <a:off x="4837100" y="3855275"/>
            <a:ext cx="5757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4"/>
          <p:cNvSpPr/>
          <p:nvPr/>
        </p:nvSpPr>
        <p:spPr>
          <a:xfrm>
            <a:off x="4098350" y="2835150"/>
            <a:ext cx="2052600" cy="6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7515625" y="40788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4139450" y="3167625"/>
            <a:ext cx="19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Enclave agent</a:t>
            </a:r>
            <a:endParaRPr/>
          </a:p>
        </p:txBody>
      </p:sp>
      <p:cxnSp>
        <p:nvCxnSpPr>
          <p:cNvPr id="308" name="Google Shape;308;p24"/>
          <p:cNvCxnSpPr>
            <a:stCxn id="309" idx="3"/>
            <a:endCxn id="307" idx="0"/>
          </p:cNvCxnSpPr>
          <p:nvPr/>
        </p:nvCxnSpPr>
        <p:spPr>
          <a:xfrm flipH="1" rot="10800000">
            <a:off x="6104413" y="2830088"/>
            <a:ext cx="2098200" cy="245700"/>
          </a:xfrm>
          <a:prstGeom prst="curvedConnector4">
            <a:avLst>
              <a:gd fmla="val 35913" name="adj1"/>
              <a:gd fmla="val 19691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4"/>
          <p:cNvCxnSpPr>
            <a:stCxn id="307" idx="2"/>
            <a:endCxn id="311" idx="0"/>
          </p:cNvCxnSpPr>
          <p:nvPr/>
        </p:nvCxnSpPr>
        <p:spPr>
          <a:xfrm flipH="1" rot="-5400000">
            <a:off x="8050225" y="3473900"/>
            <a:ext cx="305400" cy="600"/>
          </a:xfrm>
          <a:prstGeom prst="curvedConnector3">
            <a:avLst>
              <a:gd fmla="val 4998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2" name="Google Shape;312;p24"/>
          <p:cNvCxnSpPr/>
          <p:nvPr/>
        </p:nvCxnSpPr>
        <p:spPr>
          <a:xfrm rot="10800000">
            <a:off x="6079725" y="3064150"/>
            <a:ext cx="1525200" cy="176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4"/>
          <p:cNvSpPr txBox="1"/>
          <p:nvPr/>
        </p:nvSpPr>
        <p:spPr>
          <a:xfrm>
            <a:off x="6799287" y="3240550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4833625" y="2169500"/>
            <a:ext cx="537900" cy="435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Encrypted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Filesystem</a:t>
            </a:r>
            <a:endParaRPr sz="500"/>
          </a:p>
        </p:txBody>
      </p:sp>
      <p:cxnSp>
        <p:nvCxnSpPr>
          <p:cNvPr id="315" name="Google Shape;315;p24"/>
          <p:cNvCxnSpPr>
            <a:stCxn id="316" idx="0"/>
            <a:endCxn id="304" idx="3"/>
          </p:cNvCxnSpPr>
          <p:nvPr/>
        </p:nvCxnSpPr>
        <p:spPr>
          <a:xfrm rot="-5400000">
            <a:off x="5822425" y="579800"/>
            <a:ext cx="1186800" cy="3573600"/>
          </a:xfrm>
          <a:prstGeom prst="curvedConnector3">
            <a:avLst>
              <a:gd fmla="val 3304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4"/>
          <p:cNvSpPr/>
          <p:nvPr/>
        </p:nvSpPr>
        <p:spPr>
          <a:xfrm>
            <a:off x="4000675" y="751525"/>
            <a:ext cx="2203800" cy="1145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5087900" y="217832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4331975" y="1205050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A</a:t>
            </a:r>
            <a:endParaRPr sz="600"/>
          </a:p>
        </p:txBody>
      </p:sp>
      <p:sp>
        <p:nvSpPr>
          <p:cNvPr id="320" name="Google Shape;320;p24"/>
          <p:cNvSpPr txBox="1"/>
          <p:nvPr/>
        </p:nvSpPr>
        <p:spPr>
          <a:xfrm>
            <a:off x="4075550" y="746200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321" name="Google Shape;321;p24"/>
          <p:cNvCxnSpPr>
            <a:stCxn id="314" idx="2"/>
            <a:endCxn id="322" idx="2"/>
          </p:cNvCxnSpPr>
          <p:nvPr/>
        </p:nvCxnSpPr>
        <p:spPr>
          <a:xfrm rot="10800000">
            <a:off x="4647025" y="1656350"/>
            <a:ext cx="1866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4"/>
          <p:cNvCxnSpPr>
            <a:stCxn id="314" idx="4"/>
            <a:endCxn id="324" idx="2"/>
          </p:cNvCxnSpPr>
          <p:nvPr/>
        </p:nvCxnSpPr>
        <p:spPr>
          <a:xfrm flipH="1" rot="10800000">
            <a:off x="5371525" y="1656350"/>
            <a:ext cx="209700" cy="731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24"/>
          <p:cNvSpPr/>
          <p:nvPr/>
        </p:nvSpPr>
        <p:spPr>
          <a:xfrm>
            <a:off x="4523450" y="4143425"/>
            <a:ext cx="1202400" cy="192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SGX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4169125" y="2960000"/>
            <a:ext cx="919800" cy="2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Image Mgmt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114113" y="2915288"/>
            <a:ext cx="990300" cy="3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Attestation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Agent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1518775" y="3672400"/>
            <a:ext cx="15366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enclave-cc shim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8" name="Google Shape;328;p24"/>
          <p:cNvCxnSpPr>
            <a:endCxn id="326" idx="0"/>
          </p:cNvCxnSpPr>
          <p:nvPr/>
        </p:nvCxnSpPr>
        <p:spPr>
          <a:xfrm flipH="1" rot="-5400000">
            <a:off x="1962475" y="2050400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4"/>
          <p:cNvCxnSpPr>
            <a:endCxn id="327" idx="0"/>
          </p:cNvCxnSpPr>
          <p:nvPr/>
        </p:nvCxnSpPr>
        <p:spPr>
          <a:xfrm flipH="1" rot="-5400000">
            <a:off x="1806325" y="3191650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4"/>
          <p:cNvCxnSpPr>
            <a:stCxn id="327" idx="3"/>
            <a:endCxn id="303" idx="1"/>
          </p:cNvCxnSpPr>
          <p:nvPr/>
        </p:nvCxnSpPr>
        <p:spPr>
          <a:xfrm flipH="1" rot="10800000">
            <a:off x="3055375" y="3159400"/>
            <a:ext cx="1043100" cy="7131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4"/>
          <p:cNvSpPr txBox="1"/>
          <p:nvPr/>
        </p:nvSpPr>
        <p:spPr>
          <a:xfrm>
            <a:off x="403175" y="133100"/>
            <a:ext cx="321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 sz="1900"/>
          </a:p>
        </p:txBody>
      </p:sp>
      <p:sp>
        <p:nvSpPr>
          <p:cNvPr id="332" name="Google Shape;332;p24"/>
          <p:cNvSpPr/>
          <p:nvPr/>
        </p:nvSpPr>
        <p:spPr>
          <a:xfrm>
            <a:off x="5266238" y="1205050"/>
            <a:ext cx="630000" cy="1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B</a:t>
            </a:r>
            <a:endParaRPr sz="600"/>
          </a:p>
        </p:txBody>
      </p:sp>
      <p:grpSp>
        <p:nvGrpSpPr>
          <p:cNvPr id="333" name="Google Shape;333;p24"/>
          <p:cNvGrpSpPr/>
          <p:nvPr/>
        </p:nvGrpSpPr>
        <p:grpSpPr>
          <a:xfrm>
            <a:off x="4253300" y="1146400"/>
            <a:ext cx="787332" cy="509925"/>
            <a:chOff x="1803575" y="773600"/>
            <a:chExt cx="1043100" cy="509925"/>
          </a:xfrm>
        </p:grpSpPr>
        <p:sp>
          <p:nvSpPr>
            <p:cNvPr id="334" name="Google Shape;334;p24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5187575" y="1146388"/>
            <a:ext cx="787332" cy="509925"/>
            <a:chOff x="1803575" y="773600"/>
            <a:chExt cx="1043100" cy="509925"/>
          </a:xfrm>
        </p:grpSpPr>
        <p:sp>
          <p:nvSpPr>
            <p:cNvPr id="336" name="Google Shape;336;p24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cxnSp>
        <p:nvCxnSpPr>
          <p:cNvPr id="337" name="Google Shape;337;p24"/>
          <p:cNvCxnSpPr>
            <a:stCxn id="334" idx="1"/>
            <a:endCxn id="303" idx="1"/>
          </p:cNvCxnSpPr>
          <p:nvPr/>
        </p:nvCxnSpPr>
        <p:spPr>
          <a:xfrm flipH="1">
            <a:off x="4098200" y="1364350"/>
            <a:ext cx="155100" cy="1795200"/>
          </a:xfrm>
          <a:prstGeom prst="bentConnector3">
            <a:avLst>
              <a:gd fmla="val 2534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8" name="Google Shape;338;p24"/>
          <p:cNvCxnSpPr>
            <a:stCxn id="336" idx="3"/>
            <a:endCxn id="303" idx="3"/>
          </p:cNvCxnSpPr>
          <p:nvPr/>
        </p:nvCxnSpPr>
        <p:spPr>
          <a:xfrm>
            <a:off x="5974907" y="1364338"/>
            <a:ext cx="176100" cy="1795200"/>
          </a:xfrm>
          <a:prstGeom prst="bentConnector3">
            <a:avLst>
              <a:gd fmla="val 2351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9" name="Google Shape;339;p24"/>
          <p:cNvSpPr txBox="1"/>
          <p:nvPr/>
        </p:nvSpPr>
        <p:spPr>
          <a:xfrm>
            <a:off x="3790250" y="212157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6104425" y="212157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1" name="Google Shape;341;p24"/>
          <p:cNvCxnSpPr>
            <a:stCxn id="316" idx="0"/>
            <a:endCxn id="314" idx="2"/>
          </p:cNvCxnSpPr>
          <p:nvPr/>
        </p:nvCxnSpPr>
        <p:spPr>
          <a:xfrm rot="-5400000">
            <a:off x="4444975" y="2571350"/>
            <a:ext cx="572700" cy="204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4"/>
          <p:cNvSpPr/>
          <p:nvPr/>
        </p:nvSpPr>
        <p:spPr>
          <a:xfrm>
            <a:off x="7611775" y="36268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</a:t>
            </a:r>
            <a:r>
              <a:rPr lang="en"/>
              <a:t>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Host (Kubernetes Node)</a:t>
            </a:r>
            <a:endParaRPr sz="2000"/>
          </a:p>
        </p:txBody>
      </p:sp>
      <p:sp>
        <p:nvSpPr>
          <p:cNvPr id="347" name="Google Shape;347;p25"/>
          <p:cNvSpPr/>
          <p:nvPr/>
        </p:nvSpPr>
        <p:spPr>
          <a:xfrm>
            <a:off x="3776275" y="610625"/>
            <a:ext cx="2572800" cy="313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25"/>
          <p:cNvCxnSpPr>
            <a:stCxn id="349" idx="0"/>
            <a:endCxn id="347" idx="2"/>
          </p:cNvCxnSpPr>
          <p:nvPr/>
        </p:nvCxnSpPr>
        <p:spPr>
          <a:xfrm rot="-5400000">
            <a:off x="4911475" y="3893025"/>
            <a:ext cx="3027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5"/>
          <p:cNvSpPr/>
          <p:nvPr/>
        </p:nvSpPr>
        <p:spPr>
          <a:xfrm>
            <a:off x="3974425" y="2571750"/>
            <a:ext cx="21765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Images Registry</a:t>
            </a:r>
            <a:endParaRPr sz="1100"/>
          </a:p>
        </p:txBody>
      </p:sp>
      <p:sp>
        <p:nvSpPr>
          <p:cNvPr id="352" name="Google Shape;352;p25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53" name="Google Shape;353;p25"/>
          <p:cNvSpPr txBox="1"/>
          <p:nvPr/>
        </p:nvSpPr>
        <p:spPr>
          <a:xfrm>
            <a:off x="7515625" y="4078800"/>
            <a:ext cx="137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Relying Party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Broker </a:t>
            </a:r>
            <a:r>
              <a:rPr lang="en" sz="1100"/>
              <a:t>Service</a:t>
            </a:r>
            <a:endParaRPr sz="1100"/>
          </a:p>
        </p:txBody>
      </p:sp>
      <p:sp>
        <p:nvSpPr>
          <p:cNvPr id="355" name="Google Shape;355;p25"/>
          <p:cNvSpPr/>
          <p:nvPr/>
        </p:nvSpPr>
        <p:spPr>
          <a:xfrm>
            <a:off x="7611475" y="355315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Attestation </a:t>
            </a:r>
            <a:r>
              <a:rPr lang="en" sz="1100"/>
              <a:t>Service</a:t>
            </a:r>
            <a:endParaRPr sz="1100"/>
          </a:p>
        </p:txBody>
      </p:sp>
      <p:sp>
        <p:nvSpPr>
          <p:cNvPr id="356" name="Google Shape;356;p25"/>
          <p:cNvSpPr txBox="1"/>
          <p:nvPr/>
        </p:nvSpPr>
        <p:spPr>
          <a:xfrm>
            <a:off x="4013575" y="3172375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Linux Guest</a:t>
            </a:r>
            <a:endParaRPr sz="1100"/>
          </a:p>
        </p:txBody>
      </p:sp>
      <p:sp>
        <p:nvSpPr>
          <p:cNvPr id="357" name="Google Shape;357;p25"/>
          <p:cNvSpPr/>
          <p:nvPr/>
        </p:nvSpPr>
        <p:spPr>
          <a:xfrm>
            <a:off x="3718675" y="2571750"/>
            <a:ext cx="179700" cy="9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2783200" y="2909100"/>
            <a:ext cx="919800" cy="3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Measured</a:t>
            </a:r>
            <a:endParaRPr sz="1100"/>
          </a:p>
        </p:txBody>
      </p:sp>
      <p:cxnSp>
        <p:nvCxnSpPr>
          <p:cNvPr id="359" name="Google Shape;359;p25"/>
          <p:cNvCxnSpPr>
            <a:stCxn id="360" idx="3"/>
            <a:endCxn id="354" idx="0"/>
          </p:cNvCxnSpPr>
          <p:nvPr/>
        </p:nvCxnSpPr>
        <p:spPr>
          <a:xfrm flipH="1" rot="10800000">
            <a:off x="6104463" y="2830063"/>
            <a:ext cx="2098200" cy="14400"/>
          </a:xfrm>
          <a:prstGeom prst="curvedConnector4">
            <a:avLst>
              <a:gd fmla="val 11101" name="adj1"/>
              <a:gd fmla="val 1753385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5"/>
          <p:cNvCxnSpPr>
            <a:stCxn id="354" idx="2"/>
            <a:endCxn id="355" idx="0"/>
          </p:cNvCxnSpPr>
          <p:nvPr/>
        </p:nvCxnSpPr>
        <p:spPr>
          <a:xfrm flipH="1" rot="-5400000">
            <a:off x="8087125" y="3437000"/>
            <a:ext cx="2316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2" name="Google Shape;362;p25"/>
          <p:cNvCxnSpPr>
            <a:endCxn id="360" idx="3"/>
          </p:cNvCxnSpPr>
          <p:nvPr/>
        </p:nvCxnSpPr>
        <p:spPr>
          <a:xfrm rot="10800000">
            <a:off x="6104463" y="2844463"/>
            <a:ext cx="1466100" cy="382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5"/>
          <p:cNvSpPr/>
          <p:nvPr/>
        </p:nvSpPr>
        <p:spPr>
          <a:xfrm>
            <a:off x="4033775" y="2683975"/>
            <a:ext cx="990300" cy="5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6655600" y="318107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4754725" y="1919900"/>
            <a:ext cx="669600" cy="473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Images</a:t>
            </a:r>
            <a:endParaRPr sz="800"/>
          </a:p>
        </p:txBody>
      </p:sp>
      <p:cxnSp>
        <p:nvCxnSpPr>
          <p:cNvPr id="366" name="Google Shape;366;p25"/>
          <p:cNvCxnSpPr>
            <a:stCxn id="367" idx="0"/>
            <a:endCxn id="351" idx="3"/>
          </p:cNvCxnSpPr>
          <p:nvPr/>
        </p:nvCxnSpPr>
        <p:spPr>
          <a:xfrm rot="-5400000">
            <a:off x="5896625" y="405500"/>
            <a:ext cx="938400" cy="3673800"/>
          </a:xfrm>
          <a:prstGeom prst="curvedConnector3">
            <a:avLst>
              <a:gd fmla="val 361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5"/>
          <p:cNvSpPr/>
          <p:nvPr/>
        </p:nvSpPr>
        <p:spPr>
          <a:xfrm>
            <a:off x="3947125" y="751550"/>
            <a:ext cx="2231100" cy="97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5062675" y="187292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4098350" y="120777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371" name="Google Shape;371;p25"/>
          <p:cNvSpPr/>
          <p:nvPr/>
        </p:nvSpPr>
        <p:spPr>
          <a:xfrm>
            <a:off x="5229350" y="120777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372" name="Google Shape;372;p25"/>
          <p:cNvSpPr txBox="1"/>
          <p:nvPr/>
        </p:nvSpPr>
        <p:spPr>
          <a:xfrm>
            <a:off x="4013575" y="751550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Kubernetes Pod</a:t>
            </a:r>
            <a:endParaRPr sz="1100"/>
          </a:p>
        </p:txBody>
      </p:sp>
      <p:cxnSp>
        <p:nvCxnSpPr>
          <p:cNvPr id="373" name="Google Shape;373;p25"/>
          <p:cNvCxnSpPr>
            <a:stCxn id="365" idx="2"/>
            <a:endCxn id="370" idx="2"/>
          </p:cNvCxnSpPr>
          <p:nvPr/>
        </p:nvCxnSpPr>
        <p:spPr>
          <a:xfrm rot="10800000">
            <a:off x="4503625" y="1584800"/>
            <a:ext cx="2511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5"/>
          <p:cNvCxnSpPr>
            <a:stCxn id="365" idx="4"/>
            <a:endCxn id="371" idx="2"/>
          </p:cNvCxnSpPr>
          <p:nvPr/>
        </p:nvCxnSpPr>
        <p:spPr>
          <a:xfrm flipH="1" rot="10800000">
            <a:off x="5424325" y="1584800"/>
            <a:ext cx="2103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5"/>
          <p:cNvSpPr txBox="1"/>
          <p:nvPr/>
        </p:nvSpPr>
        <p:spPr>
          <a:xfrm>
            <a:off x="3947425" y="3442163"/>
            <a:ext cx="223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Virtual Machine (VM)</a:t>
            </a:r>
            <a:endParaRPr sz="1100"/>
          </a:p>
        </p:txBody>
      </p:sp>
      <p:grpSp>
        <p:nvGrpSpPr>
          <p:cNvPr id="376" name="Google Shape;376;p25"/>
          <p:cNvGrpSpPr/>
          <p:nvPr/>
        </p:nvGrpSpPr>
        <p:grpSpPr>
          <a:xfrm>
            <a:off x="4461325" y="4044675"/>
            <a:ext cx="1202700" cy="384000"/>
            <a:chOff x="4461325" y="4069925"/>
            <a:chExt cx="1202700" cy="384000"/>
          </a:xfrm>
        </p:grpSpPr>
        <p:sp>
          <p:nvSpPr>
            <p:cNvPr id="377" name="Google Shape;377;p25"/>
            <p:cNvSpPr/>
            <p:nvPr/>
          </p:nvSpPr>
          <p:spPr>
            <a:xfrm>
              <a:off x="4461625" y="4261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SEV, TDX, SE</a:t>
              </a:r>
              <a:endParaRPr sz="1100"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4461325" y="4069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KVM</a:t>
              </a:r>
              <a:endParaRPr sz="1100"/>
            </a:p>
          </p:txBody>
        </p:sp>
      </p:grpSp>
      <p:sp>
        <p:nvSpPr>
          <p:cNvPr id="367" name="Google Shape;367;p25"/>
          <p:cNvSpPr/>
          <p:nvPr/>
        </p:nvSpPr>
        <p:spPr>
          <a:xfrm>
            <a:off x="4069025" y="2711600"/>
            <a:ext cx="919800" cy="2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Mgmt</a:t>
            </a:r>
            <a:endParaRPr sz="800"/>
          </a:p>
        </p:txBody>
      </p:sp>
      <p:sp>
        <p:nvSpPr>
          <p:cNvPr id="360" name="Google Shape;360;p25"/>
          <p:cNvSpPr/>
          <p:nvPr/>
        </p:nvSpPr>
        <p:spPr>
          <a:xfrm>
            <a:off x="5114163" y="2683963"/>
            <a:ext cx="990300" cy="3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Attestation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Agent</a:t>
            </a:r>
            <a:endParaRPr sz="800"/>
          </a:p>
        </p:txBody>
      </p:sp>
      <p:sp>
        <p:nvSpPr>
          <p:cNvPr id="378" name="Google Shape;378;p25"/>
          <p:cNvSpPr txBox="1"/>
          <p:nvPr/>
        </p:nvSpPr>
        <p:spPr>
          <a:xfrm>
            <a:off x="4012175" y="296750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kata-agent</a:t>
            </a:r>
            <a:endParaRPr sz="800"/>
          </a:p>
        </p:txBody>
      </p:sp>
      <p:sp>
        <p:nvSpPr>
          <p:cNvPr id="379" name="Google Shape;379;p25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kubelet</a:t>
            </a:r>
            <a:endParaRPr sz="1100"/>
          </a:p>
        </p:txBody>
      </p:sp>
      <p:sp>
        <p:nvSpPr>
          <p:cNvPr id="380" name="Google Shape;380;p25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1518775" y="3672400"/>
            <a:ext cx="15366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kata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100"/>
              <a:t>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25"/>
          <p:cNvCxnSpPr>
            <a:endCxn id="380" idx="0"/>
          </p:cNvCxnSpPr>
          <p:nvPr/>
        </p:nvCxnSpPr>
        <p:spPr>
          <a:xfrm flipH="1" rot="-5400000">
            <a:off x="1962475" y="2050400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5"/>
          <p:cNvCxnSpPr>
            <a:endCxn id="381" idx="0"/>
          </p:cNvCxnSpPr>
          <p:nvPr/>
        </p:nvCxnSpPr>
        <p:spPr>
          <a:xfrm flipH="1" rot="-5400000">
            <a:off x="1806325" y="3191650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5"/>
          <p:cNvCxnSpPr>
            <a:endCxn id="349" idx="1"/>
          </p:cNvCxnSpPr>
          <p:nvPr/>
        </p:nvCxnSpPr>
        <p:spPr>
          <a:xfrm>
            <a:off x="3055225" y="3840675"/>
            <a:ext cx="1406100" cy="300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5"/>
          <p:cNvCxnSpPr>
            <a:stCxn id="381" idx="3"/>
            <a:endCxn id="378" idx="2"/>
          </p:cNvCxnSpPr>
          <p:nvPr/>
        </p:nvCxnSpPr>
        <p:spPr>
          <a:xfrm flipH="1" rot="10800000">
            <a:off x="3055375" y="3239800"/>
            <a:ext cx="1473600" cy="600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5"/>
          <p:cNvCxnSpPr/>
          <p:nvPr/>
        </p:nvCxnSpPr>
        <p:spPr>
          <a:xfrm rot="-5400000">
            <a:off x="4364375" y="2321150"/>
            <a:ext cx="555000" cy="225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25"/>
          <p:cNvSpPr txBox="1"/>
          <p:nvPr/>
        </p:nvSpPr>
        <p:spPr>
          <a:xfrm>
            <a:off x="249825" y="87300"/>
            <a:ext cx="34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/>
          <p:nvPr/>
        </p:nvSpPr>
        <p:spPr>
          <a:xfrm>
            <a:off x="1198525" y="4248225"/>
            <a:ext cx="28950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Host (Kubernetes Node</a:t>
            </a:r>
            <a:r>
              <a:rPr lang="en" sz="2000"/>
              <a:t>)</a:t>
            </a:r>
            <a:endParaRPr sz="2000"/>
          </a:p>
        </p:txBody>
      </p:sp>
      <p:sp>
        <p:nvSpPr>
          <p:cNvPr id="393" name="Google Shape;393;p26"/>
          <p:cNvSpPr/>
          <p:nvPr/>
        </p:nvSpPr>
        <p:spPr>
          <a:xfrm>
            <a:off x="4190975" y="453063"/>
            <a:ext cx="2572800" cy="313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4389125" y="2414188"/>
            <a:ext cx="21765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Images Registry</a:t>
            </a:r>
            <a:endParaRPr sz="1100"/>
          </a:p>
        </p:txBody>
      </p:sp>
      <p:sp>
        <p:nvSpPr>
          <p:cNvPr id="396" name="Google Shape;396;p26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7" name="Google Shape;397;p26"/>
          <p:cNvSpPr txBox="1"/>
          <p:nvPr/>
        </p:nvSpPr>
        <p:spPr>
          <a:xfrm>
            <a:off x="7515625" y="4078800"/>
            <a:ext cx="137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Relying Party</a:t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Broker Service </a:t>
            </a:r>
            <a:endParaRPr sz="1100"/>
          </a:p>
        </p:txBody>
      </p:sp>
      <p:sp>
        <p:nvSpPr>
          <p:cNvPr id="399" name="Google Shape;399;p26"/>
          <p:cNvSpPr/>
          <p:nvPr/>
        </p:nvSpPr>
        <p:spPr>
          <a:xfrm>
            <a:off x="7611475" y="3553150"/>
            <a:ext cx="1182300" cy="4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Attestation Service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0" name="Google Shape;400;p26"/>
          <p:cNvSpPr txBox="1"/>
          <p:nvPr/>
        </p:nvSpPr>
        <p:spPr>
          <a:xfrm>
            <a:off x="4428275" y="3014813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Linux Guest</a:t>
            </a:r>
            <a:endParaRPr sz="1100"/>
          </a:p>
        </p:txBody>
      </p:sp>
      <p:sp>
        <p:nvSpPr>
          <p:cNvPr id="401" name="Google Shape;401;p26"/>
          <p:cNvSpPr/>
          <p:nvPr/>
        </p:nvSpPr>
        <p:spPr>
          <a:xfrm>
            <a:off x="4133375" y="2414188"/>
            <a:ext cx="179700" cy="91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3099775" y="2720025"/>
            <a:ext cx="919800" cy="300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Measured</a:t>
            </a:r>
            <a:endParaRPr sz="1100"/>
          </a:p>
        </p:txBody>
      </p:sp>
      <p:cxnSp>
        <p:nvCxnSpPr>
          <p:cNvPr id="403" name="Google Shape;403;p26"/>
          <p:cNvCxnSpPr>
            <a:stCxn id="404" idx="3"/>
            <a:endCxn id="396" idx="0"/>
          </p:cNvCxnSpPr>
          <p:nvPr/>
        </p:nvCxnSpPr>
        <p:spPr>
          <a:xfrm>
            <a:off x="6519163" y="2686900"/>
            <a:ext cx="1683600" cy="414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6"/>
          <p:cNvCxnSpPr>
            <a:stCxn id="398" idx="2"/>
            <a:endCxn id="399" idx="0"/>
          </p:cNvCxnSpPr>
          <p:nvPr/>
        </p:nvCxnSpPr>
        <p:spPr>
          <a:xfrm flipH="1" rot="-5400000">
            <a:off x="8087125" y="3437000"/>
            <a:ext cx="231600" cy="6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6" name="Google Shape;406;p26"/>
          <p:cNvCxnSpPr>
            <a:stCxn id="398" idx="1"/>
            <a:endCxn id="404" idx="3"/>
          </p:cNvCxnSpPr>
          <p:nvPr/>
        </p:nvCxnSpPr>
        <p:spPr>
          <a:xfrm rot="10800000">
            <a:off x="6519175" y="2687000"/>
            <a:ext cx="1092300" cy="3888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6"/>
          <p:cNvSpPr/>
          <p:nvPr/>
        </p:nvSpPr>
        <p:spPr>
          <a:xfrm>
            <a:off x="4448475" y="2526413"/>
            <a:ext cx="990300" cy="5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6896325" y="3023513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5169425" y="1762338"/>
            <a:ext cx="669600" cy="473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Images</a:t>
            </a:r>
            <a:endParaRPr sz="800"/>
          </a:p>
        </p:txBody>
      </p:sp>
      <p:cxnSp>
        <p:nvCxnSpPr>
          <p:cNvPr id="410" name="Google Shape;410;p26"/>
          <p:cNvCxnSpPr>
            <a:stCxn id="411" idx="0"/>
            <a:endCxn id="395" idx="3"/>
          </p:cNvCxnSpPr>
          <p:nvPr/>
        </p:nvCxnSpPr>
        <p:spPr>
          <a:xfrm rot="-5400000">
            <a:off x="6182625" y="534138"/>
            <a:ext cx="780900" cy="3258900"/>
          </a:xfrm>
          <a:prstGeom prst="curvedConnector3">
            <a:avLst>
              <a:gd fmla="val 3617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6"/>
          <p:cNvSpPr/>
          <p:nvPr/>
        </p:nvSpPr>
        <p:spPr>
          <a:xfrm>
            <a:off x="4361825" y="593988"/>
            <a:ext cx="2231100" cy="97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5477375" y="1715363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4513050" y="1050213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415" name="Google Shape;415;p26"/>
          <p:cNvSpPr/>
          <p:nvPr/>
        </p:nvSpPr>
        <p:spPr>
          <a:xfrm>
            <a:off x="5644050" y="1050213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416" name="Google Shape;416;p26"/>
          <p:cNvSpPr txBox="1"/>
          <p:nvPr/>
        </p:nvSpPr>
        <p:spPr>
          <a:xfrm>
            <a:off x="4428275" y="593988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Kubernetes Pod</a:t>
            </a:r>
            <a:endParaRPr sz="1100"/>
          </a:p>
        </p:txBody>
      </p:sp>
      <p:cxnSp>
        <p:nvCxnSpPr>
          <p:cNvPr id="417" name="Google Shape;417;p26"/>
          <p:cNvCxnSpPr>
            <a:stCxn id="409" idx="2"/>
            <a:endCxn id="414" idx="2"/>
          </p:cNvCxnSpPr>
          <p:nvPr/>
        </p:nvCxnSpPr>
        <p:spPr>
          <a:xfrm rot="10800000">
            <a:off x="4918325" y="1427238"/>
            <a:ext cx="2511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6"/>
          <p:cNvCxnSpPr>
            <a:stCxn id="409" idx="4"/>
            <a:endCxn id="415" idx="2"/>
          </p:cNvCxnSpPr>
          <p:nvPr/>
        </p:nvCxnSpPr>
        <p:spPr>
          <a:xfrm flipH="1" rot="10800000">
            <a:off x="5839025" y="1427238"/>
            <a:ext cx="210300" cy="571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26"/>
          <p:cNvSpPr txBox="1"/>
          <p:nvPr/>
        </p:nvSpPr>
        <p:spPr>
          <a:xfrm>
            <a:off x="4362125" y="3284600"/>
            <a:ext cx="240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Confidential Virtual Machine</a:t>
            </a:r>
            <a:r>
              <a:rPr lang="en" sz="1100"/>
              <a:t> (CVM)</a:t>
            </a:r>
            <a:endParaRPr sz="1100"/>
          </a:p>
        </p:txBody>
      </p:sp>
      <p:sp>
        <p:nvSpPr>
          <p:cNvPr id="411" name="Google Shape;411;p26"/>
          <p:cNvSpPr/>
          <p:nvPr/>
        </p:nvSpPr>
        <p:spPr>
          <a:xfrm>
            <a:off x="4483725" y="2554038"/>
            <a:ext cx="919800" cy="2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Mgmt</a:t>
            </a:r>
            <a:endParaRPr sz="800"/>
          </a:p>
        </p:txBody>
      </p:sp>
      <p:sp>
        <p:nvSpPr>
          <p:cNvPr id="404" name="Google Shape;404;p26"/>
          <p:cNvSpPr/>
          <p:nvPr/>
        </p:nvSpPr>
        <p:spPr>
          <a:xfrm>
            <a:off x="5528863" y="2526400"/>
            <a:ext cx="990300" cy="32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Attestation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Agent</a:t>
            </a:r>
            <a:endParaRPr sz="800"/>
          </a:p>
        </p:txBody>
      </p:sp>
      <p:sp>
        <p:nvSpPr>
          <p:cNvPr id="420" name="Google Shape;420;p26"/>
          <p:cNvSpPr txBox="1"/>
          <p:nvPr/>
        </p:nvSpPr>
        <p:spPr>
          <a:xfrm>
            <a:off x="4426875" y="2809938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kata-agent</a:t>
            </a:r>
            <a:endParaRPr sz="800"/>
          </a:p>
        </p:txBody>
      </p:sp>
      <p:sp>
        <p:nvSpPr>
          <p:cNvPr id="421" name="Google Shape;421;p26"/>
          <p:cNvSpPr/>
          <p:nvPr/>
        </p:nvSpPr>
        <p:spPr>
          <a:xfrm>
            <a:off x="1265300" y="1367363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kubelet</a:t>
            </a:r>
            <a:endParaRPr sz="1100"/>
          </a:p>
        </p:txBody>
      </p:sp>
      <p:sp>
        <p:nvSpPr>
          <p:cNvPr id="422" name="Google Shape;422;p26"/>
          <p:cNvSpPr/>
          <p:nvPr/>
        </p:nvSpPr>
        <p:spPr>
          <a:xfrm>
            <a:off x="1255100" y="2352413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1239700" y="3649825"/>
            <a:ext cx="12180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kata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100"/>
              <a:t>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4" name="Google Shape;424;p26"/>
          <p:cNvCxnSpPr>
            <a:endCxn id="422" idx="0"/>
          </p:cNvCxnSpPr>
          <p:nvPr/>
        </p:nvCxnSpPr>
        <p:spPr>
          <a:xfrm flipH="1" rot="-5400000">
            <a:off x="1531850" y="2027813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6"/>
          <p:cNvCxnSpPr>
            <a:endCxn id="423" idx="0"/>
          </p:cNvCxnSpPr>
          <p:nvPr/>
        </p:nvCxnSpPr>
        <p:spPr>
          <a:xfrm flipH="1" rot="-5400000">
            <a:off x="1367950" y="3169075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26"/>
          <p:cNvCxnSpPr>
            <a:stCxn id="427" idx="3"/>
            <a:endCxn id="419" idx="2"/>
          </p:cNvCxnSpPr>
          <p:nvPr/>
        </p:nvCxnSpPr>
        <p:spPr>
          <a:xfrm flipH="1" rot="10800000">
            <a:off x="4019575" y="3638725"/>
            <a:ext cx="1543500" cy="17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26"/>
          <p:cNvCxnSpPr>
            <a:stCxn id="427" idx="3"/>
            <a:endCxn id="420" idx="2"/>
          </p:cNvCxnSpPr>
          <p:nvPr/>
        </p:nvCxnSpPr>
        <p:spPr>
          <a:xfrm flipH="1" rot="10800000">
            <a:off x="4019575" y="3082225"/>
            <a:ext cx="924000" cy="735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6"/>
          <p:cNvCxnSpPr/>
          <p:nvPr/>
        </p:nvCxnSpPr>
        <p:spPr>
          <a:xfrm rot="-5400000">
            <a:off x="4779075" y="2163588"/>
            <a:ext cx="555000" cy="2259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26"/>
          <p:cNvSpPr/>
          <p:nvPr/>
        </p:nvSpPr>
        <p:spPr>
          <a:xfrm>
            <a:off x="2708875" y="3649825"/>
            <a:ext cx="1310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cloud-api-adaptor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0" name="Google Shape;430;p26"/>
          <p:cNvCxnSpPr>
            <a:stCxn id="423" idx="3"/>
            <a:endCxn id="427" idx="1"/>
          </p:cNvCxnSpPr>
          <p:nvPr/>
        </p:nvCxnSpPr>
        <p:spPr>
          <a:xfrm>
            <a:off x="2457700" y="3818125"/>
            <a:ext cx="2511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26"/>
          <p:cNvSpPr txBox="1"/>
          <p:nvPr/>
        </p:nvSpPr>
        <p:spPr>
          <a:xfrm>
            <a:off x="4383213" y="3829600"/>
            <a:ext cx="145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Invoke </a:t>
            </a:r>
            <a:r>
              <a:rPr lang="en" sz="1000"/>
              <a:t>Cloud APIs (eg. AWS, Azure etc)</a:t>
            </a:r>
            <a:endParaRPr sz="1000"/>
          </a:p>
        </p:txBody>
      </p:sp>
      <p:sp>
        <p:nvSpPr>
          <p:cNvPr id="432" name="Google Shape;432;p26"/>
          <p:cNvSpPr txBox="1"/>
          <p:nvPr/>
        </p:nvSpPr>
        <p:spPr>
          <a:xfrm>
            <a:off x="0" y="0"/>
            <a:ext cx="405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/>
          <p:nvPr/>
        </p:nvSpPr>
        <p:spPr>
          <a:xfrm>
            <a:off x="2064925" y="4272775"/>
            <a:ext cx="4830300" cy="555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Host (Kubernetes Node)</a:t>
            </a:r>
            <a:endParaRPr sz="2000"/>
          </a:p>
        </p:txBody>
      </p:sp>
      <p:sp>
        <p:nvSpPr>
          <p:cNvPr id="438" name="Google Shape;438;p27"/>
          <p:cNvSpPr/>
          <p:nvPr/>
        </p:nvSpPr>
        <p:spPr>
          <a:xfrm>
            <a:off x="4605675" y="644075"/>
            <a:ext cx="2572800" cy="3131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p27"/>
          <p:cNvCxnSpPr>
            <a:stCxn id="440" idx="0"/>
            <a:endCxn id="438" idx="2"/>
          </p:cNvCxnSpPr>
          <p:nvPr/>
        </p:nvCxnSpPr>
        <p:spPr>
          <a:xfrm rot="-5400000">
            <a:off x="5741175" y="3926450"/>
            <a:ext cx="3027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27"/>
          <p:cNvSpPr/>
          <p:nvPr/>
        </p:nvSpPr>
        <p:spPr>
          <a:xfrm>
            <a:off x="4803825" y="2605200"/>
            <a:ext cx="2176500" cy="9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3323625" y="429525"/>
            <a:ext cx="810300" cy="960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Images Registry</a:t>
            </a:r>
            <a:endParaRPr sz="1100"/>
          </a:p>
        </p:txBody>
      </p:sp>
      <p:sp>
        <p:nvSpPr>
          <p:cNvPr id="443" name="Google Shape;443;p27"/>
          <p:cNvSpPr txBox="1"/>
          <p:nvPr/>
        </p:nvSpPr>
        <p:spPr>
          <a:xfrm>
            <a:off x="4842975" y="3205825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Linux Guest</a:t>
            </a:r>
            <a:endParaRPr sz="1100"/>
          </a:p>
        </p:txBody>
      </p:sp>
      <p:sp>
        <p:nvSpPr>
          <p:cNvPr id="444" name="Google Shape;444;p27"/>
          <p:cNvSpPr/>
          <p:nvPr/>
        </p:nvSpPr>
        <p:spPr>
          <a:xfrm>
            <a:off x="4863175" y="2717425"/>
            <a:ext cx="990300" cy="55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5557488" y="2002013"/>
            <a:ext cx="616500" cy="4734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Container Images</a:t>
            </a:r>
            <a:endParaRPr sz="700"/>
          </a:p>
        </p:txBody>
      </p:sp>
      <p:cxnSp>
        <p:nvCxnSpPr>
          <p:cNvPr id="446" name="Google Shape;446;p27"/>
          <p:cNvCxnSpPr>
            <a:stCxn id="447" idx="3"/>
            <a:endCxn id="442" idx="3"/>
          </p:cNvCxnSpPr>
          <p:nvPr/>
        </p:nvCxnSpPr>
        <p:spPr>
          <a:xfrm flipH="1" rot="10800000">
            <a:off x="3106575" y="1390400"/>
            <a:ext cx="622200" cy="14631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27"/>
          <p:cNvSpPr/>
          <p:nvPr/>
        </p:nvSpPr>
        <p:spPr>
          <a:xfrm>
            <a:off x="4776525" y="785000"/>
            <a:ext cx="2231100" cy="975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4927750" y="124122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450" name="Google Shape;450;p27"/>
          <p:cNvSpPr/>
          <p:nvPr/>
        </p:nvSpPr>
        <p:spPr>
          <a:xfrm>
            <a:off x="6058750" y="1241225"/>
            <a:ext cx="810300" cy="37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451" name="Google Shape;451;p27"/>
          <p:cNvSpPr txBox="1"/>
          <p:nvPr/>
        </p:nvSpPr>
        <p:spPr>
          <a:xfrm>
            <a:off x="4842975" y="785000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Kubernetes Pod</a:t>
            </a:r>
            <a:endParaRPr sz="1100"/>
          </a:p>
        </p:txBody>
      </p:sp>
      <p:cxnSp>
        <p:nvCxnSpPr>
          <p:cNvPr id="452" name="Google Shape;452;p27"/>
          <p:cNvCxnSpPr>
            <a:stCxn id="445" idx="2"/>
            <a:endCxn id="449" idx="2"/>
          </p:cNvCxnSpPr>
          <p:nvPr/>
        </p:nvCxnSpPr>
        <p:spPr>
          <a:xfrm rot="10800000">
            <a:off x="5332788" y="1618313"/>
            <a:ext cx="224700" cy="62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7"/>
          <p:cNvCxnSpPr>
            <a:stCxn id="445" idx="4"/>
            <a:endCxn id="450" idx="2"/>
          </p:cNvCxnSpPr>
          <p:nvPr/>
        </p:nvCxnSpPr>
        <p:spPr>
          <a:xfrm flipH="1" rot="10800000">
            <a:off x="6173988" y="1618313"/>
            <a:ext cx="289800" cy="62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7"/>
          <p:cNvSpPr txBox="1"/>
          <p:nvPr/>
        </p:nvSpPr>
        <p:spPr>
          <a:xfrm>
            <a:off x="4776825" y="3475613"/>
            <a:ext cx="223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Virtual Machine (VM) </a:t>
            </a:r>
            <a:endParaRPr sz="1100"/>
          </a:p>
        </p:txBody>
      </p:sp>
      <p:sp>
        <p:nvSpPr>
          <p:cNvPr id="447" name="Google Shape;447;p27"/>
          <p:cNvSpPr/>
          <p:nvPr/>
        </p:nvSpPr>
        <p:spPr>
          <a:xfrm>
            <a:off x="2417175" y="2717300"/>
            <a:ext cx="689400" cy="27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</a:t>
            </a:r>
            <a:r>
              <a:rPr lang="en" sz="800"/>
              <a:t> Mgmt</a:t>
            </a:r>
            <a:endParaRPr sz="800"/>
          </a:p>
        </p:txBody>
      </p:sp>
      <p:grpSp>
        <p:nvGrpSpPr>
          <p:cNvPr id="455" name="Google Shape;455;p27"/>
          <p:cNvGrpSpPr/>
          <p:nvPr/>
        </p:nvGrpSpPr>
        <p:grpSpPr>
          <a:xfrm>
            <a:off x="5291025" y="4078100"/>
            <a:ext cx="1202700" cy="384000"/>
            <a:chOff x="4461325" y="4069925"/>
            <a:chExt cx="1202700" cy="384000"/>
          </a:xfrm>
        </p:grpSpPr>
        <p:sp>
          <p:nvSpPr>
            <p:cNvPr id="456" name="Google Shape;456;p27"/>
            <p:cNvSpPr/>
            <p:nvPr/>
          </p:nvSpPr>
          <p:spPr>
            <a:xfrm>
              <a:off x="4461625" y="4261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461325" y="4069925"/>
              <a:ext cx="1202400" cy="1920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KVM</a:t>
              </a:r>
              <a:endParaRPr sz="1100"/>
            </a:p>
          </p:txBody>
        </p:sp>
      </p:grpSp>
      <p:sp>
        <p:nvSpPr>
          <p:cNvPr id="457" name="Google Shape;457;p27"/>
          <p:cNvSpPr txBox="1"/>
          <p:nvPr/>
        </p:nvSpPr>
        <p:spPr>
          <a:xfrm>
            <a:off x="4841575" y="300095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kata</a:t>
            </a:r>
            <a:r>
              <a:rPr lang="en" sz="800"/>
              <a:t>-</a:t>
            </a:r>
            <a:r>
              <a:rPr lang="en" sz="800"/>
              <a:t>agent</a:t>
            </a:r>
            <a:endParaRPr sz="800"/>
          </a:p>
        </p:txBody>
      </p:sp>
      <p:sp>
        <p:nvSpPr>
          <p:cNvPr id="458" name="Google Shape;458;p27"/>
          <p:cNvSpPr/>
          <p:nvPr/>
        </p:nvSpPr>
        <p:spPr>
          <a:xfrm>
            <a:off x="1789075" y="1390425"/>
            <a:ext cx="11823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kubelet</a:t>
            </a:r>
            <a:endParaRPr sz="1100"/>
          </a:p>
        </p:txBody>
      </p:sp>
      <p:sp>
        <p:nvSpPr>
          <p:cNvPr id="459" name="Google Shape;459;p27"/>
          <p:cNvSpPr/>
          <p:nvPr/>
        </p:nvSpPr>
        <p:spPr>
          <a:xfrm>
            <a:off x="1778875" y="2375475"/>
            <a:ext cx="12027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containerd</a:t>
            </a:r>
            <a:endParaRPr sz="1100"/>
          </a:p>
        </p:txBody>
      </p:sp>
      <p:sp>
        <p:nvSpPr>
          <p:cNvPr id="460" name="Google Shape;460;p27"/>
          <p:cNvSpPr/>
          <p:nvPr/>
        </p:nvSpPr>
        <p:spPr>
          <a:xfrm>
            <a:off x="1611925" y="3672875"/>
            <a:ext cx="1536600" cy="33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kata-runtime</a:t>
            </a:r>
            <a:endParaRPr sz="1100"/>
          </a:p>
        </p:txBody>
      </p:sp>
      <p:cxnSp>
        <p:nvCxnSpPr>
          <p:cNvPr id="461" name="Google Shape;461;p27"/>
          <p:cNvCxnSpPr>
            <a:endCxn id="459" idx="0"/>
          </p:cNvCxnSpPr>
          <p:nvPr/>
        </p:nvCxnSpPr>
        <p:spPr>
          <a:xfrm flipH="1" rot="-5400000">
            <a:off x="2055625" y="2050875"/>
            <a:ext cx="6486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27"/>
          <p:cNvCxnSpPr>
            <a:endCxn id="460" idx="0"/>
          </p:cNvCxnSpPr>
          <p:nvPr/>
        </p:nvCxnSpPr>
        <p:spPr>
          <a:xfrm flipH="1" rot="-5400000">
            <a:off x="1899475" y="3192125"/>
            <a:ext cx="960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27"/>
          <p:cNvCxnSpPr>
            <a:endCxn id="440" idx="1"/>
          </p:cNvCxnSpPr>
          <p:nvPr/>
        </p:nvCxnSpPr>
        <p:spPr>
          <a:xfrm>
            <a:off x="3143625" y="3986300"/>
            <a:ext cx="2147400" cy="18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27"/>
          <p:cNvCxnSpPr>
            <a:endCxn id="457" idx="2"/>
          </p:cNvCxnSpPr>
          <p:nvPr/>
        </p:nvCxnSpPr>
        <p:spPr>
          <a:xfrm flipH="1" rot="10800000">
            <a:off x="3163525" y="3273350"/>
            <a:ext cx="2194800" cy="71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27"/>
          <p:cNvCxnSpPr>
            <a:stCxn id="444" idx="0"/>
            <a:endCxn id="445" idx="2"/>
          </p:cNvCxnSpPr>
          <p:nvPr/>
        </p:nvCxnSpPr>
        <p:spPr>
          <a:xfrm rot="-5400000">
            <a:off x="5218525" y="2378425"/>
            <a:ext cx="478800" cy="199200"/>
          </a:xfrm>
          <a:prstGeom prst="curved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27"/>
          <p:cNvSpPr txBox="1"/>
          <p:nvPr/>
        </p:nvSpPr>
        <p:spPr>
          <a:xfrm>
            <a:off x="4183903" y="1932175"/>
            <a:ext cx="1605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7" name="Google Shape;467;p27"/>
          <p:cNvCxnSpPr>
            <a:endCxn id="445" idx="3"/>
          </p:cNvCxnSpPr>
          <p:nvPr/>
        </p:nvCxnSpPr>
        <p:spPr>
          <a:xfrm flipH="1" rot="10800000">
            <a:off x="3150438" y="2475413"/>
            <a:ext cx="2715300" cy="1310400"/>
          </a:xfrm>
          <a:prstGeom prst="curvedConnector2">
            <a:avLst/>
          </a:prstGeom>
          <a:noFill/>
          <a:ln cap="flat" cmpd="sng" w="9525">
            <a:solidFill>
              <a:srgbClr val="4A86E8"/>
            </a:solidFill>
            <a:prstDash val="lgDash"/>
            <a:round/>
            <a:headEnd len="med" w="med" type="triangle"/>
            <a:tailEnd len="med" w="med" type="triangle"/>
          </a:ln>
        </p:spPr>
      </p:cxnSp>
      <p:sp>
        <p:nvSpPr>
          <p:cNvPr id="468" name="Google Shape;468;p27"/>
          <p:cNvSpPr txBox="1"/>
          <p:nvPr/>
        </p:nvSpPr>
        <p:spPr>
          <a:xfrm>
            <a:off x="2914726" y="3067375"/>
            <a:ext cx="131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Image download on the host and mounted inside the  VM</a:t>
            </a:r>
            <a:endParaRPr sz="800"/>
          </a:p>
        </p:txBody>
      </p:sp>
      <p:cxnSp>
        <p:nvCxnSpPr>
          <p:cNvPr id="469" name="Google Shape;469;p27"/>
          <p:cNvCxnSpPr>
            <a:stCxn id="447" idx="2"/>
          </p:cNvCxnSpPr>
          <p:nvPr/>
        </p:nvCxnSpPr>
        <p:spPr>
          <a:xfrm>
            <a:off x="2761875" y="2989700"/>
            <a:ext cx="600" cy="682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lg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C3">
      <a:dk1>
        <a:srgbClr val="1F212C"/>
      </a:dk1>
      <a:lt1>
        <a:srgbClr val="FFFFFF"/>
      </a:lt1>
      <a:dk2>
        <a:srgbClr val="292C36"/>
      </a:dk2>
      <a:lt2>
        <a:srgbClr val="F5FBF8"/>
      </a:lt2>
      <a:accent1>
        <a:srgbClr val="3EB778"/>
      </a:accent1>
      <a:accent2>
        <a:srgbClr val="8296E1"/>
      </a:accent2>
      <a:accent3>
        <a:srgbClr val="F2CABA"/>
      </a:accent3>
      <a:accent4>
        <a:srgbClr val="DEBE6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