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971" r:id="rId2"/>
    <p:sldId id="972" r:id="rId3"/>
    <p:sldId id="97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492A22-B62A-42B9-98DA-9F61757D812E}">
          <p14:sldIdLst>
            <p14:sldId id="971"/>
            <p14:sldId id="972"/>
            <p14:sldId id="973"/>
          </p14:sldIdLst>
        </p14:section>
        <p14:section name="无标题节" id="{C79C7BFC-9FFB-4097-93F4-43498179D11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B2"/>
    <a:srgbClr val="00008E"/>
    <a:srgbClr val="660775"/>
    <a:srgbClr val="0E97DB"/>
    <a:srgbClr val="F8FAF8"/>
    <a:srgbClr val="AFABAB"/>
    <a:srgbClr val="70C1E2"/>
    <a:srgbClr val="FFD579"/>
    <a:srgbClr val="FFFD78"/>
    <a:srgbClr val="C4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1" autoAdjust="0"/>
    <p:restoredTop sz="96329" autoAdjust="0"/>
  </p:normalViewPr>
  <p:slideViewPr>
    <p:cSldViewPr snapToGrid="0" showGuides="1">
      <p:cViewPr>
        <p:scale>
          <a:sx n="113" d="100"/>
          <a:sy n="113" d="100"/>
        </p:scale>
        <p:origin x="1272" y="872"/>
      </p:cViewPr>
      <p:guideLst>
        <p:guide orient="horz" pos="1139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63D02-CACD-0241-9050-B4B721BFA116}" type="datetimeFigureOut">
              <a:rPr kumimoji="1" lang="zh-CN" altLang="en-US" smtClean="0"/>
              <a:t>2023/2/8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6CC9E-2B42-9A43-9444-DF96E3DF4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17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0E86F-A77D-4996-94AA-10682890A18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3B0ED-A3DC-46D1-AFAA-314DB84B3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4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B0ED-A3DC-46D1-AFAA-314DB84B3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B0ED-A3DC-46D1-AFAA-314DB84B3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8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B0ED-A3DC-46D1-AFAA-314DB84B3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68B3-6844-9A4D-9FDA-85348DB607B1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3"/>
          <a:stretch>
            <a:fillRect/>
          </a:stretch>
        </p:blipFill>
        <p:spPr>
          <a:xfrm>
            <a:off x="0" y="0"/>
            <a:ext cx="12192000" cy="585978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581400"/>
            <a:ext cx="121920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A88C1D-C3F6-4513-A385-E1858520A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1" r="-208" b="13484"/>
          <a:stretch/>
        </p:blipFill>
        <p:spPr>
          <a:xfrm>
            <a:off x="25400" y="0"/>
            <a:ext cx="12192000" cy="3596550"/>
          </a:xfrm>
          <a:prstGeom prst="rect">
            <a:avLst/>
          </a:prstGeom>
        </p:spPr>
      </p:pic>
      <p:sp>
        <p:nvSpPr>
          <p:cNvPr id="9" name="六边形 8"/>
          <p:cNvSpPr/>
          <p:nvPr userDrawn="1"/>
        </p:nvSpPr>
        <p:spPr>
          <a:xfrm>
            <a:off x="64770" y="2926080"/>
            <a:ext cx="2865120" cy="2469930"/>
          </a:xfrm>
          <a:prstGeom prst="hexagon">
            <a:avLst>
              <a:gd name="adj" fmla="val 27468"/>
              <a:gd name="vf" fmla="val 115470"/>
            </a:avLst>
          </a:prstGeom>
          <a:solidFill>
            <a:srgbClr val="1F789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6DF-8EA6-3545-B010-72AC5528FD90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402F-84B6-3B48-973E-A62DB06FC8EA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F4CA-7C5D-5E44-B22E-705A0F5028F2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5C9-F4A2-6E40-8ED0-A43DE94C74D2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5429" r="20000" b="3926"/>
          <a:stretch>
            <a:fillRect/>
          </a:stretch>
        </p:blipFill>
        <p:spPr>
          <a:xfrm>
            <a:off x="6840524" y="1769042"/>
            <a:ext cx="4459936" cy="3844769"/>
          </a:xfrm>
          <a:custGeom>
            <a:avLst/>
            <a:gdLst>
              <a:gd name="connsiteX0" fmla="*/ 1825414 w 7708900"/>
              <a:gd name="connsiteY0" fmla="*/ 0 h 6645597"/>
              <a:gd name="connsiteX1" fmla="*/ 5883486 w 7708900"/>
              <a:gd name="connsiteY1" fmla="*/ 0 h 6645597"/>
              <a:gd name="connsiteX2" fmla="*/ 7708900 w 7708900"/>
              <a:gd name="connsiteY2" fmla="*/ 3322799 h 6645597"/>
              <a:gd name="connsiteX3" fmla="*/ 5883486 w 7708900"/>
              <a:gd name="connsiteY3" fmla="*/ 6645597 h 6645597"/>
              <a:gd name="connsiteX4" fmla="*/ 1825414 w 7708900"/>
              <a:gd name="connsiteY4" fmla="*/ 6645597 h 6645597"/>
              <a:gd name="connsiteX5" fmla="*/ 0 w 7708900"/>
              <a:gd name="connsiteY5" fmla="*/ 3322799 h 664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8900" h="6645597">
                <a:moveTo>
                  <a:pt x="1825414" y="0"/>
                </a:moveTo>
                <a:lnTo>
                  <a:pt x="5883486" y="0"/>
                </a:lnTo>
                <a:lnTo>
                  <a:pt x="7708900" y="3322799"/>
                </a:lnTo>
                <a:lnTo>
                  <a:pt x="5883486" y="6645597"/>
                </a:lnTo>
                <a:lnTo>
                  <a:pt x="1825414" y="6645597"/>
                </a:lnTo>
                <a:lnTo>
                  <a:pt x="0" y="3322799"/>
                </a:lnTo>
                <a:close/>
              </a:path>
            </a:pathLst>
          </a:cu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9883140" y="3750242"/>
            <a:ext cx="1539240" cy="2872740"/>
          </a:xfrm>
          <a:prstGeom prst="line">
            <a:avLst/>
          </a:prstGeom>
          <a:ln>
            <a:solidFill>
              <a:srgbClr val="34AD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7444740" y="389822"/>
            <a:ext cx="1036320" cy="1934122"/>
          </a:xfrm>
          <a:prstGeom prst="line">
            <a:avLst/>
          </a:prstGeom>
          <a:ln>
            <a:solidFill>
              <a:srgbClr val="34AD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177B-9694-5743-A1DC-4DEDF37E1A1D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177B-9694-5743-A1DC-4DEDF37E1A1D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2742-DD1C-EA45-A9A9-1CA2FE0C07E9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6622-6E4D-CF4D-9D25-1D363121F381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4389-B582-D74C-991F-68953D14C30B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4E2-1701-D94B-8202-235C189A75C5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3742-FA65-A446-A0E8-822D728EE924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59F2-3475-274D-B563-EB6CE7787669}" type="datetime1">
              <a:rPr lang="en-US" altLang="zh-CN" smtClean="0"/>
              <a:t>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64FC-7DD5-4A2F-83B2-D724FCA96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7E00A-DBDA-9841-BCEF-53D48994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21" y="6422951"/>
            <a:ext cx="2743200" cy="365125"/>
          </a:xfrm>
        </p:spPr>
        <p:txBody>
          <a:bodyPr/>
          <a:lstStyle/>
          <a:p>
            <a:fld id="{963D64FC-7DD5-4A2F-83B2-D724FCA96025}" type="slidenum">
              <a:rPr lang="zh-CN" altLang="en-US" smtClean="0"/>
              <a:t>1</a:t>
            </a:fld>
            <a:endParaRPr lang="zh-CN" altLang="en-US" dirty="0"/>
          </a:p>
        </p:txBody>
      </p:sp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18CDD7FA-09E3-4AF2-B927-622097F968CB}"/>
              </a:ext>
            </a:extLst>
          </p:cNvPr>
          <p:cNvCxnSpPr>
            <a:cxnSpLocks/>
          </p:cNvCxnSpPr>
          <p:nvPr/>
        </p:nvCxnSpPr>
        <p:spPr>
          <a:xfrm>
            <a:off x="0" y="6335084"/>
            <a:ext cx="12192000" cy="0"/>
          </a:xfrm>
          <a:prstGeom prst="line">
            <a:avLst/>
          </a:prstGeom>
          <a:ln w="44450" cmpd="sng">
            <a:solidFill>
              <a:srgbClr val="6C448A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548993" y="502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B36F747-3B23-1C68-D818-E3B7D56363DF}"/>
              </a:ext>
            </a:extLst>
          </p:cNvPr>
          <p:cNvGrpSpPr/>
          <p:nvPr/>
        </p:nvGrpSpPr>
        <p:grpSpPr>
          <a:xfrm>
            <a:off x="570807" y="544334"/>
            <a:ext cx="4974174" cy="1298018"/>
            <a:chOff x="246957" y="1213251"/>
            <a:chExt cx="4974174" cy="1298018"/>
          </a:xfrm>
        </p:grpSpPr>
        <p:grpSp>
          <p:nvGrpSpPr>
            <p:cNvPr id="96" name="组合 25">
              <a:extLst>
                <a:ext uri="{FF2B5EF4-FFF2-40B4-BE49-F238E27FC236}">
                  <a16:creationId xmlns:a16="http://schemas.microsoft.com/office/drawing/2014/main" id="{F3A6B473-2477-5B49-BFCE-044852AF08AF}"/>
                </a:ext>
              </a:extLst>
            </p:cNvPr>
            <p:cNvGrpSpPr/>
            <p:nvPr/>
          </p:nvGrpSpPr>
          <p:grpSpPr>
            <a:xfrm>
              <a:off x="246957" y="1213251"/>
              <a:ext cx="4974174" cy="1298018"/>
              <a:chOff x="193048" y="1778524"/>
              <a:chExt cx="4974174" cy="1298018"/>
            </a:xfrm>
          </p:grpSpPr>
          <p:grpSp>
            <p:nvGrpSpPr>
              <p:cNvPr id="97" name="组合 17">
                <a:extLst>
                  <a:ext uri="{FF2B5EF4-FFF2-40B4-BE49-F238E27FC236}">
                    <a16:creationId xmlns:a16="http://schemas.microsoft.com/office/drawing/2014/main" id="{0B513DD2-6C7C-BD42-B7C5-2F6C40B794EB}"/>
                  </a:ext>
                </a:extLst>
              </p:cNvPr>
              <p:cNvGrpSpPr/>
              <p:nvPr/>
            </p:nvGrpSpPr>
            <p:grpSpPr>
              <a:xfrm>
                <a:off x="251765" y="2123501"/>
                <a:ext cx="4915457" cy="920163"/>
                <a:chOff x="296719" y="2026701"/>
                <a:chExt cx="4915457" cy="920163"/>
              </a:xfrm>
            </p:grpSpPr>
            <p:sp>
              <p:nvSpPr>
                <p:cNvPr id="99" name="矩形 66">
                  <a:extLst>
                    <a:ext uri="{FF2B5EF4-FFF2-40B4-BE49-F238E27FC236}">
                      <a16:creationId xmlns:a16="http://schemas.microsoft.com/office/drawing/2014/main" id="{99D29B42-3451-F64C-BB52-3CA39A265BA9}"/>
                    </a:ext>
                  </a:extLst>
                </p:cNvPr>
                <p:cNvSpPr/>
                <p:nvPr/>
              </p:nvSpPr>
              <p:spPr>
                <a:xfrm>
                  <a:off x="325177" y="2630559"/>
                  <a:ext cx="1152889" cy="3163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5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Sentinel-1-VV</a:t>
                  </a:r>
                </a:p>
              </p:txBody>
            </p:sp>
            <p:sp>
              <p:nvSpPr>
                <p:cNvPr id="100" name="矩形 66">
                  <a:extLst>
                    <a:ext uri="{FF2B5EF4-FFF2-40B4-BE49-F238E27FC236}">
                      <a16:creationId xmlns:a16="http://schemas.microsoft.com/office/drawing/2014/main" id="{C63BF0B3-F76D-9F4F-959E-2941E485B260}"/>
                    </a:ext>
                  </a:extLst>
                </p:cNvPr>
                <p:cNvSpPr/>
                <p:nvPr/>
              </p:nvSpPr>
              <p:spPr>
                <a:xfrm>
                  <a:off x="1516021" y="2647120"/>
                  <a:ext cx="1269195" cy="295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Sentinel-1-VH</a:t>
                  </a:r>
                </a:p>
              </p:txBody>
            </p:sp>
            <p:sp>
              <p:nvSpPr>
                <p:cNvPr id="101" name="矩形 66">
                  <a:extLst>
                    <a:ext uri="{FF2B5EF4-FFF2-40B4-BE49-F238E27FC236}">
                      <a16:creationId xmlns:a16="http://schemas.microsoft.com/office/drawing/2014/main" id="{37018056-0815-1B45-B7D3-B15C3E2CACF9}"/>
                    </a:ext>
                  </a:extLst>
                </p:cNvPr>
                <p:cNvSpPr/>
                <p:nvPr/>
              </p:nvSpPr>
              <p:spPr>
                <a:xfrm>
                  <a:off x="2672843" y="2639588"/>
                  <a:ext cx="1269195" cy="295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Sentinel-2-RGB</a:t>
                  </a:r>
                </a:p>
              </p:txBody>
            </p:sp>
            <p:grpSp>
              <p:nvGrpSpPr>
                <p:cNvPr id="102" name="组合 16">
                  <a:extLst>
                    <a:ext uri="{FF2B5EF4-FFF2-40B4-BE49-F238E27FC236}">
                      <a16:creationId xmlns:a16="http://schemas.microsoft.com/office/drawing/2014/main" id="{518D8E84-4B03-F647-9100-650C3B116F94}"/>
                    </a:ext>
                  </a:extLst>
                </p:cNvPr>
                <p:cNvGrpSpPr/>
                <p:nvPr/>
              </p:nvGrpSpPr>
              <p:grpSpPr>
                <a:xfrm>
                  <a:off x="296719" y="2026701"/>
                  <a:ext cx="4779364" cy="676089"/>
                  <a:chOff x="142954" y="1837090"/>
                  <a:chExt cx="9219652" cy="1304212"/>
                </a:xfrm>
              </p:grpSpPr>
              <p:pic>
                <p:nvPicPr>
                  <p:cNvPr id="104" name="图片 103">
                    <a:extLst>
                      <a:ext uri="{FF2B5EF4-FFF2-40B4-BE49-F238E27FC236}">
                        <a16:creationId xmlns:a16="http://schemas.microsoft.com/office/drawing/2014/main" id="{75690905-EE8E-DD40-BA5A-3AF3BFB3C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954" y="1837090"/>
                    <a:ext cx="2250000" cy="130312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图片 104">
                    <a:extLst>
                      <a:ext uri="{FF2B5EF4-FFF2-40B4-BE49-F238E27FC236}">
                        <a16:creationId xmlns:a16="http://schemas.microsoft.com/office/drawing/2014/main" id="{B95E3518-E3B8-C549-83A2-D87E2ADCC1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62308" y="1837090"/>
                    <a:ext cx="2250000" cy="1303126"/>
                  </a:xfrm>
                  <a:prstGeom prst="rect">
                    <a:avLst/>
                  </a:prstGeom>
                </p:spPr>
              </p:pic>
              <p:pic>
                <p:nvPicPr>
                  <p:cNvPr id="106" name="图片 105">
                    <a:extLst>
                      <a:ext uri="{FF2B5EF4-FFF2-40B4-BE49-F238E27FC236}">
                        <a16:creationId xmlns:a16="http://schemas.microsoft.com/office/drawing/2014/main" id="{E29F6C0D-5CCA-0B4D-8F96-68C54847EF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81663" y="1837090"/>
                    <a:ext cx="2250000" cy="1303126"/>
                  </a:xfrm>
                  <a:prstGeom prst="rect">
                    <a:avLst/>
                  </a:prstGeom>
                </p:spPr>
              </p:pic>
              <p:pic>
                <p:nvPicPr>
                  <p:cNvPr id="107" name="图片 106">
                    <a:extLst>
                      <a:ext uri="{FF2B5EF4-FFF2-40B4-BE49-F238E27FC236}">
                        <a16:creationId xmlns:a16="http://schemas.microsoft.com/office/drawing/2014/main" id="{606CE7DB-AF7C-E844-BA8E-038174FA1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12606" y="1837090"/>
                    <a:ext cx="2250000" cy="13042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3" name="矩形 66">
                  <a:extLst>
                    <a:ext uri="{FF2B5EF4-FFF2-40B4-BE49-F238E27FC236}">
                      <a16:creationId xmlns:a16="http://schemas.microsoft.com/office/drawing/2014/main" id="{62023DF3-7EEB-8B48-86C2-41CF4D69251C}"/>
                    </a:ext>
                  </a:extLst>
                </p:cNvPr>
                <p:cNvSpPr/>
                <p:nvPr/>
              </p:nvSpPr>
              <p:spPr>
                <a:xfrm>
                  <a:off x="3942981" y="2631270"/>
                  <a:ext cx="1269195" cy="2959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Sentinel-2-NIR</a:t>
                  </a:r>
                </a:p>
              </p:txBody>
            </p:sp>
          </p:grp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50807AE-1558-574D-8086-231B316B9270}"/>
                  </a:ext>
                </a:extLst>
              </p:cNvPr>
              <p:cNvSpPr/>
              <p:nvPr/>
            </p:nvSpPr>
            <p:spPr>
              <a:xfrm>
                <a:off x="193048" y="1778524"/>
                <a:ext cx="4947912" cy="1298018"/>
              </a:xfrm>
              <a:prstGeom prst="rect">
                <a:avLst/>
              </a:prstGeom>
              <a:noFill/>
              <a:ln w="25400">
                <a:solidFill>
                  <a:srgbClr val="01008E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596313F-4C18-7249-9B4E-49A7A148559A}"/>
                </a:ext>
              </a:extLst>
            </p:cNvPr>
            <p:cNvSpPr/>
            <p:nvPr/>
          </p:nvSpPr>
          <p:spPr>
            <a:xfrm>
              <a:off x="264045" y="1251450"/>
              <a:ext cx="35878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Sentinel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Imagery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on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Google</a:t>
              </a:r>
              <a:r>
                <a:rPr lang="zh-CN" altLang="en-US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Earth</a:t>
              </a:r>
              <a:r>
                <a:rPr lang="zh-CN" altLang="en-US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Engine</a:t>
              </a:r>
              <a:endParaRPr lang="zh-CN" altLang="zh-CN" sz="1200" b="1" kern="100" dirty="0">
                <a:solidFill>
                  <a:srgbClr val="0000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5" name="下箭头 124">
            <a:extLst>
              <a:ext uri="{FF2B5EF4-FFF2-40B4-BE49-F238E27FC236}">
                <a16:creationId xmlns:a16="http://schemas.microsoft.com/office/drawing/2014/main" id="{29F37C5E-1142-F34A-ADDD-45EC65E3E5A9}"/>
              </a:ext>
            </a:extLst>
          </p:cNvPr>
          <p:cNvSpPr/>
          <p:nvPr/>
        </p:nvSpPr>
        <p:spPr>
          <a:xfrm flipH="1">
            <a:off x="2952202" y="1929685"/>
            <a:ext cx="240332" cy="1768858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0AEAB1-982F-3F94-9B72-DD86A1FE165A}"/>
              </a:ext>
            </a:extLst>
          </p:cNvPr>
          <p:cNvGrpSpPr/>
          <p:nvPr/>
        </p:nvGrpSpPr>
        <p:grpSpPr>
          <a:xfrm>
            <a:off x="6023756" y="2608549"/>
            <a:ext cx="4947912" cy="1939256"/>
            <a:chOff x="241284" y="4228005"/>
            <a:chExt cx="4947912" cy="1939256"/>
          </a:xfrm>
        </p:grpSpPr>
        <p:grpSp>
          <p:nvGrpSpPr>
            <p:cNvPr id="93" name="组合 6">
              <a:extLst>
                <a:ext uri="{FF2B5EF4-FFF2-40B4-BE49-F238E27FC236}">
                  <a16:creationId xmlns:a16="http://schemas.microsoft.com/office/drawing/2014/main" id="{A3B2A05B-48B2-A848-8B7F-A8C7B06179A2}"/>
                </a:ext>
              </a:extLst>
            </p:cNvPr>
            <p:cNvGrpSpPr/>
            <p:nvPr/>
          </p:nvGrpSpPr>
          <p:grpSpPr>
            <a:xfrm>
              <a:off x="347025" y="4576187"/>
              <a:ext cx="4654701" cy="1303559"/>
              <a:chOff x="275871" y="4966605"/>
              <a:chExt cx="5079415" cy="1422501"/>
            </a:xfrm>
          </p:grpSpPr>
          <p:pic>
            <p:nvPicPr>
              <p:cNvPr id="94" name="图片 93">
                <a:extLst>
                  <a:ext uri="{FF2B5EF4-FFF2-40B4-BE49-F238E27FC236}">
                    <a16:creationId xmlns:a16="http://schemas.microsoft.com/office/drawing/2014/main" id="{A574D950-0FD4-5B4D-83D8-4FAB471E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871" y="4966605"/>
                <a:ext cx="2458720" cy="1422501"/>
              </a:xfrm>
              <a:prstGeom prst="rect">
                <a:avLst/>
              </a:prstGeom>
            </p:spPr>
          </p:pic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7AC845B4-0DC2-0148-84A8-B52095966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6486" y="4967100"/>
                <a:ext cx="2458800" cy="1422006"/>
              </a:xfrm>
              <a:prstGeom prst="rect">
                <a:avLst/>
              </a:prstGeom>
            </p:spPr>
          </p:pic>
        </p:grpSp>
        <p:sp>
          <p:nvSpPr>
            <p:cNvPr id="128" name="矩形 66">
              <a:extLst>
                <a:ext uri="{FF2B5EF4-FFF2-40B4-BE49-F238E27FC236}">
                  <a16:creationId xmlns:a16="http://schemas.microsoft.com/office/drawing/2014/main" id="{A2B270EA-2325-F44D-8303-B38CF515DEC1}"/>
                </a:ext>
              </a:extLst>
            </p:cNvPr>
            <p:cNvSpPr/>
            <p:nvPr/>
          </p:nvSpPr>
          <p:spPr>
            <a:xfrm>
              <a:off x="431872" y="5833773"/>
              <a:ext cx="2186208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average</a:t>
              </a:r>
              <a:r>
                <a:rPr lang="zh-CN" altLang="en-US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building</a:t>
              </a:r>
              <a:r>
                <a:rPr lang="zh-CN" altLang="en-US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footprint</a:t>
              </a:r>
            </a:p>
          </p:txBody>
        </p:sp>
        <p:sp>
          <p:nvSpPr>
            <p:cNvPr id="3" name="矩形 66">
              <a:extLst>
                <a:ext uri="{FF2B5EF4-FFF2-40B4-BE49-F238E27FC236}">
                  <a16:creationId xmlns:a16="http://schemas.microsoft.com/office/drawing/2014/main" id="{8D6AAD5E-53CC-C474-C426-EF4262C2E600}"/>
                </a:ext>
              </a:extLst>
            </p:cNvPr>
            <p:cNvSpPr/>
            <p:nvPr/>
          </p:nvSpPr>
          <p:spPr>
            <a:xfrm>
              <a:off x="2898340" y="5832354"/>
              <a:ext cx="2116326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average</a:t>
              </a:r>
              <a:r>
                <a:rPr lang="zh-CN" altLang="en-US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building</a:t>
              </a:r>
              <a:r>
                <a:rPr lang="zh-CN" altLang="en-US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kern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height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FA0031-8E47-D690-E9C4-E72C3BB816C5}"/>
                </a:ext>
              </a:extLst>
            </p:cNvPr>
            <p:cNvSpPr/>
            <p:nvPr/>
          </p:nvSpPr>
          <p:spPr>
            <a:xfrm>
              <a:off x="241284" y="4228005"/>
              <a:ext cx="4947912" cy="1939256"/>
            </a:xfrm>
            <a:prstGeom prst="rect">
              <a:avLst/>
            </a:prstGeom>
            <a:noFill/>
            <a:ln w="25400">
              <a:solidFill>
                <a:srgbClr val="01008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336B83-6DBC-5170-DC00-C8A459D2DD4E}"/>
                </a:ext>
              </a:extLst>
            </p:cNvPr>
            <p:cNvSpPr/>
            <p:nvPr/>
          </p:nvSpPr>
          <p:spPr>
            <a:xfrm>
              <a:off x="258372" y="4266204"/>
              <a:ext cx="35878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Predicted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results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on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Google</a:t>
              </a:r>
              <a:r>
                <a:rPr lang="zh-CN" altLang="en-US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Earth</a:t>
              </a:r>
              <a:r>
                <a:rPr lang="zh-CN" altLang="en-US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Engine</a:t>
              </a:r>
              <a:endParaRPr lang="zh-CN" altLang="zh-CN" sz="1200" b="1" kern="100" dirty="0">
                <a:solidFill>
                  <a:srgbClr val="0000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26">
            <a:extLst>
              <a:ext uri="{FF2B5EF4-FFF2-40B4-BE49-F238E27FC236}">
                <a16:creationId xmlns:a16="http://schemas.microsoft.com/office/drawing/2014/main" id="{874CBA33-804F-D544-8A4C-002E2D603AE4}"/>
              </a:ext>
            </a:extLst>
          </p:cNvPr>
          <p:cNvGrpSpPr/>
          <p:nvPr/>
        </p:nvGrpSpPr>
        <p:grpSpPr>
          <a:xfrm>
            <a:off x="570807" y="4781121"/>
            <a:ext cx="5683475" cy="1231068"/>
            <a:chOff x="182464" y="3370108"/>
            <a:chExt cx="5683475" cy="1231068"/>
          </a:xfrm>
        </p:grpSpPr>
        <p:grpSp>
          <p:nvGrpSpPr>
            <p:cNvPr id="110" name="组合 23">
              <a:extLst>
                <a:ext uri="{FF2B5EF4-FFF2-40B4-BE49-F238E27FC236}">
                  <a16:creationId xmlns:a16="http://schemas.microsoft.com/office/drawing/2014/main" id="{85E06886-920B-834B-91BB-CD4B684BBF7B}"/>
                </a:ext>
              </a:extLst>
            </p:cNvPr>
            <p:cNvGrpSpPr/>
            <p:nvPr/>
          </p:nvGrpSpPr>
          <p:grpSpPr>
            <a:xfrm>
              <a:off x="182464" y="3370108"/>
              <a:ext cx="5683475" cy="1231068"/>
              <a:chOff x="193048" y="3213270"/>
              <a:chExt cx="5683475" cy="1231068"/>
            </a:xfrm>
          </p:grpSpPr>
          <p:grpSp>
            <p:nvGrpSpPr>
              <p:cNvPr id="112" name="组合 22">
                <a:extLst>
                  <a:ext uri="{FF2B5EF4-FFF2-40B4-BE49-F238E27FC236}">
                    <a16:creationId xmlns:a16="http://schemas.microsoft.com/office/drawing/2014/main" id="{3A1684D4-C025-EA40-A587-7FB81AA737CA}"/>
                  </a:ext>
                </a:extLst>
              </p:cNvPr>
              <p:cNvGrpSpPr/>
              <p:nvPr/>
            </p:nvGrpSpPr>
            <p:grpSpPr>
              <a:xfrm>
                <a:off x="252607" y="3312446"/>
                <a:ext cx="5623916" cy="1095034"/>
                <a:chOff x="238580" y="3207636"/>
                <a:chExt cx="5623916" cy="1095034"/>
              </a:xfrm>
            </p:grpSpPr>
            <p:grpSp>
              <p:nvGrpSpPr>
                <p:cNvPr id="114" name="组合 20">
                  <a:extLst>
                    <a:ext uri="{FF2B5EF4-FFF2-40B4-BE49-F238E27FC236}">
                      <a16:creationId xmlns:a16="http://schemas.microsoft.com/office/drawing/2014/main" id="{4C0F2643-68D6-B949-A135-148E56F46A37}"/>
                    </a:ext>
                  </a:extLst>
                </p:cNvPr>
                <p:cNvGrpSpPr/>
                <p:nvPr/>
              </p:nvGrpSpPr>
              <p:grpSpPr>
                <a:xfrm>
                  <a:off x="285672" y="3207636"/>
                  <a:ext cx="4667264" cy="835656"/>
                  <a:chOff x="297890" y="3267926"/>
                  <a:chExt cx="3603426" cy="645176"/>
                </a:xfrm>
              </p:grpSpPr>
              <p:pic>
                <p:nvPicPr>
                  <p:cNvPr id="119" name="图片 8">
                    <a:extLst>
                      <a:ext uri="{FF2B5EF4-FFF2-40B4-BE49-F238E27FC236}">
                        <a16:creationId xmlns:a16="http://schemas.microsoft.com/office/drawing/2014/main" id="{7F0E02B1-5E2F-3C49-A8EF-F0206578A1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8315" t="58074" r="48836" b="31949"/>
                  <a:stretch/>
                </p:blipFill>
                <p:spPr>
                  <a:xfrm>
                    <a:off x="297890" y="3417853"/>
                    <a:ext cx="653473" cy="432752"/>
                  </a:xfrm>
                  <a:prstGeom prst="rect">
                    <a:avLst/>
                  </a:prstGeom>
                </p:spPr>
              </p:pic>
              <p:pic>
                <p:nvPicPr>
                  <p:cNvPr id="121" name="图片 8">
                    <a:extLst>
                      <a:ext uri="{FF2B5EF4-FFF2-40B4-BE49-F238E27FC236}">
                        <a16:creationId xmlns:a16="http://schemas.microsoft.com/office/drawing/2014/main" id="{D8655A25-7E0B-4344-BDC0-7CF8F8F354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290" t="70489" r="41660" b="22977"/>
                  <a:stretch/>
                </p:blipFill>
                <p:spPr>
                  <a:xfrm>
                    <a:off x="1222948" y="3433594"/>
                    <a:ext cx="1209159" cy="479508"/>
                  </a:xfrm>
                  <a:prstGeom prst="rect">
                    <a:avLst/>
                  </a:prstGeom>
                </p:spPr>
              </p:pic>
              <p:pic>
                <p:nvPicPr>
                  <p:cNvPr id="122" name="图片 8">
                    <a:extLst>
                      <a:ext uri="{FF2B5EF4-FFF2-40B4-BE49-F238E27FC236}">
                        <a16:creationId xmlns:a16="http://schemas.microsoft.com/office/drawing/2014/main" id="{AE11D6DE-7517-7949-900E-C3BB1F3EEF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4643" t="58393" r="3894" b="29510"/>
                  <a:stretch/>
                </p:blipFill>
                <p:spPr>
                  <a:xfrm>
                    <a:off x="2809726" y="3267926"/>
                    <a:ext cx="1091590" cy="52464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5" name="矩形 66">
                  <a:extLst>
                    <a:ext uri="{FF2B5EF4-FFF2-40B4-BE49-F238E27FC236}">
                      <a16:creationId xmlns:a16="http://schemas.microsoft.com/office/drawing/2014/main" id="{543B2CF8-D6DB-954E-A7F0-AE3427FBB1FD}"/>
                    </a:ext>
                  </a:extLst>
                </p:cNvPr>
                <p:cNvSpPr/>
                <p:nvPr/>
              </p:nvSpPr>
              <p:spPr>
                <a:xfrm>
                  <a:off x="238580" y="3970529"/>
                  <a:ext cx="1229044" cy="2959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Random</a:t>
                  </a:r>
                  <a:r>
                    <a:rPr lang="zh-CN" altLang="en-US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Forest</a:t>
                  </a:r>
                </a:p>
              </p:txBody>
            </p:sp>
            <p:sp>
              <p:nvSpPr>
                <p:cNvPr id="117" name="矩形 66">
                  <a:extLst>
                    <a:ext uri="{FF2B5EF4-FFF2-40B4-BE49-F238E27FC236}">
                      <a16:creationId xmlns:a16="http://schemas.microsoft.com/office/drawing/2014/main" id="{FD6CF8C4-26EB-9648-A27D-3E9CC0A73ADE}"/>
                    </a:ext>
                  </a:extLst>
                </p:cNvPr>
                <p:cNvSpPr/>
                <p:nvPr/>
              </p:nvSpPr>
              <p:spPr>
                <a:xfrm>
                  <a:off x="1482605" y="3958789"/>
                  <a:ext cx="1951637" cy="2959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 err="1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eXtreme</a:t>
                  </a: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Gradient</a:t>
                  </a:r>
                  <a:r>
                    <a:rPr lang="zh-CN" altLang="en-US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Boosting</a:t>
                  </a:r>
                </a:p>
              </p:txBody>
            </p:sp>
            <p:sp>
              <p:nvSpPr>
                <p:cNvPr id="118" name="矩形 66">
                  <a:extLst>
                    <a:ext uri="{FF2B5EF4-FFF2-40B4-BE49-F238E27FC236}">
                      <a16:creationId xmlns:a16="http://schemas.microsoft.com/office/drawing/2014/main" id="{7B0E4C12-7689-C546-9F29-E796FBAB6DD0}"/>
                    </a:ext>
                  </a:extLst>
                </p:cNvPr>
                <p:cNvSpPr/>
                <p:nvPr/>
              </p:nvSpPr>
              <p:spPr>
                <a:xfrm>
                  <a:off x="3503291" y="3775859"/>
                  <a:ext cx="2359205" cy="526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Convolutional</a:t>
                  </a:r>
                  <a:r>
                    <a:rPr lang="zh-CN" altLang="en-US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Neural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kern="0" dirty="0"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Networks (CNN)</a:t>
                  </a:r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9468468-97CC-CD48-8EE4-5CB021E7F657}"/>
                  </a:ext>
                </a:extLst>
              </p:cNvPr>
              <p:cNvSpPr/>
              <p:nvPr/>
            </p:nvSpPr>
            <p:spPr>
              <a:xfrm>
                <a:off x="193048" y="3213270"/>
                <a:ext cx="4947912" cy="1231068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6775DB2-7C61-5B4A-9CBD-1927FBD1BB82}"/>
                </a:ext>
              </a:extLst>
            </p:cNvPr>
            <p:cNvSpPr/>
            <p:nvPr/>
          </p:nvSpPr>
          <p:spPr>
            <a:xfrm>
              <a:off x="219030" y="3403125"/>
              <a:ext cx="35878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ML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models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on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Google</a:t>
              </a:r>
              <a:r>
                <a:rPr lang="zh-CN" altLang="en-US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AI</a:t>
              </a:r>
              <a:r>
                <a:rPr lang="zh-CN" altLang="en-US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Platform</a:t>
              </a:r>
              <a:endParaRPr lang="zh-CN" altLang="zh-CN" sz="1200" b="1" kern="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下箭头 22">
            <a:extLst>
              <a:ext uri="{FF2B5EF4-FFF2-40B4-BE49-F238E27FC236}">
                <a16:creationId xmlns:a16="http://schemas.microsoft.com/office/drawing/2014/main" id="{20CC8883-3A30-1576-6B19-B1536331E961}"/>
              </a:ext>
            </a:extLst>
          </p:cNvPr>
          <p:cNvSpPr/>
          <p:nvPr/>
        </p:nvSpPr>
        <p:spPr>
          <a:xfrm rot="10800000" flipH="1">
            <a:off x="2952202" y="3821365"/>
            <a:ext cx="240332" cy="871890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66">
            <a:extLst>
              <a:ext uri="{FF2B5EF4-FFF2-40B4-BE49-F238E27FC236}">
                <a16:creationId xmlns:a16="http://schemas.microsoft.com/office/drawing/2014/main" id="{5835270D-CB2B-835E-A475-6BD7A2CDAD06}"/>
              </a:ext>
            </a:extLst>
          </p:cNvPr>
          <p:cNvSpPr/>
          <p:nvPr/>
        </p:nvSpPr>
        <p:spPr>
          <a:xfrm>
            <a:off x="931071" y="4124135"/>
            <a:ext cx="1951637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2.1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EEification</a:t>
            </a:r>
            <a:endParaRPr lang="en-US" altLang="zh-CN" sz="10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earthengine</a:t>
            </a:r>
            <a:r>
              <a:rPr lang="zh-CN" altLang="en-US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prepare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F64C337-8C8D-736A-DF99-D04EF5DA18DF}"/>
              </a:ext>
            </a:extLst>
          </p:cNvPr>
          <p:cNvGrpSpPr/>
          <p:nvPr/>
        </p:nvGrpSpPr>
        <p:grpSpPr>
          <a:xfrm>
            <a:off x="2363738" y="3902979"/>
            <a:ext cx="4105747" cy="755320"/>
            <a:chOff x="-603569" y="3527281"/>
            <a:chExt cx="4105747" cy="75532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5DE05FC-1EB8-B184-DF36-E23E671805AA}"/>
                </a:ext>
              </a:extLst>
            </p:cNvPr>
            <p:cNvGrpSpPr/>
            <p:nvPr/>
          </p:nvGrpSpPr>
          <p:grpSpPr>
            <a:xfrm>
              <a:off x="-603569" y="3752732"/>
              <a:ext cx="4105747" cy="526811"/>
              <a:chOff x="-577246" y="3669058"/>
              <a:chExt cx="4105747" cy="526811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DAB4E44-0F95-FB3D-3FAE-9A3868A20CBB}"/>
                  </a:ext>
                </a:extLst>
              </p:cNvPr>
              <p:cNvGrpSpPr/>
              <p:nvPr/>
            </p:nvGrpSpPr>
            <p:grpSpPr>
              <a:xfrm>
                <a:off x="-577246" y="3669058"/>
                <a:ext cx="4105747" cy="526811"/>
                <a:chOff x="-479588" y="3615790"/>
                <a:chExt cx="4105747" cy="526811"/>
              </a:xfrm>
            </p:grpSpPr>
            <p:sp>
              <p:nvSpPr>
                <p:cNvPr id="27" name="矩形 66">
                  <a:extLst>
                    <a:ext uri="{FF2B5EF4-FFF2-40B4-BE49-F238E27FC236}">
                      <a16:creationId xmlns:a16="http://schemas.microsoft.com/office/drawing/2014/main" id="{9EB792E5-D2AB-52D9-D27F-EC7B8C632029}"/>
                    </a:ext>
                  </a:extLst>
                </p:cNvPr>
                <p:cNvSpPr/>
                <p:nvPr/>
              </p:nvSpPr>
              <p:spPr>
                <a:xfrm>
                  <a:off x="-479588" y="3615790"/>
                  <a:ext cx="1951637" cy="526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zh-CN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Input</a:t>
                  </a:r>
                  <a:r>
                    <a:rPr lang="zh-CN" altLang="en-US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name</a:t>
                  </a:r>
                  <a:endParaRPr lang="en-US" altLang="zh-CN" sz="800" b="1" kern="0" dirty="0">
                    <a:solidFill>
                      <a:srgbClr val="00008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r">
                    <a:lnSpc>
                      <a:spcPct val="150000"/>
                    </a:lnSpc>
                  </a:pPr>
                  <a:r>
                    <a:rPr lang="en-US" altLang="zh-CN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Output</a:t>
                  </a:r>
                  <a:r>
                    <a:rPr lang="zh-CN" altLang="en-US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0" dirty="0">
                      <a:solidFill>
                        <a:srgbClr val="00008E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name</a:t>
                  </a:r>
                </a:p>
              </p:txBody>
            </p:sp>
            <p:sp>
              <p:nvSpPr>
                <p:cNvPr id="29" name="矩形 66">
                  <a:extLst>
                    <a:ext uri="{FF2B5EF4-FFF2-40B4-BE49-F238E27FC236}">
                      <a16:creationId xmlns:a16="http://schemas.microsoft.com/office/drawing/2014/main" id="{7CF58065-53EB-D3EC-7D06-F05797930F38}"/>
                    </a:ext>
                  </a:extLst>
                </p:cNvPr>
                <p:cNvSpPr/>
                <p:nvPr/>
              </p:nvSpPr>
              <p:spPr>
                <a:xfrm>
                  <a:off x="1674522" y="3615790"/>
                  <a:ext cx="1951637" cy="526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Input</a:t>
                  </a:r>
                  <a:r>
                    <a:rPr lang="zh-CN" altLang="en-US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array</a:t>
                  </a:r>
                  <a:endParaRPr lang="en-US" altLang="zh-CN" sz="800" b="1" kern="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Output</a:t>
                  </a:r>
                  <a:r>
                    <a:rPr lang="zh-CN" altLang="en-US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0" dirty="0">
                      <a:solidFill>
                        <a:srgbClr val="C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 panose="02020603050405020304" pitchFamily="18" charset="0"/>
                    </a:rPr>
                    <a:t>band</a:t>
                  </a:r>
                </a:p>
              </p:txBody>
            </p:sp>
          </p:grpSp>
          <p:sp>
            <p:nvSpPr>
              <p:cNvPr id="32" name="右箭头 31">
                <a:extLst>
                  <a:ext uri="{FF2B5EF4-FFF2-40B4-BE49-F238E27FC236}">
                    <a16:creationId xmlns:a16="http://schemas.microsoft.com/office/drawing/2014/main" id="{8B2D6109-209C-1314-65C5-F76B12D65DBA}"/>
                  </a:ext>
                </a:extLst>
              </p:cNvPr>
              <p:cNvSpPr/>
              <p:nvPr/>
            </p:nvSpPr>
            <p:spPr>
              <a:xfrm>
                <a:off x="1381664" y="3790190"/>
                <a:ext cx="176150" cy="1059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右箭头 32">
                <a:extLst>
                  <a:ext uri="{FF2B5EF4-FFF2-40B4-BE49-F238E27FC236}">
                    <a16:creationId xmlns:a16="http://schemas.microsoft.com/office/drawing/2014/main" id="{BE18FCC8-0695-F317-2C8E-4704F2F9EC50}"/>
                  </a:ext>
                </a:extLst>
              </p:cNvPr>
              <p:cNvSpPr/>
              <p:nvPr/>
            </p:nvSpPr>
            <p:spPr>
              <a:xfrm>
                <a:off x="1381664" y="4066641"/>
                <a:ext cx="176150" cy="1059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BB619FD-6B55-9A41-9642-CFC6D5D7F1A0}"/>
                </a:ext>
              </a:extLst>
            </p:cNvPr>
            <p:cNvSpPr/>
            <p:nvPr/>
          </p:nvSpPr>
          <p:spPr>
            <a:xfrm>
              <a:off x="315892" y="3777241"/>
              <a:ext cx="990885" cy="505359"/>
            </a:xfrm>
            <a:prstGeom prst="rect">
              <a:avLst/>
            </a:prstGeom>
            <a:noFill/>
            <a:ln>
              <a:solidFill>
                <a:srgbClr val="000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FE0A619-3742-2A3F-231B-17AD665505B1}"/>
                </a:ext>
              </a:extLst>
            </p:cNvPr>
            <p:cNvSpPr/>
            <p:nvPr/>
          </p:nvSpPr>
          <p:spPr>
            <a:xfrm>
              <a:off x="1580319" y="3777241"/>
              <a:ext cx="937226" cy="50536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F1FAE9C-A7B5-1399-0529-D1FF12E869E9}"/>
                </a:ext>
              </a:extLst>
            </p:cNvPr>
            <p:cNvSpPr txBox="1"/>
            <p:nvPr/>
          </p:nvSpPr>
          <p:spPr>
            <a:xfrm>
              <a:off x="611488" y="3533374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008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GEE</a:t>
              </a:r>
              <a:endParaRPr kumimoji="1" lang="zh-CN" altLang="en-US" sz="1000" b="1" dirty="0">
                <a:solidFill>
                  <a:srgbClr val="0000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48EDF4B-A9EB-39EA-1034-463D5D1BC2DB}"/>
                </a:ext>
              </a:extLst>
            </p:cNvPr>
            <p:cNvSpPr txBox="1"/>
            <p:nvPr/>
          </p:nvSpPr>
          <p:spPr>
            <a:xfrm>
              <a:off x="1583900" y="3527281"/>
              <a:ext cx="9300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AI</a:t>
              </a:r>
              <a:r>
                <a:rPr kumimoji="1" lang="zh-CN" altLang="en-US" sz="10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Platform</a:t>
              </a:r>
              <a:endParaRPr kumimoji="1" lang="zh-CN" altLang="en-US" sz="1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1" name="矩形 66">
            <a:extLst>
              <a:ext uri="{FF2B5EF4-FFF2-40B4-BE49-F238E27FC236}">
                <a16:creationId xmlns:a16="http://schemas.microsoft.com/office/drawing/2014/main" id="{881BEC1C-3BCA-5E22-AD3C-6F548957DBDA}"/>
              </a:ext>
            </a:extLst>
          </p:cNvPr>
          <p:cNvSpPr/>
          <p:nvPr/>
        </p:nvSpPr>
        <p:spPr>
          <a:xfrm>
            <a:off x="418252" y="1901607"/>
            <a:ext cx="241122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Loading</a:t>
            </a:r>
          </a:p>
          <a:p>
            <a:pPr algn="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ee.Model.fromAiPlatformPredictor</a:t>
            </a:r>
            <a:endParaRPr lang="en-US" altLang="zh-CN" sz="1000" i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下箭头 42">
            <a:extLst>
              <a:ext uri="{FF2B5EF4-FFF2-40B4-BE49-F238E27FC236}">
                <a16:creationId xmlns:a16="http://schemas.microsoft.com/office/drawing/2014/main" id="{3889A668-E02E-89F1-5BF6-56F3983C506E}"/>
              </a:ext>
            </a:extLst>
          </p:cNvPr>
          <p:cNvSpPr/>
          <p:nvPr/>
        </p:nvSpPr>
        <p:spPr>
          <a:xfrm rot="16200000" flipH="1">
            <a:off x="4475874" y="2407730"/>
            <a:ext cx="240332" cy="2709774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C89B99-B46A-6201-259B-1AEA8CE566DE}"/>
              </a:ext>
            </a:extLst>
          </p:cNvPr>
          <p:cNvSpPr/>
          <p:nvPr/>
        </p:nvSpPr>
        <p:spPr>
          <a:xfrm>
            <a:off x="11371247" y="1190576"/>
            <a:ext cx="112373" cy="4257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AC16AB49-741A-8B10-BBE5-F699263EB839}"/>
              </a:ext>
            </a:extLst>
          </p:cNvPr>
          <p:cNvSpPr/>
          <p:nvPr/>
        </p:nvSpPr>
        <p:spPr>
          <a:xfrm rot="5400000" flipH="1">
            <a:off x="8418262" y="2460133"/>
            <a:ext cx="240332" cy="5890385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21E43296-001D-B9F8-6C76-1906B6D55ACF}"/>
              </a:ext>
            </a:extLst>
          </p:cNvPr>
          <p:cNvSpPr/>
          <p:nvPr/>
        </p:nvSpPr>
        <p:spPr>
          <a:xfrm rot="16200000" flipH="1">
            <a:off x="6183662" y="532879"/>
            <a:ext cx="240332" cy="1381060"/>
          </a:xfrm>
          <a:prstGeom prst="downArrow">
            <a:avLst>
              <a:gd name="adj1" fmla="val 44334"/>
              <a:gd name="adj2" fmla="val 6072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CE2294-D45A-2076-2917-D73267C75DB0}"/>
              </a:ext>
            </a:extLst>
          </p:cNvPr>
          <p:cNvSpPr/>
          <p:nvPr/>
        </p:nvSpPr>
        <p:spPr>
          <a:xfrm rot="16200000">
            <a:off x="11219320" y="1034438"/>
            <a:ext cx="112373" cy="416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66">
            <a:extLst>
              <a:ext uri="{FF2B5EF4-FFF2-40B4-BE49-F238E27FC236}">
                <a16:creationId xmlns:a16="http://schemas.microsoft.com/office/drawing/2014/main" id="{C7F87680-2D47-0A2E-BBE1-A09489E5054C}"/>
              </a:ext>
            </a:extLst>
          </p:cNvPr>
          <p:cNvSpPr/>
          <p:nvPr/>
        </p:nvSpPr>
        <p:spPr>
          <a:xfrm>
            <a:off x="7305310" y="4778537"/>
            <a:ext cx="241122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1.2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Training</a:t>
            </a:r>
          </a:p>
          <a:p>
            <a:pPr algn="ct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tensorflow.keras.Model.fit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()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353B3CA-45E7-31D1-907B-7A4E7B01163F}"/>
              </a:ext>
            </a:extLst>
          </p:cNvPr>
          <p:cNvGrpSpPr/>
          <p:nvPr/>
        </p:nvGrpSpPr>
        <p:grpSpPr>
          <a:xfrm>
            <a:off x="7088347" y="488806"/>
            <a:ext cx="3895938" cy="1465375"/>
            <a:chOff x="6442158" y="348184"/>
            <a:chExt cx="3895938" cy="14653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551895-5B46-A596-7BAF-7311B7E7BA84}"/>
                </a:ext>
              </a:extLst>
            </p:cNvPr>
            <p:cNvSpPr/>
            <p:nvPr/>
          </p:nvSpPr>
          <p:spPr>
            <a:xfrm>
              <a:off x="6442158" y="348184"/>
              <a:ext cx="3895938" cy="1465375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509CDF-99C1-2F42-46FD-854D5B4725D8}"/>
                </a:ext>
              </a:extLst>
            </p:cNvPr>
            <p:cNvSpPr/>
            <p:nvPr/>
          </p:nvSpPr>
          <p:spPr>
            <a:xfrm>
              <a:off x="6459023" y="394878"/>
              <a:ext cx="28585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kern="100" dirty="0" err="1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TFrecords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on</a:t>
              </a:r>
              <a:r>
                <a:rPr lang="zh-CN" altLang="en-US" sz="1200" b="1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Google</a:t>
              </a:r>
              <a:r>
                <a:rPr lang="zh-CN" altLang="en-US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AI</a:t>
              </a:r>
              <a:r>
                <a:rPr lang="zh-CN" altLang="en-US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kern="1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Platform</a:t>
              </a:r>
              <a:endParaRPr lang="zh-CN" altLang="zh-CN" sz="1200" b="1" kern="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00A3FF2-4B16-FF5C-3AB8-BFB0176FC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986" y="663104"/>
              <a:ext cx="3656380" cy="1093239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567A53-FD8C-CABE-49C7-F2C24A399D45}"/>
              </a:ext>
            </a:extLst>
          </p:cNvPr>
          <p:cNvGrpSpPr/>
          <p:nvPr/>
        </p:nvGrpSpPr>
        <p:grpSpPr>
          <a:xfrm>
            <a:off x="401548" y="2401238"/>
            <a:ext cx="2832372" cy="993778"/>
            <a:chOff x="401548" y="2420288"/>
            <a:chExt cx="2832372" cy="993778"/>
          </a:xfrm>
        </p:grpSpPr>
        <p:sp>
          <p:nvSpPr>
            <p:cNvPr id="42" name="矩形 66">
              <a:extLst>
                <a:ext uri="{FF2B5EF4-FFF2-40B4-BE49-F238E27FC236}">
                  <a16:creationId xmlns:a16="http://schemas.microsoft.com/office/drawing/2014/main" id="{17EF6479-7815-1AB3-125D-4E4F785982C8}"/>
                </a:ext>
              </a:extLst>
            </p:cNvPr>
            <p:cNvSpPr/>
            <p:nvPr/>
          </p:nvSpPr>
          <p:spPr>
            <a:xfrm>
              <a:off x="401548" y="2425590"/>
              <a:ext cx="2411220" cy="988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chemeClr val="bg2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projectName</a:t>
              </a:r>
              <a:endPara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chemeClr val="bg2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modelName</a:t>
              </a:r>
              <a:endPara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>
                  <a:solidFill>
                    <a:schemeClr val="bg2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version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inputTileSize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386FD0-5BDC-3F0E-BC80-76576771846A}"/>
                </a:ext>
              </a:extLst>
            </p:cNvPr>
            <p:cNvSpPr txBox="1"/>
            <p:nvPr/>
          </p:nvSpPr>
          <p:spPr>
            <a:xfrm>
              <a:off x="1529767" y="2420288"/>
              <a:ext cx="1704153" cy="7576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inputOverlapSize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proj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fixInputProj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kern="0" dirty="0" err="1">
                  <a:solidFill>
                    <a:schemeClr val="bg2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outputBands</a:t>
              </a:r>
              <a:endParaRPr lang="en-US" altLang="zh-CN" sz="1000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矩形 66">
            <a:extLst>
              <a:ext uri="{FF2B5EF4-FFF2-40B4-BE49-F238E27FC236}">
                <a16:creationId xmlns:a16="http://schemas.microsoft.com/office/drawing/2014/main" id="{68597CC1-31D8-0998-4FF2-DDAFA5918E21}"/>
              </a:ext>
            </a:extLst>
          </p:cNvPr>
          <p:cNvSpPr/>
          <p:nvPr/>
        </p:nvSpPr>
        <p:spPr>
          <a:xfrm>
            <a:off x="3178780" y="3073566"/>
            <a:ext cx="241122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2.3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Prediction</a:t>
            </a:r>
          </a:p>
          <a:p>
            <a:pPr algn="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ee.Model.predictImage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ee.Image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矩形 66">
            <a:extLst>
              <a:ext uri="{FF2B5EF4-FFF2-40B4-BE49-F238E27FC236}">
                <a16:creationId xmlns:a16="http://schemas.microsoft.com/office/drawing/2014/main" id="{A9B31DCC-5DCF-0837-A5DB-9C69C5D94E86}"/>
              </a:ext>
            </a:extLst>
          </p:cNvPr>
          <p:cNvSpPr/>
          <p:nvPr/>
        </p:nvSpPr>
        <p:spPr>
          <a:xfrm>
            <a:off x="5030122" y="1323088"/>
            <a:ext cx="2411220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ee.batch.Export.table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toCloudStorage</a:t>
            </a:r>
            <a:endParaRPr lang="en-US" altLang="zh-CN" sz="1000" i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fileFormat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=“</a:t>
            </a:r>
            <a:r>
              <a:rPr lang="en-US" altLang="zh-CN" sz="1000" i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TFRecord</a:t>
            </a:r>
            <a:r>
              <a:rPr lang="en-US" altLang="zh-CN" sz="10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4659CF-40BF-B096-32A0-AE60F187C819}"/>
              </a:ext>
            </a:extLst>
          </p:cNvPr>
          <p:cNvSpPr txBox="1"/>
          <p:nvPr/>
        </p:nvSpPr>
        <p:spPr>
          <a:xfrm>
            <a:off x="5619841" y="796630"/>
            <a:ext cx="1297508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1.1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export</a:t>
            </a:r>
          </a:p>
        </p:txBody>
      </p:sp>
      <p:sp>
        <p:nvSpPr>
          <p:cNvPr id="47" name="矩形 66">
            <a:extLst>
              <a:ext uri="{FF2B5EF4-FFF2-40B4-BE49-F238E27FC236}">
                <a16:creationId xmlns:a16="http://schemas.microsoft.com/office/drawing/2014/main" id="{7146D5BA-E33E-9397-5426-E371D105F81A}"/>
              </a:ext>
            </a:extLst>
          </p:cNvPr>
          <p:cNvSpPr/>
          <p:nvPr/>
        </p:nvSpPr>
        <p:spPr>
          <a:xfrm>
            <a:off x="3251577" y="2545258"/>
            <a:ext cx="2411220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Multiple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Input</a:t>
            </a:r>
          </a:p>
          <a:p>
            <a:pPr algn="ctr">
              <a:lnSpc>
                <a:spcPct val="150000"/>
              </a:lnSpc>
            </a:pPr>
            <a:r>
              <a: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Multiple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8" name="矩形 66">
            <a:extLst>
              <a:ext uri="{FF2B5EF4-FFF2-40B4-BE49-F238E27FC236}">
                <a16:creationId xmlns:a16="http://schemas.microsoft.com/office/drawing/2014/main" id="{CB26CC89-6BBB-D87C-5FA4-981235803CAE}"/>
              </a:ext>
            </a:extLst>
          </p:cNvPr>
          <p:cNvSpPr/>
          <p:nvPr/>
        </p:nvSpPr>
        <p:spPr>
          <a:xfrm>
            <a:off x="3977855" y="2565772"/>
            <a:ext cx="241122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DACE5B-0647-AC55-1352-FBD72E622F7B}"/>
              </a:ext>
            </a:extLst>
          </p:cNvPr>
          <p:cNvSpPr txBox="1"/>
          <p:nvPr/>
        </p:nvSpPr>
        <p:spPr>
          <a:xfrm>
            <a:off x="63800" y="6422951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Prediction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with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pretrained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CNN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from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SHAFTS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Google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Infrastructures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15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3D2F4D-BE19-9D12-5908-29DAB88A04AB}"/>
              </a:ext>
            </a:extLst>
          </p:cNvPr>
          <p:cNvSpPr txBox="1"/>
          <p:nvPr/>
        </p:nvSpPr>
        <p:spPr>
          <a:xfrm>
            <a:off x="350660" y="617038"/>
            <a:ext cx="281359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b="1" dirty="0"/>
              <a:t>Google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Earth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Engine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/>
              <a:t>Sentinel-1/2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/>
              <a:t>SRTM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EDCE27-7A57-9509-1493-A2F95D0C0C34}"/>
              </a:ext>
            </a:extLst>
          </p:cNvPr>
          <p:cNvSpPr txBox="1"/>
          <p:nvPr/>
        </p:nvSpPr>
        <p:spPr>
          <a:xfrm>
            <a:off x="350660" y="4623357"/>
            <a:ext cx="31342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kumimoji="1" lang="en-US" altLang="zh-CN" b="1" dirty="0"/>
              <a:t>Google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Storage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/>
              <a:t>patched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TFRecord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E84573A8-EC2A-BFA4-EE80-E96C7C634DC2}"/>
              </a:ext>
            </a:extLst>
          </p:cNvPr>
          <p:cNvSpPr/>
          <p:nvPr/>
        </p:nvSpPr>
        <p:spPr>
          <a:xfrm rot="5400000">
            <a:off x="-476621" y="3017236"/>
            <a:ext cx="2429950" cy="33963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5C154D-6C9A-640D-4679-D5044466C1C2}"/>
              </a:ext>
            </a:extLst>
          </p:cNvPr>
          <p:cNvSpPr/>
          <p:nvPr/>
        </p:nvSpPr>
        <p:spPr>
          <a:xfrm>
            <a:off x="242760" y="559653"/>
            <a:ext cx="3134256" cy="1298018"/>
          </a:xfrm>
          <a:prstGeom prst="rect">
            <a:avLst/>
          </a:prstGeom>
          <a:noFill/>
          <a:ln w="25400">
            <a:solidFill>
              <a:srgbClr val="01008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3C53246-E05D-F4EA-FF27-7307C465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1" y="2305913"/>
            <a:ext cx="2310123" cy="202873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A69729D-2D67-9C24-52F7-83AC66C8720C}"/>
              </a:ext>
            </a:extLst>
          </p:cNvPr>
          <p:cNvSpPr/>
          <p:nvPr/>
        </p:nvSpPr>
        <p:spPr>
          <a:xfrm>
            <a:off x="242760" y="4569895"/>
            <a:ext cx="3134256" cy="1168751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1CFAC6FC-429D-4CBC-8963-A26F91511863}"/>
              </a:ext>
            </a:extLst>
          </p:cNvPr>
          <p:cNvSpPr/>
          <p:nvPr/>
        </p:nvSpPr>
        <p:spPr>
          <a:xfrm>
            <a:off x="3457757" y="4984453"/>
            <a:ext cx="952561" cy="33963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FCC993AD-C526-91DB-B491-B0D7DA055B32}"/>
              </a:ext>
            </a:extLst>
          </p:cNvPr>
          <p:cNvSpPr/>
          <p:nvPr/>
        </p:nvSpPr>
        <p:spPr>
          <a:xfrm rot="10800000" flipH="1">
            <a:off x="7963063" y="4984453"/>
            <a:ext cx="888107" cy="33963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AF2B77-EB00-BF6C-E7D0-2905C7B46677}"/>
              </a:ext>
            </a:extLst>
          </p:cNvPr>
          <p:cNvGrpSpPr/>
          <p:nvPr/>
        </p:nvGrpSpPr>
        <p:grpSpPr>
          <a:xfrm>
            <a:off x="4329145" y="559654"/>
            <a:ext cx="3661077" cy="2527480"/>
            <a:chOff x="7406909" y="3732821"/>
            <a:chExt cx="3661077" cy="252748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97F3F41-70C2-ADA6-FAF4-0C2F8BE06E76}"/>
                </a:ext>
              </a:extLst>
            </p:cNvPr>
            <p:cNvSpPr txBox="1"/>
            <p:nvPr/>
          </p:nvSpPr>
          <p:spPr>
            <a:xfrm>
              <a:off x="7560383" y="3946325"/>
              <a:ext cx="34804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b="1" dirty="0"/>
                <a:t>3.1</a:t>
              </a:r>
              <a:r>
                <a:rPr kumimoji="1" lang="zh-CN" altLang="en-US" b="1" dirty="0"/>
                <a:t>  </a:t>
              </a:r>
              <a:r>
                <a:rPr kumimoji="1" lang="en-US" altLang="zh-CN" b="1" dirty="0"/>
                <a:t>Google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Cloud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Storage</a:t>
              </a:r>
            </a:p>
            <a:p>
              <a:pPr marL="612000" lvl="1" indent="-342900">
                <a:buFont typeface="+mj-lt"/>
                <a:buAutoNum type="alphaLcPeriod"/>
              </a:pPr>
              <a:r>
                <a:rPr kumimoji="1" lang="en-US" altLang="zh-CN" dirty="0"/>
                <a:t>saved</a:t>
              </a:r>
              <a:r>
                <a:rPr kumimoji="1" lang="zh-CN" altLang="en-US" dirty="0"/>
                <a:t> </a:t>
              </a:r>
              <a:r>
                <a:rPr kumimoji="1" lang="en-US" altLang="zh-CN" dirty="0" err="1"/>
                <a:t>Tensorflow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models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F994559-F729-F1C1-6A66-4920960E5219}"/>
                </a:ext>
              </a:extLst>
            </p:cNvPr>
            <p:cNvSpPr/>
            <p:nvPr/>
          </p:nvSpPr>
          <p:spPr>
            <a:xfrm>
              <a:off x="7550499" y="3892863"/>
              <a:ext cx="3380731" cy="9726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E1C16A9-7C7A-2196-B4BF-57B2260E9AFD}"/>
                </a:ext>
              </a:extLst>
            </p:cNvPr>
            <p:cNvSpPr txBox="1"/>
            <p:nvPr/>
          </p:nvSpPr>
          <p:spPr>
            <a:xfrm>
              <a:off x="7560382" y="5155806"/>
              <a:ext cx="338073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b="1" dirty="0"/>
                <a:t>3.2</a:t>
              </a:r>
              <a:r>
                <a:rPr kumimoji="1" lang="zh-CN" altLang="en-US" b="1" dirty="0"/>
                <a:t>  </a:t>
              </a:r>
              <a:r>
                <a:rPr kumimoji="1" lang="en-US" altLang="zh-CN" b="1" dirty="0"/>
                <a:t>Local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machine</a:t>
              </a:r>
            </a:p>
            <a:p>
              <a:pPr marL="612000" lvl="1" indent="-342900">
                <a:buFont typeface="+mj-lt"/>
                <a:buAutoNum type="alphaLcPeriod"/>
              </a:pPr>
              <a:r>
                <a:rPr kumimoji="1" lang="en-US" altLang="zh-CN" dirty="0"/>
                <a:t>saved</a:t>
              </a:r>
              <a:r>
                <a:rPr kumimoji="1" lang="zh-CN" altLang="en-US" dirty="0"/>
                <a:t> </a:t>
              </a:r>
              <a:r>
                <a:rPr kumimoji="1" lang="en-US" altLang="zh-CN" dirty="0" err="1"/>
                <a:t>Tensorflow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models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63C70C7-7880-86E6-CFCD-35F3CF34C9C5}"/>
                </a:ext>
              </a:extLst>
            </p:cNvPr>
            <p:cNvSpPr/>
            <p:nvPr/>
          </p:nvSpPr>
          <p:spPr>
            <a:xfrm>
              <a:off x="7550500" y="5102344"/>
              <a:ext cx="3380730" cy="9726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7D5AAC6-97F8-2984-C018-4F923E1B7B8C}"/>
                </a:ext>
              </a:extLst>
            </p:cNvPr>
            <p:cNvSpPr/>
            <p:nvPr/>
          </p:nvSpPr>
          <p:spPr>
            <a:xfrm>
              <a:off x="7406909" y="3732821"/>
              <a:ext cx="3661077" cy="2527480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右箭头 33">
            <a:extLst>
              <a:ext uri="{FF2B5EF4-FFF2-40B4-BE49-F238E27FC236}">
                <a16:creationId xmlns:a16="http://schemas.microsoft.com/office/drawing/2014/main" id="{172E013F-63B1-6800-7D88-7C62F1FDCE17}"/>
              </a:ext>
            </a:extLst>
          </p:cNvPr>
          <p:cNvSpPr/>
          <p:nvPr/>
        </p:nvSpPr>
        <p:spPr>
          <a:xfrm rot="5400000">
            <a:off x="5834772" y="3380060"/>
            <a:ext cx="649821" cy="33963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40C05FB-07BB-076E-A351-5C1142083BA2}"/>
              </a:ext>
            </a:extLst>
          </p:cNvPr>
          <p:cNvSpPr/>
          <p:nvPr/>
        </p:nvSpPr>
        <p:spPr>
          <a:xfrm>
            <a:off x="4472736" y="4001533"/>
            <a:ext cx="3390614" cy="1774436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08A18E-5D28-FAAA-2231-1C6E33457DDB}"/>
              </a:ext>
            </a:extLst>
          </p:cNvPr>
          <p:cNvSpPr txBox="1"/>
          <p:nvPr/>
        </p:nvSpPr>
        <p:spPr>
          <a:xfrm>
            <a:off x="4545327" y="4029468"/>
            <a:ext cx="31342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kumimoji="1" lang="en-US" altLang="zh-CN" b="1" dirty="0"/>
              <a:t>Compute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Engine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 err="1"/>
              <a:t>Tensorflow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  <a:endParaRPr kumimoji="1" lang="zh-CN" altLang="en-US" dirty="0"/>
          </a:p>
        </p:txBody>
      </p:sp>
      <p:sp>
        <p:nvSpPr>
          <p:cNvPr id="38" name="矩形 66">
            <a:extLst>
              <a:ext uri="{FF2B5EF4-FFF2-40B4-BE49-F238E27FC236}">
                <a16:creationId xmlns:a16="http://schemas.microsoft.com/office/drawing/2014/main" id="{B04E74DC-AAC3-5095-BA84-4203DF4BDED3}"/>
              </a:ext>
            </a:extLst>
          </p:cNvPr>
          <p:cNvSpPr/>
          <p:nvPr/>
        </p:nvSpPr>
        <p:spPr>
          <a:xfrm>
            <a:off x="4545327" y="5092315"/>
            <a:ext cx="3296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Note: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`Compute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Engine`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here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can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Machine,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 err="1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Colab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notebook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local</a:t>
            </a:r>
            <a:r>
              <a:rPr lang="zh-CN" altLang="en-US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machine.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62FA92-AACC-04D8-3517-5509B29482A9}"/>
              </a:ext>
            </a:extLst>
          </p:cNvPr>
          <p:cNvSpPr/>
          <p:nvPr/>
        </p:nvSpPr>
        <p:spPr>
          <a:xfrm>
            <a:off x="8961776" y="4001533"/>
            <a:ext cx="2949485" cy="1774436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EEC148A-7CB8-C29F-64A1-7FD979F64F25}"/>
              </a:ext>
            </a:extLst>
          </p:cNvPr>
          <p:cNvSpPr txBox="1"/>
          <p:nvPr/>
        </p:nvSpPr>
        <p:spPr>
          <a:xfrm>
            <a:off x="9034367" y="4029468"/>
            <a:ext cx="31342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kumimoji="1" lang="en-US" altLang="zh-CN" b="1" dirty="0"/>
              <a:t>Compute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Engine</a:t>
            </a:r>
          </a:p>
          <a:p>
            <a:pPr marL="612000" lvl="1" indent="-342900">
              <a:buFont typeface="+mj-lt"/>
              <a:buAutoNum type="alphaLcPeriod"/>
            </a:pPr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footprint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images</a:t>
            </a:r>
            <a:endParaRPr kumimoji="1" lang="zh-CN" altLang="en-US" dirty="0"/>
          </a:p>
        </p:txBody>
      </p:sp>
      <p:sp>
        <p:nvSpPr>
          <p:cNvPr id="41" name="矩形 66">
            <a:extLst>
              <a:ext uri="{FF2B5EF4-FFF2-40B4-BE49-F238E27FC236}">
                <a16:creationId xmlns:a16="http://schemas.microsoft.com/office/drawing/2014/main" id="{4CA15ADC-DAFC-0546-8D4F-0EDB453F2FDA}"/>
              </a:ext>
            </a:extLst>
          </p:cNvPr>
          <p:cNvSpPr/>
          <p:nvPr/>
        </p:nvSpPr>
        <p:spPr>
          <a:xfrm>
            <a:off x="1373986" y="2064188"/>
            <a:ext cx="1375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image</a:t>
            </a:r>
            <a:r>
              <a:rPr lang="zh-CN" altLang="en-US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patching</a:t>
            </a:r>
          </a:p>
        </p:txBody>
      </p:sp>
      <p:sp>
        <p:nvSpPr>
          <p:cNvPr id="42" name="矩形 66">
            <a:extLst>
              <a:ext uri="{FF2B5EF4-FFF2-40B4-BE49-F238E27FC236}">
                <a16:creationId xmlns:a16="http://schemas.microsoft.com/office/drawing/2014/main" id="{14D79124-DFDC-7A0E-AD3D-6A04C114EA13}"/>
              </a:ext>
            </a:extLst>
          </p:cNvPr>
          <p:cNvSpPr/>
          <p:nvPr/>
        </p:nvSpPr>
        <p:spPr>
          <a:xfrm>
            <a:off x="3446901" y="4729260"/>
            <a:ext cx="1375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dataset</a:t>
            </a:r>
            <a:r>
              <a:rPr lang="zh-CN" altLang="en-US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loading</a:t>
            </a:r>
          </a:p>
        </p:txBody>
      </p:sp>
      <p:sp>
        <p:nvSpPr>
          <p:cNvPr id="45" name="矩形 66">
            <a:extLst>
              <a:ext uri="{FF2B5EF4-FFF2-40B4-BE49-F238E27FC236}">
                <a16:creationId xmlns:a16="http://schemas.microsoft.com/office/drawing/2014/main" id="{6DBD09EC-5F54-F5CB-DB2C-9085428323CF}"/>
              </a:ext>
            </a:extLst>
          </p:cNvPr>
          <p:cNvSpPr/>
          <p:nvPr/>
        </p:nvSpPr>
        <p:spPr>
          <a:xfrm>
            <a:off x="5381484" y="3357243"/>
            <a:ext cx="1896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loading</a:t>
            </a:r>
          </a:p>
        </p:txBody>
      </p:sp>
      <p:sp>
        <p:nvSpPr>
          <p:cNvPr id="47" name="矩形 66">
            <a:extLst>
              <a:ext uri="{FF2B5EF4-FFF2-40B4-BE49-F238E27FC236}">
                <a16:creationId xmlns:a16="http://schemas.microsoft.com/office/drawing/2014/main" id="{B6FD8A7F-68B7-86F2-A652-170EACC4BFC5}"/>
              </a:ext>
            </a:extLst>
          </p:cNvPr>
          <p:cNvSpPr/>
          <p:nvPr/>
        </p:nvSpPr>
        <p:spPr>
          <a:xfrm>
            <a:off x="7940485" y="4729259"/>
            <a:ext cx="1375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1" kern="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1" kern="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predicting</a:t>
            </a:r>
          </a:p>
        </p:txBody>
      </p:sp>
      <p:cxnSp>
        <p:nvCxnSpPr>
          <p:cNvPr id="48" name="直接连接符 8">
            <a:extLst>
              <a:ext uri="{FF2B5EF4-FFF2-40B4-BE49-F238E27FC236}">
                <a16:creationId xmlns:a16="http://schemas.microsoft.com/office/drawing/2014/main" id="{12C84D89-333C-1927-B5C4-6582A4676D74}"/>
              </a:ext>
            </a:extLst>
          </p:cNvPr>
          <p:cNvCxnSpPr>
            <a:cxnSpLocks/>
          </p:cNvCxnSpPr>
          <p:nvPr/>
        </p:nvCxnSpPr>
        <p:spPr>
          <a:xfrm>
            <a:off x="0" y="6335084"/>
            <a:ext cx="12192000" cy="0"/>
          </a:xfrm>
          <a:prstGeom prst="line">
            <a:avLst/>
          </a:prstGeom>
          <a:ln w="44450" cmpd="sng">
            <a:solidFill>
              <a:srgbClr val="6C448A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E17588-52B6-EB86-CC6F-1834604A2F14}"/>
              </a:ext>
            </a:extLst>
          </p:cNvPr>
          <p:cNvSpPr txBox="1"/>
          <p:nvPr/>
        </p:nvSpPr>
        <p:spPr>
          <a:xfrm>
            <a:off x="63800" y="6422951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Prediction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with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pretrained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CNN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from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SHAFTS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Google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Infrastructures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2599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4A152A7-B469-F054-68A9-98C27E0DF166}"/>
              </a:ext>
            </a:extLst>
          </p:cNvPr>
          <p:cNvGrpSpPr/>
          <p:nvPr/>
        </p:nvGrpSpPr>
        <p:grpSpPr>
          <a:xfrm>
            <a:off x="710885" y="643515"/>
            <a:ext cx="3240000" cy="2993958"/>
            <a:chOff x="710885" y="643515"/>
            <a:chExt cx="3240000" cy="299395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2FFB6EF-517A-F1CB-19EC-BE3A8E1DC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885" y="1086638"/>
              <a:ext cx="2160000" cy="21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66">
              <a:extLst>
                <a:ext uri="{FF2B5EF4-FFF2-40B4-BE49-F238E27FC236}">
                  <a16:creationId xmlns:a16="http://schemas.microsoft.com/office/drawing/2014/main" id="{1F329412-4DAC-38B6-9F7F-DEF45F0B8083}"/>
                </a:ext>
              </a:extLst>
            </p:cNvPr>
            <p:cNvSpPr/>
            <p:nvPr/>
          </p:nvSpPr>
          <p:spPr>
            <a:xfrm>
              <a:off x="1041579" y="3341495"/>
              <a:ext cx="1498611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inputTileSize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66922CA-3E50-17A6-DEA4-657184C99CC0}"/>
                </a:ext>
              </a:extLst>
            </p:cNvPr>
            <p:cNvCxnSpPr/>
            <p:nvPr/>
          </p:nvCxnSpPr>
          <p:spPr>
            <a:xfrm>
              <a:off x="710885" y="3345992"/>
              <a:ext cx="21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44238B-115D-0D8E-72EB-E24119E39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885" y="1086638"/>
              <a:ext cx="2160000" cy="2160000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solidFill>
                <a:schemeClr val="tx1">
                  <a:alpha val="7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3CC86C-985C-DEA4-1684-1CC1122E7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0885" y="1626638"/>
              <a:ext cx="1080000" cy="10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794CE9-49A2-33AB-6617-37E6015D0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0885" y="1626638"/>
              <a:ext cx="1080000" cy="10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66">
              <a:extLst>
                <a:ext uri="{FF2B5EF4-FFF2-40B4-BE49-F238E27FC236}">
                  <a16:creationId xmlns:a16="http://schemas.microsoft.com/office/drawing/2014/main" id="{B4B9C644-F2A2-94F9-F596-8485A90CDA48}"/>
                </a:ext>
              </a:extLst>
            </p:cNvPr>
            <p:cNvSpPr/>
            <p:nvPr/>
          </p:nvSpPr>
          <p:spPr>
            <a:xfrm>
              <a:off x="1581579" y="643515"/>
              <a:ext cx="1498611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inputOverlapSize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779BF1D5-6B88-DAC0-74BC-9728D80AEF98}"/>
                </a:ext>
              </a:extLst>
            </p:cNvPr>
            <p:cNvCxnSpPr>
              <a:cxnSpLocks/>
            </p:cNvCxnSpPr>
            <p:nvPr/>
          </p:nvCxnSpPr>
          <p:spPr>
            <a:xfrm>
              <a:off x="1790884" y="991041"/>
              <a:ext cx="10800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9B6DDF91-C7F2-2BE1-A7C7-AC5B67F45E26}"/>
                </a:ext>
              </a:extLst>
            </p:cNvPr>
            <p:cNvCxnSpPr>
              <a:cxnSpLocks/>
            </p:cNvCxnSpPr>
            <p:nvPr/>
          </p:nvCxnSpPr>
          <p:spPr>
            <a:xfrm>
              <a:off x="1250885" y="2793448"/>
              <a:ext cx="10800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66">
              <a:extLst>
                <a:ext uri="{FF2B5EF4-FFF2-40B4-BE49-F238E27FC236}">
                  <a16:creationId xmlns:a16="http://schemas.microsoft.com/office/drawing/2014/main" id="{08F72B23-D5FD-8335-8B7F-26EDC560262B}"/>
                </a:ext>
              </a:extLst>
            </p:cNvPr>
            <p:cNvSpPr/>
            <p:nvPr/>
          </p:nvSpPr>
          <p:spPr>
            <a:xfrm>
              <a:off x="1049121" y="2751299"/>
              <a:ext cx="1498611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targetResolution</a:t>
              </a:r>
              <a:endParaRPr lang="en-US" altLang="zh-CN" sz="1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C9455AC2-2102-F89A-DE6D-C15B272C24E1}"/>
                </a:ext>
              </a:extLst>
            </p:cNvPr>
            <p:cNvCxnSpPr>
              <a:cxnSpLocks/>
            </p:cNvCxnSpPr>
            <p:nvPr/>
          </p:nvCxnSpPr>
          <p:spPr>
            <a:xfrm>
              <a:off x="2330884" y="1510106"/>
              <a:ext cx="5400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66">
              <a:extLst>
                <a:ext uri="{FF2B5EF4-FFF2-40B4-BE49-F238E27FC236}">
                  <a16:creationId xmlns:a16="http://schemas.microsoft.com/office/drawing/2014/main" id="{EB267FC0-1EAA-B829-4F60-C03095D71BAF}"/>
                </a:ext>
              </a:extLst>
            </p:cNvPr>
            <p:cNvSpPr/>
            <p:nvPr/>
          </p:nvSpPr>
          <p:spPr>
            <a:xfrm>
              <a:off x="1215640" y="1175647"/>
              <a:ext cx="2735245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inputTileSize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–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 err="1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targetResolution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b="1" kern="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cxnSp>
        <p:nvCxnSpPr>
          <p:cNvPr id="14" name="直接连接符 8">
            <a:extLst>
              <a:ext uri="{FF2B5EF4-FFF2-40B4-BE49-F238E27FC236}">
                <a16:creationId xmlns:a16="http://schemas.microsoft.com/office/drawing/2014/main" id="{A55F6381-A46A-EBD7-624C-9AA58C265E84}"/>
              </a:ext>
            </a:extLst>
          </p:cNvPr>
          <p:cNvCxnSpPr>
            <a:cxnSpLocks/>
          </p:cNvCxnSpPr>
          <p:nvPr/>
        </p:nvCxnSpPr>
        <p:spPr>
          <a:xfrm>
            <a:off x="0" y="6335084"/>
            <a:ext cx="12192000" cy="0"/>
          </a:xfrm>
          <a:prstGeom prst="line">
            <a:avLst/>
          </a:prstGeom>
          <a:ln w="44450" cmpd="sng">
            <a:solidFill>
              <a:schemeClr val="bg2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A63123-B002-C339-7C63-49E49B392239}"/>
              </a:ext>
            </a:extLst>
          </p:cNvPr>
          <p:cNvSpPr txBox="1"/>
          <p:nvPr/>
        </p:nvSpPr>
        <p:spPr>
          <a:xfrm>
            <a:off x="63800" y="642295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Resources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9112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muwgoa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9051</TotalTime>
  <Words>229</Words>
  <Application>Microsoft Macintosh PowerPoint</Application>
  <PresentationFormat>宽屏</PresentationFormat>
  <Paragraphs>77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Li, Ruidong</cp:lastModifiedBy>
  <cp:revision>1404</cp:revision>
  <dcterms:created xsi:type="dcterms:W3CDTF">2019-10-25T02:14:00Z</dcterms:created>
  <dcterms:modified xsi:type="dcterms:W3CDTF">2023-02-08T18:56:34Z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