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2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0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3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6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9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D001-B64D-4FD2-8C26-EC86FE79FA0E}" type="datetimeFigureOut">
              <a:rPr lang="en-GB" smtClean="0"/>
              <a:t>19/04/2014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3886-7BE7-45A8-A45B-1ED001600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0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1086" y="798284"/>
            <a:ext cx="1297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H</a:t>
            </a:r>
            <a:endParaRPr lang="en-GB" sz="8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742" y="413563"/>
            <a:ext cx="616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I</a:t>
            </a:r>
            <a:endParaRPr lang="en-GB" sz="115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599" y="1097672"/>
            <a:ext cx="79166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would</a:t>
            </a:r>
            <a:endParaRPr lang="en-GB" sz="239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360475" y="2247611"/>
            <a:ext cx="412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6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love</a:t>
            </a:r>
            <a:endParaRPr lang="en-GB" sz="126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0474" y="4647396"/>
            <a:ext cx="12046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to</a:t>
            </a:r>
            <a:endParaRPr lang="en-GB" sz="8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7943" y="4426857"/>
            <a:ext cx="248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meet</a:t>
            </a:r>
            <a:endParaRPr lang="en-GB" sz="8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84243" y="4833257"/>
            <a:ext cx="248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you</a:t>
            </a:r>
            <a:endParaRPr lang="en-GB" sz="8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7943" y="413563"/>
            <a:ext cx="616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I</a:t>
            </a:r>
            <a:endParaRPr lang="en-GB" sz="13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1482" y="798283"/>
            <a:ext cx="399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err="1" smtClean="0">
                <a:solidFill>
                  <a:schemeClr val="bg1"/>
                </a:solidFill>
                <a:latin typeface="Futura LT" panose="02000503000000000000" pitchFamily="2" charset="0"/>
              </a:rPr>
              <a:t>i</a:t>
            </a:r>
            <a:endParaRPr lang="en-GB" sz="8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5736" y="413563"/>
            <a:ext cx="616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I</a:t>
            </a:r>
            <a:endParaRPr lang="en-GB" sz="115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1054" y="798283"/>
            <a:ext cx="3029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  <a:latin typeface="Futura LT" panose="02000503000000000000" pitchFamily="2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7614" y="2951335"/>
            <a:ext cx="3029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  <a:latin typeface="Futura LT" panose="02000503000000000000" pitchFamily="2" charset="0"/>
              </a:rPr>
              <a:t>I</a:t>
            </a:r>
            <a:endParaRPr lang="en-GB" sz="8800" dirty="0">
              <a:solidFill>
                <a:schemeClr val="bg1"/>
              </a:solidFill>
              <a:latin typeface="Futura LT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7" grpId="2"/>
      <p:bldP spid="7" grpId="3"/>
      <p:bldP spid="7" grpId="4"/>
      <p:bldP spid="7" grpId="5"/>
      <p:bldP spid="8" grpId="0"/>
      <p:bldP spid="9" grpId="0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5" grpId="0"/>
      <p:bldP spid="17" grpId="0"/>
      <p:bldP spid="17" grpId="1"/>
      <p:bldP spid="17" grpId="2"/>
      <p:bldP spid="17" grpId="3"/>
      <p:bldP spid="17" grpId="4"/>
      <p:bldP spid="17" grpId="5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LT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Suntao</dc:creator>
  <cp:lastModifiedBy>Suntao</cp:lastModifiedBy>
  <cp:revision>4</cp:revision>
  <dcterms:created xsi:type="dcterms:W3CDTF">2014-04-19T19:43:08Z</dcterms:created>
  <dcterms:modified xsi:type="dcterms:W3CDTF">2014-04-19T20:10:03Z</dcterms:modified>
</cp:coreProperties>
</file>