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handoutMasterIdLst>
    <p:handoutMasterId r:id="rId39"/>
  </p:handoutMasterIdLst>
  <p:sldIdLst>
    <p:sldId id="295" r:id="rId4"/>
    <p:sldId id="261" r:id="rId5"/>
    <p:sldId id="264" r:id="rId6"/>
    <p:sldId id="265" r:id="rId7"/>
    <p:sldId id="267" r:id="rId8"/>
    <p:sldId id="268" r:id="rId9"/>
    <p:sldId id="269" r:id="rId10"/>
    <p:sldId id="273" r:id="rId11"/>
    <p:sldId id="271" r:id="rId12"/>
    <p:sldId id="280" r:id="rId13"/>
    <p:sldId id="288" r:id="rId14"/>
    <p:sldId id="276" r:id="rId15"/>
    <p:sldId id="277" r:id="rId16"/>
    <p:sldId id="278" r:id="rId17"/>
    <p:sldId id="289" r:id="rId18"/>
    <p:sldId id="286" r:id="rId19"/>
    <p:sldId id="270" r:id="rId20"/>
    <p:sldId id="279" r:id="rId21"/>
    <p:sldId id="281" r:id="rId22"/>
    <p:sldId id="272" r:id="rId23"/>
    <p:sldId id="282" r:id="rId24"/>
    <p:sldId id="284" r:id="rId25"/>
    <p:sldId id="274" r:id="rId26"/>
    <p:sldId id="285" r:id="rId27"/>
    <p:sldId id="291" r:id="rId28"/>
    <p:sldId id="287" r:id="rId29"/>
    <p:sldId id="275" r:id="rId30"/>
    <p:sldId id="266" r:id="rId31"/>
    <p:sldId id="290" r:id="rId32"/>
    <p:sldId id="262" r:id="rId33"/>
    <p:sldId id="294" r:id="rId34"/>
    <p:sldId id="257" r:id="rId35"/>
    <p:sldId id="258" r:id="rId36"/>
    <p:sldId id="293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7478386996861"/>
          <c:y val="3.4471371784962575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15A1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4-18D2-45E6-9958-16BD24F0A59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18D2-45E6-9958-16BD24F0A59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8D2-45E6-9958-16BD24F0A59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2-18D2-45E6-9958-16BD24F0A590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D2-45E6-9958-16BD24F0A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4730912"/>
        <c:axId val="664731456"/>
      </c:barChart>
      <c:catAx>
        <c:axId val="664730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664731456"/>
        <c:crosses val="autoZero"/>
        <c:auto val="1"/>
        <c:lblAlgn val="ctr"/>
        <c:lblOffset val="100"/>
        <c:noMultiLvlLbl val="0"/>
      </c:catAx>
      <c:valAx>
        <c:axId val="66473145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66473091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A055-47DB-977B-33FD6B753B3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055-47DB-977B-33FD6B753B3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55-47DB-977B-33FD6B753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E7D-4613-B350-D91A43F2F07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E7D-4613-B350-D91A43F2F07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7D-4613-B350-D91A43F2F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397-4688-8AB3-94160D2F3EF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397-4688-8AB3-94160D2F3EF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97-4688-8AB3-94160D2F3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1B6-4077-9CD2-EF118C1DAB4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1B6-4077-9CD2-EF118C1DAB4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B6-4077-9CD2-EF118C1DA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32E6-B4F4-402E-A483-88FBBB9B0E4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1622-CD4D-4762-AB75-C7A32FE5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3872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582"/>
            <a:ext cx="1434734" cy="1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71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35844" y="1326852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4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3393281" y="1326851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reeform 10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3321" y="2379662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9134" y="2379660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97149" y="1496701"/>
            <a:ext cx="3230835" cy="991073"/>
            <a:chOff x="5076056" y="2073670"/>
            <a:chExt cx="3504380" cy="991073"/>
          </a:xfrm>
        </p:grpSpPr>
        <p:sp>
          <p:nvSpPr>
            <p:cNvPr id="17" name="TextBox 16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59449" y="3226790"/>
            <a:ext cx="3230835" cy="991073"/>
            <a:chOff x="5076056" y="2073670"/>
            <a:chExt cx="3504380" cy="991073"/>
          </a:xfrm>
        </p:grpSpPr>
        <p:sp>
          <p:nvSpPr>
            <p:cNvPr id="20" name="TextBox 19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Block Arc 14"/>
          <p:cNvSpPr/>
          <p:nvPr/>
        </p:nvSpPr>
        <p:spPr>
          <a:xfrm rot="16200000">
            <a:off x="6525656" y="1639833"/>
            <a:ext cx="614804" cy="61520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2134505" y="3426533"/>
            <a:ext cx="648788" cy="70229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4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73292"/>
              </p:ext>
            </p:extLst>
          </p:nvPr>
        </p:nvGraphicFramePr>
        <p:xfrm>
          <a:off x="928167" y="1226685"/>
          <a:ext cx="2160239" cy="333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06095"/>
              </p:ext>
            </p:extLst>
          </p:nvPr>
        </p:nvGraphicFramePr>
        <p:xfrm>
          <a:off x="3448447" y="1226685"/>
          <a:ext cx="2160239" cy="333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Free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66431"/>
              </p:ext>
            </p:extLst>
          </p:nvPr>
        </p:nvGraphicFramePr>
        <p:xfrm>
          <a:off x="5968727" y="1226685"/>
          <a:ext cx="2160239" cy="333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9"/>
          <p:cNvSpPr/>
          <p:nvPr/>
        </p:nvSpPr>
        <p:spPr>
          <a:xfrm>
            <a:off x="1348282" y="2506280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ie 24"/>
          <p:cNvSpPr/>
          <p:nvPr/>
        </p:nvSpPr>
        <p:spPr>
          <a:xfrm>
            <a:off x="1335982" y="3397963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17"/>
          <p:cNvSpPr/>
          <p:nvPr/>
        </p:nvSpPr>
        <p:spPr>
          <a:xfrm>
            <a:off x="1347011" y="2944696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3851920" y="2506279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ie 24"/>
          <p:cNvSpPr/>
          <p:nvPr/>
        </p:nvSpPr>
        <p:spPr>
          <a:xfrm>
            <a:off x="3839620" y="3397962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7"/>
          <p:cNvSpPr/>
          <p:nvPr/>
        </p:nvSpPr>
        <p:spPr>
          <a:xfrm>
            <a:off x="3850649" y="2944695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6355558" y="2506278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6343258" y="3397961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7"/>
          <p:cNvSpPr/>
          <p:nvPr/>
        </p:nvSpPr>
        <p:spPr>
          <a:xfrm>
            <a:off x="6354287" y="2944694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3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Rectangle 9"/>
          <p:cNvSpPr/>
          <p:nvPr/>
        </p:nvSpPr>
        <p:spPr>
          <a:xfrm>
            <a:off x="3213263" y="2196340"/>
            <a:ext cx="417410" cy="3907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593876" y="2903182"/>
            <a:ext cx="1656184" cy="1483626"/>
            <a:chOff x="803640" y="3362835"/>
            <a:chExt cx="2059657" cy="1483626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96008" y="1177918"/>
            <a:ext cx="615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FDC1EC5-03AE-444C-8213-E77B7ACDEB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FCDDE95-840A-4078-9628-5E7F8323C1B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64B4BA28-1028-413B-9F4B-6DF024AF8A2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85997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534796" y="1919138"/>
            <a:ext cx="2" cy="563405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6076" y="2200841"/>
            <a:ext cx="1026818" cy="339449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394782" y="2224462"/>
            <a:ext cx="955232" cy="31459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4" idx="0"/>
          </p:cNvCxnSpPr>
          <p:nvPr/>
        </p:nvCxnSpPr>
        <p:spPr>
          <a:xfrm flipH="1">
            <a:off x="2820566" y="2600898"/>
            <a:ext cx="1714906" cy="100477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0"/>
          </p:cNvCxnSpPr>
          <p:nvPr/>
        </p:nvCxnSpPr>
        <p:spPr>
          <a:xfrm>
            <a:off x="4535472" y="2600898"/>
            <a:ext cx="1741478" cy="902159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476976" y="2974568"/>
            <a:ext cx="1992232" cy="2180315"/>
            <a:chOff x="3572226" y="2727415"/>
            <a:chExt cx="1992232" cy="2180315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>
            <a:xfrm rot="2939061">
              <a:off x="4640832" y="2121239"/>
              <a:ext cx="282462" cy="1564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72226" y="2727415"/>
              <a:ext cx="1746077" cy="2180315"/>
            </a:xfrm>
            <a:custGeom>
              <a:avLst/>
              <a:gdLst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228953 w 1762963"/>
                <a:gd name="connsiteY5" fmla="*/ 1499615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250899 w 1762963"/>
                <a:gd name="connsiteY5" fmla="*/ 1484985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3"/>
                <a:gd name="connsiteX1" fmla="*/ 234086 w 1762963"/>
                <a:gd name="connsiteY1" fmla="*/ 665683 h 1931213"/>
                <a:gd name="connsiteX2" fmla="*/ 292608 w 1762963"/>
                <a:gd name="connsiteY2" fmla="*/ 1382572 h 1931213"/>
                <a:gd name="connsiteX3" fmla="*/ 0 w 1762963"/>
                <a:gd name="connsiteY3" fmla="*/ 1931212 h 1931213"/>
                <a:gd name="connsiteX4" fmla="*/ 1089965 w 1762963"/>
                <a:gd name="connsiteY4" fmla="*/ 1931213 h 1931213"/>
                <a:gd name="connsiteX5" fmla="*/ 1250899 w 1762963"/>
                <a:gd name="connsiteY5" fmla="*/ 1484985 h 1931213"/>
                <a:gd name="connsiteX6" fmla="*/ 1762963 w 1762963"/>
                <a:gd name="connsiteY6" fmla="*/ 672998 h 1931213"/>
                <a:gd name="connsiteX7" fmla="*/ 1236268 w 1762963"/>
                <a:gd name="connsiteY7" fmla="*/ 0 h 1931213"/>
                <a:gd name="connsiteX8" fmla="*/ 651052 w 1762963"/>
                <a:gd name="connsiteY8" fmla="*/ 526694 h 1931213"/>
                <a:gd name="connsiteX9" fmla="*/ 409651 w 1762963"/>
                <a:gd name="connsiteY9" fmla="*/ 7315 h 1931213"/>
                <a:gd name="connsiteX0" fmla="*/ 277978 w 1631290"/>
                <a:gd name="connsiteY0" fmla="*/ 7315 h 1931213"/>
                <a:gd name="connsiteX1" fmla="*/ 102413 w 1631290"/>
                <a:gd name="connsiteY1" fmla="*/ 665683 h 1931213"/>
                <a:gd name="connsiteX2" fmla="*/ 160935 w 1631290"/>
                <a:gd name="connsiteY2" fmla="*/ 1382572 h 1931213"/>
                <a:gd name="connsiteX3" fmla="*/ 0 w 1631290"/>
                <a:gd name="connsiteY3" fmla="*/ 1923896 h 1931213"/>
                <a:gd name="connsiteX4" fmla="*/ 958292 w 1631290"/>
                <a:gd name="connsiteY4" fmla="*/ 1931213 h 1931213"/>
                <a:gd name="connsiteX5" fmla="*/ 1119226 w 1631290"/>
                <a:gd name="connsiteY5" fmla="*/ 1484985 h 1931213"/>
                <a:gd name="connsiteX6" fmla="*/ 1631290 w 1631290"/>
                <a:gd name="connsiteY6" fmla="*/ 672998 h 1931213"/>
                <a:gd name="connsiteX7" fmla="*/ 1104595 w 1631290"/>
                <a:gd name="connsiteY7" fmla="*/ 0 h 1931213"/>
                <a:gd name="connsiteX8" fmla="*/ 519379 w 1631290"/>
                <a:gd name="connsiteY8" fmla="*/ 526694 h 1931213"/>
                <a:gd name="connsiteX9" fmla="*/ 277978 w 1631290"/>
                <a:gd name="connsiteY9" fmla="*/ 7315 h 1931213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119226 w 1631290"/>
                <a:gd name="connsiteY5" fmla="*/ 1484985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119226 w 1631290"/>
                <a:gd name="connsiteY6" fmla="*/ 1484985 h 1953159"/>
                <a:gd name="connsiteX7" fmla="*/ 1631290 w 1631290"/>
                <a:gd name="connsiteY7" fmla="*/ 672998 h 1953159"/>
                <a:gd name="connsiteX8" fmla="*/ 1104595 w 1631290"/>
                <a:gd name="connsiteY8" fmla="*/ 0 h 1953159"/>
                <a:gd name="connsiteX9" fmla="*/ 519379 w 1631290"/>
                <a:gd name="connsiteY9" fmla="*/ 526694 h 1953159"/>
                <a:gd name="connsiteX10" fmla="*/ 277978 w 1631290"/>
                <a:gd name="connsiteY10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0 h 2033626"/>
                <a:gd name="connsiteX1" fmla="*/ 102413 w 1631290"/>
                <a:gd name="connsiteY1" fmla="*/ 746150 h 2033626"/>
                <a:gd name="connsiteX2" fmla="*/ 160935 w 1631290"/>
                <a:gd name="connsiteY2" fmla="*/ 1463039 h 2033626"/>
                <a:gd name="connsiteX3" fmla="*/ 0 w 1631290"/>
                <a:gd name="connsiteY3" fmla="*/ 2004363 h 2033626"/>
                <a:gd name="connsiteX4" fmla="*/ 1016814 w 1631290"/>
                <a:gd name="connsiteY4" fmla="*/ 2033626 h 2033626"/>
                <a:gd name="connsiteX5" fmla="*/ 1082649 w 1631290"/>
                <a:gd name="connsiteY5" fmla="*/ 1580083 h 2033626"/>
                <a:gd name="connsiteX6" fmla="*/ 1631290 w 1631290"/>
                <a:gd name="connsiteY6" fmla="*/ 753465 h 2033626"/>
                <a:gd name="connsiteX7" fmla="*/ 1104595 w 1631290"/>
                <a:gd name="connsiteY7" fmla="*/ 80467 h 2033626"/>
                <a:gd name="connsiteX8" fmla="*/ 519379 w 1631290"/>
                <a:gd name="connsiteY8" fmla="*/ 607161 h 2033626"/>
                <a:gd name="connsiteX9" fmla="*/ 277978 w 1631290"/>
                <a:gd name="connsiteY9" fmla="*/ 0 h 2033626"/>
                <a:gd name="connsiteX0" fmla="*/ 277978 w 1631290"/>
                <a:gd name="connsiteY0" fmla="*/ 10 h 2033636"/>
                <a:gd name="connsiteX1" fmla="*/ 102413 w 1631290"/>
                <a:gd name="connsiteY1" fmla="*/ 746160 h 2033636"/>
                <a:gd name="connsiteX2" fmla="*/ 160935 w 1631290"/>
                <a:gd name="connsiteY2" fmla="*/ 1463049 h 2033636"/>
                <a:gd name="connsiteX3" fmla="*/ 0 w 1631290"/>
                <a:gd name="connsiteY3" fmla="*/ 2004373 h 2033636"/>
                <a:gd name="connsiteX4" fmla="*/ 1016814 w 1631290"/>
                <a:gd name="connsiteY4" fmla="*/ 2033636 h 2033636"/>
                <a:gd name="connsiteX5" fmla="*/ 1082649 w 1631290"/>
                <a:gd name="connsiteY5" fmla="*/ 1580093 h 2033636"/>
                <a:gd name="connsiteX6" fmla="*/ 1631290 w 1631290"/>
                <a:gd name="connsiteY6" fmla="*/ 753475 h 2033636"/>
                <a:gd name="connsiteX7" fmla="*/ 1104595 w 1631290"/>
                <a:gd name="connsiteY7" fmla="*/ 80477 h 2033636"/>
                <a:gd name="connsiteX8" fmla="*/ 519379 w 1631290"/>
                <a:gd name="connsiteY8" fmla="*/ 607171 h 2033636"/>
                <a:gd name="connsiteX9" fmla="*/ 277978 w 1631290"/>
                <a:gd name="connsiteY9" fmla="*/ 10 h 2033636"/>
                <a:gd name="connsiteX0" fmla="*/ 277978 w 1631290"/>
                <a:gd name="connsiteY0" fmla="*/ 10 h 2033636"/>
                <a:gd name="connsiteX1" fmla="*/ 102413 w 1631290"/>
                <a:gd name="connsiteY1" fmla="*/ 746160 h 2033636"/>
                <a:gd name="connsiteX2" fmla="*/ 160935 w 1631290"/>
                <a:gd name="connsiteY2" fmla="*/ 1463049 h 2033636"/>
                <a:gd name="connsiteX3" fmla="*/ 0 w 1631290"/>
                <a:gd name="connsiteY3" fmla="*/ 2004373 h 2033636"/>
                <a:gd name="connsiteX4" fmla="*/ 1016814 w 1631290"/>
                <a:gd name="connsiteY4" fmla="*/ 2033636 h 2033636"/>
                <a:gd name="connsiteX5" fmla="*/ 1082649 w 1631290"/>
                <a:gd name="connsiteY5" fmla="*/ 1580093 h 2033636"/>
                <a:gd name="connsiteX6" fmla="*/ 1631290 w 1631290"/>
                <a:gd name="connsiteY6" fmla="*/ 753475 h 2033636"/>
                <a:gd name="connsiteX7" fmla="*/ 1104595 w 1631290"/>
                <a:gd name="connsiteY7" fmla="*/ 80477 h 2033636"/>
                <a:gd name="connsiteX8" fmla="*/ 490118 w 1631290"/>
                <a:gd name="connsiteY8" fmla="*/ 680323 h 2033636"/>
                <a:gd name="connsiteX9" fmla="*/ 277978 w 1631290"/>
                <a:gd name="connsiteY9" fmla="*/ 10 h 2033636"/>
                <a:gd name="connsiteX0" fmla="*/ 284841 w 1638153"/>
                <a:gd name="connsiteY0" fmla="*/ 10 h 2045551"/>
                <a:gd name="connsiteX1" fmla="*/ 109276 w 1638153"/>
                <a:gd name="connsiteY1" fmla="*/ 746160 h 2045551"/>
                <a:gd name="connsiteX2" fmla="*/ 167798 w 1638153"/>
                <a:gd name="connsiteY2" fmla="*/ 1463049 h 2045551"/>
                <a:gd name="connsiteX3" fmla="*/ 0 w 1638153"/>
                <a:gd name="connsiteY3" fmla="*/ 2045551 h 2045551"/>
                <a:gd name="connsiteX4" fmla="*/ 1023677 w 1638153"/>
                <a:gd name="connsiteY4" fmla="*/ 2033636 h 2045551"/>
                <a:gd name="connsiteX5" fmla="*/ 1089512 w 1638153"/>
                <a:gd name="connsiteY5" fmla="*/ 1580093 h 2045551"/>
                <a:gd name="connsiteX6" fmla="*/ 1638153 w 1638153"/>
                <a:gd name="connsiteY6" fmla="*/ 753475 h 2045551"/>
                <a:gd name="connsiteX7" fmla="*/ 1111458 w 1638153"/>
                <a:gd name="connsiteY7" fmla="*/ 80477 h 2045551"/>
                <a:gd name="connsiteX8" fmla="*/ 496981 w 1638153"/>
                <a:gd name="connsiteY8" fmla="*/ 680323 h 2045551"/>
                <a:gd name="connsiteX9" fmla="*/ 284841 w 1638153"/>
                <a:gd name="connsiteY9" fmla="*/ 10 h 2045551"/>
                <a:gd name="connsiteX0" fmla="*/ 284841 w 1638153"/>
                <a:gd name="connsiteY0" fmla="*/ 10 h 2045551"/>
                <a:gd name="connsiteX1" fmla="*/ 109276 w 1638153"/>
                <a:gd name="connsiteY1" fmla="*/ 746160 h 2045551"/>
                <a:gd name="connsiteX2" fmla="*/ 167798 w 1638153"/>
                <a:gd name="connsiteY2" fmla="*/ 1463049 h 2045551"/>
                <a:gd name="connsiteX3" fmla="*/ 0 w 1638153"/>
                <a:gd name="connsiteY3" fmla="*/ 2045551 h 2045551"/>
                <a:gd name="connsiteX4" fmla="*/ 1023677 w 1638153"/>
                <a:gd name="connsiteY4" fmla="*/ 2033636 h 2045551"/>
                <a:gd name="connsiteX5" fmla="*/ 1089512 w 1638153"/>
                <a:gd name="connsiteY5" fmla="*/ 1580093 h 2045551"/>
                <a:gd name="connsiteX6" fmla="*/ 1638153 w 1638153"/>
                <a:gd name="connsiteY6" fmla="*/ 753475 h 2045551"/>
                <a:gd name="connsiteX7" fmla="*/ 1111458 w 1638153"/>
                <a:gd name="connsiteY7" fmla="*/ 80477 h 2045551"/>
                <a:gd name="connsiteX8" fmla="*/ 496981 w 1638153"/>
                <a:gd name="connsiteY8" fmla="*/ 680323 h 2045551"/>
                <a:gd name="connsiteX9" fmla="*/ 284841 w 1638153"/>
                <a:gd name="connsiteY9" fmla="*/ 10 h 20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8153" h="2045551">
                  <a:moveTo>
                    <a:pt x="284841" y="10"/>
                  </a:moveTo>
                  <a:cubicBezTo>
                    <a:pt x="292156" y="285302"/>
                    <a:pt x="101961" y="643747"/>
                    <a:pt x="109276" y="746160"/>
                  </a:cubicBezTo>
                  <a:cubicBezTo>
                    <a:pt x="99522" y="1014384"/>
                    <a:pt x="148291" y="1224086"/>
                    <a:pt x="167798" y="1463049"/>
                  </a:cubicBezTo>
                  <a:lnTo>
                    <a:pt x="0" y="2045551"/>
                  </a:lnTo>
                  <a:lnTo>
                    <a:pt x="1023677" y="2033636"/>
                  </a:lnTo>
                  <a:cubicBezTo>
                    <a:pt x="1055376" y="1884893"/>
                    <a:pt x="1057813" y="1728836"/>
                    <a:pt x="1089512" y="1580093"/>
                  </a:cubicBezTo>
                  <a:cubicBezTo>
                    <a:pt x="1440642" y="1333815"/>
                    <a:pt x="1535740" y="1153373"/>
                    <a:pt x="1638153" y="753475"/>
                  </a:cubicBezTo>
                  <a:lnTo>
                    <a:pt x="1111458" y="80477"/>
                  </a:lnTo>
                  <a:lnTo>
                    <a:pt x="496981" y="680323"/>
                  </a:lnTo>
                  <a:cubicBezTo>
                    <a:pt x="416514" y="477936"/>
                    <a:pt x="599395" y="-2428"/>
                    <a:pt x="284841" y="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5903" y="2482543"/>
            <a:ext cx="1666119" cy="2017638"/>
            <a:chOff x="3731153" y="2225865"/>
            <a:chExt cx="1666119" cy="2017638"/>
          </a:xfrm>
        </p:grpSpPr>
        <p:pic>
          <p:nvPicPr>
            <p:cNvPr id="13" name="Picture 2" descr="D:\KBM-정애\014-Fullppt\PNG이미지\핸드폰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153" y="2225865"/>
              <a:ext cx="1666119" cy="201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177052" y="2344220"/>
              <a:ext cx="907339" cy="14356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2759" y="3079004"/>
            <a:ext cx="543317" cy="824717"/>
            <a:chOff x="4661983" y="2106581"/>
            <a:chExt cx="509735" cy="77374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 rot="3148397">
              <a:off x="4756549" y="2012015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 rot="3148397">
              <a:off x="4786261" y="2266384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3148397">
              <a:off x="4812149" y="2520754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23"/>
          <p:cNvSpPr/>
          <p:nvPr/>
        </p:nvSpPr>
        <p:spPr>
          <a:xfrm>
            <a:off x="3919952" y="1212890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3"/>
          <p:cNvSpPr/>
          <p:nvPr/>
        </p:nvSpPr>
        <p:spPr>
          <a:xfrm>
            <a:off x="2388518" y="212704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3"/>
          <p:cNvSpPr/>
          <p:nvPr/>
        </p:nvSpPr>
        <p:spPr>
          <a:xfrm>
            <a:off x="1588571" y="324332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3"/>
          <p:cNvSpPr/>
          <p:nvPr/>
        </p:nvSpPr>
        <p:spPr>
          <a:xfrm>
            <a:off x="6276950" y="324332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3"/>
          <p:cNvSpPr/>
          <p:nvPr/>
        </p:nvSpPr>
        <p:spPr>
          <a:xfrm>
            <a:off x="5549011" y="212704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Block Arc 14"/>
          <p:cNvSpPr/>
          <p:nvPr/>
        </p:nvSpPr>
        <p:spPr>
          <a:xfrm rot="16200000">
            <a:off x="1988943" y="3442422"/>
            <a:ext cx="448947" cy="44924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2781802" y="2365867"/>
            <a:ext cx="476822" cy="39858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333779" y="1371167"/>
            <a:ext cx="402035" cy="40203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6027427" y="2247432"/>
            <a:ext cx="306558" cy="5832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6683096" y="3493792"/>
            <a:ext cx="451098" cy="3465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3696" y="1503640"/>
            <a:ext cx="2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696" y="2365995"/>
            <a:ext cx="22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3696" y="1131590"/>
            <a:ext cx="221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0775" y="1506502"/>
            <a:ext cx="2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0775" y="2368857"/>
            <a:ext cx="22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775" y="1134452"/>
            <a:ext cx="221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6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43748" y="1625471"/>
            <a:ext cx="2808312" cy="2808312"/>
            <a:chOff x="5076056" y="1563638"/>
            <a:chExt cx="3060000" cy="30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Donut 4"/>
            <p:cNvSpPr/>
            <p:nvPr/>
          </p:nvSpPr>
          <p:spPr>
            <a:xfrm>
              <a:off x="5076056" y="1563638"/>
              <a:ext cx="3060000" cy="3060000"/>
            </a:xfrm>
            <a:prstGeom prst="donut">
              <a:avLst>
                <a:gd name="adj" fmla="val 8425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5526056" y="2013638"/>
              <a:ext cx="2160000" cy="2160000"/>
            </a:xfrm>
            <a:prstGeom prst="donut">
              <a:avLst>
                <a:gd name="adj" fmla="val 1294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5976056" y="2463638"/>
              <a:ext cx="1260000" cy="1260000"/>
            </a:xfrm>
            <a:prstGeom prst="donut">
              <a:avLst>
                <a:gd name="adj" fmla="val 195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426056" y="2913638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2735218">
            <a:off x="7404512" y="969276"/>
            <a:ext cx="421380" cy="2432550"/>
            <a:chOff x="3233928" y="1334772"/>
            <a:chExt cx="361471" cy="2086706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Left Arrow 9"/>
            <p:cNvSpPr/>
            <p:nvPr/>
          </p:nvSpPr>
          <p:spPr>
            <a:xfrm rot="16200000">
              <a:off x="2485786" y="2376930"/>
              <a:ext cx="1857841" cy="231256"/>
            </a:xfrm>
            <a:prstGeom prst="leftArrow">
              <a:avLst>
                <a:gd name="adj1" fmla="val 50000"/>
                <a:gd name="adj2" fmla="val 120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 rot="5400000">
              <a:off x="3258072" y="1660044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 rot="5400000">
              <a:off x="3256309" y="1487099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 rot="5400000">
              <a:off x="3254546" y="1314154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10">
              <a:extLst>
                <a:ext uri="{FF2B5EF4-FFF2-40B4-BE49-F238E27FC236}">
                  <a16:creationId xmlns:a16="http://schemas.microsoft.com/office/drawing/2014/main" id="{CAC24DFD-6E83-486D-AAD6-74A5F59B09A6}"/>
                </a:ext>
              </a:extLst>
            </p:cNvPr>
            <p:cNvSpPr/>
            <p:nvPr/>
          </p:nvSpPr>
          <p:spPr>
            <a:xfrm rot="5400000">
              <a:off x="3254947" y="1837978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60343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22166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208369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34840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auto">
          <a:xfrm flipH="1">
            <a:off x="626958" y="2644184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AutoShape 92"/>
          <p:cNvSpPr>
            <a:spLocks noChangeArrowheads="1"/>
          </p:cNvSpPr>
          <p:nvPr/>
        </p:nvSpPr>
        <p:spPr bwMode="auto">
          <a:xfrm flipH="1">
            <a:off x="2680922" y="2659833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auto">
          <a:xfrm flipH="1">
            <a:off x="3713401" y="2658249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AutoShape 92"/>
          <p:cNvSpPr>
            <a:spLocks noChangeArrowheads="1"/>
          </p:cNvSpPr>
          <p:nvPr/>
        </p:nvSpPr>
        <p:spPr bwMode="auto">
          <a:xfrm flipH="1">
            <a:off x="1653940" y="2666331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2812212" y="2800648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3880818" y="2736175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Pie 24"/>
          <p:cNvSpPr/>
          <p:nvPr/>
        </p:nvSpPr>
        <p:spPr>
          <a:xfrm>
            <a:off x="739214" y="2757371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Frame 17"/>
          <p:cNvSpPr/>
          <p:nvPr/>
        </p:nvSpPr>
        <p:spPr>
          <a:xfrm>
            <a:off x="1783264" y="2795686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1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80272"/>
              </p:ext>
            </p:extLst>
          </p:nvPr>
        </p:nvGraphicFramePr>
        <p:xfrm>
          <a:off x="755576" y="1289323"/>
          <a:ext cx="7632849" cy="276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4471" y="4166195"/>
            <a:ext cx="100811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3613" y="4160440"/>
            <a:ext cx="100811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755" y="4154685"/>
            <a:ext cx="100811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3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54219340"/>
              </p:ext>
            </p:extLst>
          </p:nvPr>
        </p:nvGraphicFramePr>
        <p:xfrm>
          <a:off x="683568" y="1059582"/>
          <a:ext cx="3299634" cy="345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499992" y="1373992"/>
            <a:ext cx="3960440" cy="1113075"/>
            <a:chOff x="300361" y="1376682"/>
            <a:chExt cx="2936827" cy="1113075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58760"/>
              <a:ext cx="2936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62128" y="2668995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266899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2128" y="3120311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3120311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2128" y="3571627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8104" y="357162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2128" y="4022943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4022943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9"/>
          <p:cNvSpPr/>
          <p:nvPr/>
        </p:nvSpPr>
        <p:spPr>
          <a:xfrm>
            <a:off x="6527223" y="1503094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6"/>
          <p:cNvSpPr/>
          <p:nvPr/>
        </p:nvSpPr>
        <p:spPr>
          <a:xfrm rot="2700000">
            <a:off x="8013785" y="1440174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e 24"/>
          <p:cNvSpPr/>
          <p:nvPr/>
        </p:nvSpPr>
        <p:spPr>
          <a:xfrm>
            <a:off x="3607318" y="1475466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Frame 17"/>
          <p:cNvSpPr/>
          <p:nvPr/>
        </p:nvSpPr>
        <p:spPr>
          <a:xfrm>
            <a:off x="5074821" y="1491603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9832" y="2046122"/>
            <a:ext cx="1431126" cy="1048024"/>
            <a:chOff x="803640" y="3362835"/>
            <a:chExt cx="2059657" cy="1048024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10268" y="2046122"/>
            <a:ext cx="1431126" cy="1048024"/>
            <a:chOff x="803640" y="3362835"/>
            <a:chExt cx="2059657" cy="104802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60704" y="2046122"/>
            <a:ext cx="1431126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11140" y="2046122"/>
            <a:ext cx="1431126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Frame 20"/>
          <p:cNvSpPr/>
          <p:nvPr/>
        </p:nvSpPr>
        <p:spPr>
          <a:xfrm>
            <a:off x="3141495" y="3219822"/>
            <a:ext cx="2737546" cy="144016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023057" y="3219822"/>
            <a:ext cx="2737546" cy="1440160"/>
          </a:xfrm>
          <a:prstGeom prst="frame">
            <a:avLst>
              <a:gd name="adj1" fmla="val 1918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07014" y="3383365"/>
            <a:ext cx="2406509" cy="1113075"/>
            <a:chOff x="300361" y="1376682"/>
            <a:chExt cx="2936827" cy="1113075"/>
          </a:xfrm>
        </p:grpSpPr>
        <p:sp>
          <p:nvSpPr>
            <p:cNvPr id="24" name="TextBox 23"/>
            <p:cNvSpPr txBox="1"/>
            <p:nvPr/>
          </p:nvSpPr>
          <p:spPr>
            <a:xfrm>
              <a:off x="300361" y="1658760"/>
              <a:ext cx="2936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8575" y="3383364"/>
            <a:ext cx="2406509" cy="1113075"/>
            <a:chOff x="300361" y="1376682"/>
            <a:chExt cx="2936827" cy="1113075"/>
          </a:xfrm>
        </p:grpSpPr>
        <p:sp>
          <p:nvSpPr>
            <p:cNvPr id="27" name="TextBox 26"/>
            <p:cNvSpPr txBox="1"/>
            <p:nvPr/>
          </p:nvSpPr>
          <p:spPr>
            <a:xfrm>
              <a:off x="300361" y="1658760"/>
              <a:ext cx="2936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D6A4BE0A-2A80-45D9-A8B6-C68DF11AA1B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2345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1216575"/>
            <a:ext cx="434302" cy="3683814"/>
            <a:chOff x="4211960" y="1264200"/>
            <a:chExt cx="434302" cy="3683814"/>
          </a:xfrm>
        </p:grpSpPr>
        <p:sp>
          <p:nvSpPr>
            <p:cNvPr id="4" name="Rectangle 3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3"/>
            <p:cNvSpPr/>
            <p:nvPr/>
          </p:nvSpPr>
          <p:spPr>
            <a:xfrm rot="10800000">
              <a:off x="4211960" y="1272212"/>
              <a:ext cx="434302" cy="3675802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08487" y="1060571"/>
            <a:ext cx="972000" cy="200950"/>
            <a:chOff x="4264755" y="1264200"/>
            <a:chExt cx="381507" cy="3683814"/>
          </a:xfrm>
        </p:grpSpPr>
        <p:sp>
          <p:nvSpPr>
            <p:cNvPr id="9" name="Rectangle 8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3"/>
            <p:cNvSpPr/>
            <p:nvPr/>
          </p:nvSpPr>
          <p:spPr>
            <a:xfrm rot="10800000">
              <a:off x="4264755" y="1272211"/>
              <a:ext cx="381507" cy="3675803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Pentagon 6"/>
          <p:cNvSpPr/>
          <p:nvPr/>
        </p:nvSpPr>
        <p:spPr>
          <a:xfrm>
            <a:off x="3782219" y="1347614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/>
        </p:nvSpPr>
        <p:spPr>
          <a:xfrm rot="10800000">
            <a:off x="3068227" y="2064660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Pentagon 12"/>
          <p:cNvSpPr/>
          <p:nvPr/>
        </p:nvSpPr>
        <p:spPr>
          <a:xfrm>
            <a:off x="3782219" y="2781706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entagon 13"/>
          <p:cNvSpPr/>
          <p:nvPr/>
        </p:nvSpPr>
        <p:spPr>
          <a:xfrm rot="10800000">
            <a:off x="3068227" y="3498752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4964535" y="2213173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3982608" y="2867298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e 24"/>
          <p:cNvSpPr/>
          <p:nvPr/>
        </p:nvSpPr>
        <p:spPr>
          <a:xfrm>
            <a:off x="4914152" y="3619637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3992468" y="1484636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7463" y="1464458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591" y="2180042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2718" y="2895626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591" y="3611210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19540" y="1917640"/>
            <a:ext cx="1806065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59095" y="3355105"/>
            <a:ext cx="1806065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00192" y="1201302"/>
            <a:ext cx="1806065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25616" y="2639771"/>
            <a:ext cx="1806065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64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Up Arrow 3"/>
          <p:cNvSpPr/>
          <p:nvPr/>
        </p:nvSpPr>
        <p:spPr>
          <a:xfrm>
            <a:off x="3942023" y="1059582"/>
            <a:ext cx="1224136" cy="1495864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Up Arrow 5"/>
          <p:cNvSpPr/>
          <p:nvPr/>
        </p:nvSpPr>
        <p:spPr>
          <a:xfrm rot="5400000">
            <a:off x="5010754" y="2123471"/>
            <a:ext cx="1224136" cy="1495864"/>
          </a:xfrm>
          <a:prstGeom prst="upArrow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3942023" y="3181722"/>
            <a:ext cx="1224136" cy="1495864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Up Arrow 7"/>
          <p:cNvSpPr/>
          <p:nvPr/>
        </p:nvSpPr>
        <p:spPr>
          <a:xfrm rot="16200000">
            <a:off x="2846397" y="2427850"/>
            <a:ext cx="1224136" cy="1495864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8666" y="2584021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7794" y="1225485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6922" y="2579014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7793" y="3843511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4980388" y="2736889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3848812" y="2673969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Pie 24"/>
          <p:cNvSpPr/>
          <p:nvPr/>
        </p:nvSpPr>
        <p:spPr>
          <a:xfrm>
            <a:off x="4403081" y="3316324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7"/>
          <p:cNvSpPr/>
          <p:nvPr/>
        </p:nvSpPr>
        <p:spPr>
          <a:xfrm>
            <a:off x="4403081" y="2084727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78475" y="3538988"/>
            <a:ext cx="2493493" cy="897285"/>
            <a:chOff x="1062658" y="3986014"/>
            <a:chExt cx="1728192" cy="897285"/>
          </a:xfrm>
        </p:grpSpPr>
        <p:sp>
          <p:nvSpPr>
            <p:cNvPr id="18" name="TextBox 1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87121" y="2422760"/>
            <a:ext cx="2493493" cy="897285"/>
            <a:chOff x="1062658" y="3986014"/>
            <a:chExt cx="1728192" cy="897285"/>
          </a:xfrm>
        </p:grpSpPr>
        <p:sp>
          <p:nvSpPr>
            <p:cNvPr id="21" name="TextBox 2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9512" y="2427765"/>
            <a:ext cx="2493493" cy="897285"/>
            <a:chOff x="1062658" y="3986014"/>
            <a:chExt cx="1728192" cy="897285"/>
          </a:xfrm>
        </p:grpSpPr>
        <p:sp>
          <p:nvSpPr>
            <p:cNvPr id="24" name="TextBox 2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31640" y="1266331"/>
            <a:ext cx="2493493" cy="897285"/>
            <a:chOff x="1062658" y="3986014"/>
            <a:chExt cx="1728192" cy="897285"/>
          </a:xfrm>
        </p:grpSpPr>
        <p:sp>
          <p:nvSpPr>
            <p:cNvPr id="27" name="TextBox 2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51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71800" y="267494"/>
            <a:ext cx="5645199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72383" y="1309514"/>
            <a:ext cx="5544616" cy="64807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872383" y="2173610"/>
            <a:ext cx="5544616" cy="6480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872383" y="3037706"/>
            <a:ext cx="5544616" cy="64807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872383" y="3901802"/>
            <a:ext cx="5544616" cy="648073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2876997" y="1306005"/>
            <a:ext cx="653380" cy="6533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2872383" y="2168303"/>
            <a:ext cx="653380" cy="65338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/>
          <p:cNvSpPr/>
          <p:nvPr/>
        </p:nvSpPr>
        <p:spPr>
          <a:xfrm rot="5400000">
            <a:off x="2867769" y="3030601"/>
            <a:ext cx="653380" cy="6533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863155" y="3892899"/>
            <a:ext cx="65338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4283" y="127560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4283" y="2129135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283" y="3001714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283" y="3874293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59944" y="1392862"/>
            <a:ext cx="4693990" cy="494026"/>
            <a:chOff x="782743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9944" y="2252767"/>
            <a:ext cx="4693990" cy="494026"/>
            <a:chOff x="782743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59944" y="3112672"/>
            <a:ext cx="4693990" cy="494026"/>
            <a:chOff x="782743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9944" y="3972576"/>
            <a:ext cx="4693990" cy="494026"/>
            <a:chOff x="782743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790"/>
            <a:ext cx="1683314" cy="17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84168" y="368077"/>
            <a:ext cx="2592288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4168" y="2096974"/>
            <a:ext cx="2592288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84168" y="3825872"/>
            <a:ext cx="2592288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F22C4-4677-404F-9FAA-BD75CE33F4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050591E-AF67-4885-B263-9B37E5AC43C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3BBD0D1-3ECD-4F1B-B2BA-4617F05AE9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96641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">
            <a:extLst>
              <a:ext uri="{FF2B5EF4-FFF2-40B4-BE49-F238E27FC236}">
                <a16:creationId xmlns:a16="http://schemas.microsoft.com/office/drawing/2014/main" id="{6C877C5F-3661-4800-95F5-17AA8A571671}"/>
              </a:ext>
            </a:extLst>
          </p:cNvPr>
          <p:cNvGrpSpPr/>
          <p:nvPr/>
        </p:nvGrpSpPr>
        <p:grpSpPr>
          <a:xfrm>
            <a:off x="112883" y="2157703"/>
            <a:ext cx="3432403" cy="2546421"/>
            <a:chOff x="-121780" y="2106517"/>
            <a:chExt cx="3851733" cy="2857513"/>
          </a:xfrm>
        </p:grpSpPr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36445156-9462-4409-B8C9-7CC5B817A93C}"/>
                </a:ext>
              </a:extLst>
            </p:cNvPr>
            <p:cNvSpPr/>
            <p:nvPr/>
          </p:nvSpPr>
          <p:spPr>
            <a:xfrm rot="2700000" flipH="1">
              <a:off x="691051" y="1293686"/>
              <a:ext cx="2226072" cy="3851733"/>
            </a:xfrm>
            <a:custGeom>
              <a:avLst/>
              <a:gdLst>
                <a:gd name="connsiteX0" fmla="*/ 1722233 w 2226072"/>
                <a:gd name="connsiteY0" fmla="*/ 503839 h 3829578"/>
                <a:gd name="connsiteX1" fmla="*/ 1722233 w 2226072"/>
                <a:gd name="connsiteY1" fmla="*/ 1722233 h 3829578"/>
                <a:gd name="connsiteX2" fmla="*/ 503840 w 2226072"/>
                <a:gd name="connsiteY2" fmla="*/ 1722233 h 3829578"/>
                <a:gd name="connsiteX3" fmla="*/ 503840 w 2226072"/>
                <a:gd name="connsiteY3" fmla="*/ 503839 h 3829578"/>
                <a:gd name="connsiteX4" fmla="*/ 1722233 w 2226072"/>
                <a:gd name="connsiteY4" fmla="*/ 503839 h 3829578"/>
                <a:gd name="connsiteX5" fmla="*/ 1900071 w 2226072"/>
                <a:gd name="connsiteY5" fmla="*/ 326001 h 3829578"/>
                <a:gd name="connsiteX6" fmla="*/ 326001 w 2226072"/>
                <a:gd name="connsiteY6" fmla="*/ 326001 h 3829578"/>
                <a:gd name="connsiteX7" fmla="*/ 326001 w 2226072"/>
                <a:gd name="connsiteY7" fmla="*/ 1900071 h 3829578"/>
                <a:gd name="connsiteX8" fmla="*/ 848926 w 2226072"/>
                <a:gd name="connsiteY8" fmla="*/ 2193117 h 3829578"/>
                <a:gd name="connsiteX9" fmla="*/ 848926 w 2226072"/>
                <a:gd name="connsiteY9" fmla="*/ 3475102 h 3829578"/>
                <a:gd name="connsiteX10" fmla="*/ 1377146 w 2226072"/>
                <a:gd name="connsiteY10" fmla="*/ 3829578 h 3829578"/>
                <a:gd name="connsiteX11" fmla="*/ 1377146 w 2226072"/>
                <a:gd name="connsiteY11" fmla="*/ 2193116 h 3829578"/>
                <a:gd name="connsiteX12" fmla="*/ 1900071 w 2226072"/>
                <a:gd name="connsiteY12" fmla="*/ 1900071 h 3829578"/>
                <a:gd name="connsiteX13" fmla="*/ 1900071 w 2226072"/>
                <a:gd name="connsiteY13" fmla="*/ 326001 h 3829578"/>
                <a:gd name="connsiteX0" fmla="*/ 1722233 w 2226072"/>
                <a:gd name="connsiteY0" fmla="*/ 503839 h 3835117"/>
                <a:gd name="connsiteX1" fmla="*/ 1722233 w 2226072"/>
                <a:gd name="connsiteY1" fmla="*/ 1722233 h 3835117"/>
                <a:gd name="connsiteX2" fmla="*/ 503840 w 2226072"/>
                <a:gd name="connsiteY2" fmla="*/ 1722233 h 3835117"/>
                <a:gd name="connsiteX3" fmla="*/ 503840 w 2226072"/>
                <a:gd name="connsiteY3" fmla="*/ 503839 h 3835117"/>
                <a:gd name="connsiteX4" fmla="*/ 1722233 w 2226072"/>
                <a:gd name="connsiteY4" fmla="*/ 503839 h 3835117"/>
                <a:gd name="connsiteX5" fmla="*/ 1900071 w 2226072"/>
                <a:gd name="connsiteY5" fmla="*/ 326001 h 3835117"/>
                <a:gd name="connsiteX6" fmla="*/ 326001 w 2226072"/>
                <a:gd name="connsiteY6" fmla="*/ 326001 h 3835117"/>
                <a:gd name="connsiteX7" fmla="*/ 326001 w 2226072"/>
                <a:gd name="connsiteY7" fmla="*/ 1900071 h 3835117"/>
                <a:gd name="connsiteX8" fmla="*/ 848926 w 2226072"/>
                <a:gd name="connsiteY8" fmla="*/ 2193117 h 3835117"/>
                <a:gd name="connsiteX9" fmla="*/ 876619 w 2226072"/>
                <a:gd name="connsiteY9" fmla="*/ 3835117 h 3835117"/>
                <a:gd name="connsiteX10" fmla="*/ 1377146 w 2226072"/>
                <a:gd name="connsiteY10" fmla="*/ 3829578 h 3835117"/>
                <a:gd name="connsiteX11" fmla="*/ 1377146 w 2226072"/>
                <a:gd name="connsiteY11" fmla="*/ 2193116 h 3835117"/>
                <a:gd name="connsiteX12" fmla="*/ 1900071 w 2226072"/>
                <a:gd name="connsiteY12" fmla="*/ 1900071 h 3835117"/>
                <a:gd name="connsiteX13" fmla="*/ 1900071 w 2226072"/>
                <a:gd name="connsiteY13" fmla="*/ 326001 h 3835117"/>
                <a:gd name="connsiteX0" fmla="*/ 1722233 w 2226072"/>
                <a:gd name="connsiteY0" fmla="*/ 503839 h 3840656"/>
                <a:gd name="connsiteX1" fmla="*/ 1722233 w 2226072"/>
                <a:gd name="connsiteY1" fmla="*/ 1722233 h 3840656"/>
                <a:gd name="connsiteX2" fmla="*/ 503840 w 2226072"/>
                <a:gd name="connsiteY2" fmla="*/ 1722233 h 3840656"/>
                <a:gd name="connsiteX3" fmla="*/ 503840 w 2226072"/>
                <a:gd name="connsiteY3" fmla="*/ 503839 h 3840656"/>
                <a:gd name="connsiteX4" fmla="*/ 1722233 w 2226072"/>
                <a:gd name="connsiteY4" fmla="*/ 503839 h 3840656"/>
                <a:gd name="connsiteX5" fmla="*/ 1900071 w 2226072"/>
                <a:gd name="connsiteY5" fmla="*/ 326001 h 3840656"/>
                <a:gd name="connsiteX6" fmla="*/ 326001 w 2226072"/>
                <a:gd name="connsiteY6" fmla="*/ 326001 h 3840656"/>
                <a:gd name="connsiteX7" fmla="*/ 326001 w 2226072"/>
                <a:gd name="connsiteY7" fmla="*/ 1900071 h 3840656"/>
                <a:gd name="connsiteX8" fmla="*/ 848926 w 2226072"/>
                <a:gd name="connsiteY8" fmla="*/ 2193117 h 3840656"/>
                <a:gd name="connsiteX9" fmla="*/ 876619 w 2226072"/>
                <a:gd name="connsiteY9" fmla="*/ 3835117 h 3840656"/>
                <a:gd name="connsiteX10" fmla="*/ 1366069 w 2226072"/>
                <a:gd name="connsiteY10" fmla="*/ 3840656 h 3840656"/>
                <a:gd name="connsiteX11" fmla="*/ 1377146 w 2226072"/>
                <a:gd name="connsiteY11" fmla="*/ 2193116 h 3840656"/>
                <a:gd name="connsiteX12" fmla="*/ 1900071 w 2226072"/>
                <a:gd name="connsiteY12" fmla="*/ 1900071 h 3840656"/>
                <a:gd name="connsiteX13" fmla="*/ 1900071 w 2226072"/>
                <a:gd name="connsiteY13" fmla="*/ 326001 h 3840656"/>
                <a:gd name="connsiteX0" fmla="*/ 1722233 w 2226072"/>
                <a:gd name="connsiteY0" fmla="*/ 503839 h 3851734"/>
                <a:gd name="connsiteX1" fmla="*/ 1722233 w 2226072"/>
                <a:gd name="connsiteY1" fmla="*/ 1722233 h 3851734"/>
                <a:gd name="connsiteX2" fmla="*/ 503840 w 2226072"/>
                <a:gd name="connsiteY2" fmla="*/ 1722233 h 3851734"/>
                <a:gd name="connsiteX3" fmla="*/ 503840 w 2226072"/>
                <a:gd name="connsiteY3" fmla="*/ 503839 h 3851734"/>
                <a:gd name="connsiteX4" fmla="*/ 1722233 w 2226072"/>
                <a:gd name="connsiteY4" fmla="*/ 503839 h 3851734"/>
                <a:gd name="connsiteX5" fmla="*/ 1900071 w 2226072"/>
                <a:gd name="connsiteY5" fmla="*/ 326001 h 3851734"/>
                <a:gd name="connsiteX6" fmla="*/ 326001 w 2226072"/>
                <a:gd name="connsiteY6" fmla="*/ 326001 h 3851734"/>
                <a:gd name="connsiteX7" fmla="*/ 326001 w 2226072"/>
                <a:gd name="connsiteY7" fmla="*/ 1900071 h 3851734"/>
                <a:gd name="connsiteX8" fmla="*/ 848926 w 2226072"/>
                <a:gd name="connsiteY8" fmla="*/ 2193117 h 3851734"/>
                <a:gd name="connsiteX9" fmla="*/ 876619 w 2226072"/>
                <a:gd name="connsiteY9" fmla="*/ 3835117 h 3851734"/>
                <a:gd name="connsiteX10" fmla="*/ 1388224 w 2226072"/>
                <a:gd name="connsiteY10" fmla="*/ 3851734 h 3851734"/>
                <a:gd name="connsiteX11" fmla="*/ 1377146 w 2226072"/>
                <a:gd name="connsiteY11" fmla="*/ 2193116 h 3851734"/>
                <a:gd name="connsiteX12" fmla="*/ 1900071 w 2226072"/>
                <a:gd name="connsiteY12" fmla="*/ 1900071 h 3851734"/>
                <a:gd name="connsiteX13" fmla="*/ 1900071 w 2226072"/>
                <a:gd name="connsiteY13" fmla="*/ 326001 h 385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26072" h="3851734">
                  <a:moveTo>
                    <a:pt x="1722233" y="503839"/>
                  </a:moveTo>
                  <a:cubicBezTo>
                    <a:pt x="2058683" y="840289"/>
                    <a:pt x="2058683" y="1385783"/>
                    <a:pt x="1722233" y="1722233"/>
                  </a:cubicBezTo>
                  <a:cubicBezTo>
                    <a:pt x="1385783" y="2058682"/>
                    <a:pt x="840290" y="2058682"/>
                    <a:pt x="503840" y="1722233"/>
                  </a:cubicBezTo>
                  <a:cubicBezTo>
                    <a:pt x="167390" y="1385783"/>
                    <a:pt x="167390" y="840289"/>
                    <a:pt x="503840" y="503839"/>
                  </a:cubicBezTo>
                  <a:cubicBezTo>
                    <a:pt x="840290" y="167390"/>
                    <a:pt x="1385783" y="167390"/>
                    <a:pt x="1722233" y="503839"/>
                  </a:cubicBezTo>
                  <a:close/>
                  <a:moveTo>
                    <a:pt x="1900071" y="326001"/>
                  </a:moveTo>
                  <a:cubicBezTo>
                    <a:pt x="1465404" y="-108667"/>
                    <a:pt x="760669" y="-108667"/>
                    <a:pt x="326001" y="326001"/>
                  </a:cubicBezTo>
                  <a:cubicBezTo>
                    <a:pt x="-108667" y="760668"/>
                    <a:pt x="-108667" y="1465404"/>
                    <a:pt x="326001" y="1900071"/>
                  </a:cubicBezTo>
                  <a:cubicBezTo>
                    <a:pt x="475566" y="2049637"/>
                    <a:pt x="657108" y="2147738"/>
                    <a:pt x="848926" y="2193117"/>
                  </a:cubicBezTo>
                  <a:lnTo>
                    <a:pt x="876619" y="3835117"/>
                  </a:lnTo>
                  <a:lnTo>
                    <a:pt x="1388224" y="3851734"/>
                  </a:lnTo>
                  <a:cubicBezTo>
                    <a:pt x="1391916" y="3302554"/>
                    <a:pt x="1373454" y="2742296"/>
                    <a:pt x="1377146" y="2193116"/>
                  </a:cubicBezTo>
                  <a:cubicBezTo>
                    <a:pt x="1568965" y="2147738"/>
                    <a:pt x="1750506" y="2049637"/>
                    <a:pt x="1900071" y="1900071"/>
                  </a:cubicBezTo>
                  <a:cubicBezTo>
                    <a:pt x="2334739" y="1465404"/>
                    <a:pt x="2334739" y="760668"/>
                    <a:pt x="1900071" y="326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Round Same Side Corner Rectangle 13">
              <a:extLst>
                <a:ext uri="{FF2B5EF4-FFF2-40B4-BE49-F238E27FC236}">
                  <a16:creationId xmlns:a16="http://schemas.microsoft.com/office/drawing/2014/main" id="{324B2C3E-AD9B-4390-AC52-C29F11DCB651}"/>
                </a:ext>
              </a:extLst>
            </p:cNvPr>
            <p:cNvSpPr/>
            <p:nvPr/>
          </p:nvSpPr>
          <p:spPr>
            <a:xfrm rot="13500000" flipH="1">
              <a:off x="16425" y="4549029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Donut 3"/>
          <p:cNvSpPr/>
          <p:nvPr/>
        </p:nvSpPr>
        <p:spPr>
          <a:xfrm>
            <a:off x="875209" y="1194073"/>
            <a:ext cx="2930624" cy="2930624"/>
          </a:xfrm>
          <a:prstGeom prst="donut">
            <a:avLst>
              <a:gd name="adj" fmla="val 1268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717948" y="1859398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412468" y="97197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81797" y="2442705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129880" y="3773971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22166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56363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3" name="Rectangle 9"/>
          <p:cNvSpPr/>
          <p:nvPr/>
        </p:nvSpPr>
        <p:spPr>
          <a:xfrm>
            <a:off x="2587460" y="1120307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3692916" y="2564303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Pie 24"/>
          <p:cNvSpPr/>
          <p:nvPr/>
        </p:nvSpPr>
        <p:spPr>
          <a:xfrm>
            <a:off x="843032" y="2016287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7"/>
          <p:cNvSpPr/>
          <p:nvPr/>
        </p:nvSpPr>
        <p:spPr>
          <a:xfrm>
            <a:off x="2302906" y="3946997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97127" y="3295335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4769392" y="3384003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597127" y="2684677"/>
            <a:ext cx="528800" cy="5288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9"/>
          <p:cNvSpPr/>
          <p:nvPr/>
        </p:nvSpPr>
        <p:spPr>
          <a:xfrm>
            <a:off x="4739914" y="2833035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597127" y="2074019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Pie 24"/>
          <p:cNvSpPr/>
          <p:nvPr/>
        </p:nvSpPr>
        <p:spPr>
          <a:xfrm>
            <a:off x="4724383" y="2202034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97127" y="3905994"/>
            <a:ext cx="528800" cy="5288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ame 17"/>
          <p:cNvSpPr/>
          <p:nvPr/>
        </p:nvSpPr>
        <p:spPr>
          <a:xfrm>
            <a:off x="4738310" y="4037652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07461" y="2077724"/>
            <a:ext cx="3036948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07461" y="2689768"/>
            <a:ext cx="3036948" cy="494026"/>
            <a:chOff x="803640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07461" y="3301812"/>
            <a:ext cx="3036948" cy="494026"/>
            <a:chOff x="803640" y="3362835"/>
            <a:chExt cx="2059657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07461" y="3913856"/>
            <a:ext cx="3036948" cy="494026"/>
            <a:chOff x="803640" y="3362835"/>
            <a:chExt cx="2059657" cy="494026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2033118" y="2334070"/>
            <a:ext cx="614804" cy="61520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3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41B2BF5-9904-4ECE-ADEF-DF40947B9A28}"/>
              </a:ext>
            </a:extLst>
          </p:cNvPr>
          <p:cNvGrpSpPr/>
          <p:nvPr/>
        </p:nvGrpSpPr>
        <p:grpSpPr>
          <a:xfrm>
            <a:off x="1412691" y="1059348"/>
            <a:ext cx="6365477" cy="3713519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6" name="Freeform 8">
              <a:extLst>
                <a:ext uri="{FF2B5EF4-FFF2-40B4-BE49-F238E27FC236}">
                  <a16:creationId xmlns:a16="http://schemas.microsoft.com/office/drawing/2014/main" id="{F2B5999B-B5FA-4868-9EEF-CCAB6E38E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9">
              <a:extLst>
                <a:ext uri="{FF2B5EF4-FFF2-40B4-BE49-F238E27FC236}">
                  <a16:creationId xmlns:a16="http://schemas.microsoft.com/office/drawing/2014/main" id="{737D90D2-BEC4-4C2D-978C-0348DFA0F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10">
              <a:extLst>
                <a:ext uri="{FF2B5EF4-FFF2-40B4-BE49-F238E27FC236}">
                  <a16:creationId xmlns:a16="http://schemas.microsoft.com/office/drawing/2014/main" id="{E4827B9D-8E19-4954-81E1-48B3BF586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1">
              <a:extLst>
                <a:ext uri="{FF2B5EF4-FFF2-40B4-BE49-F238E27FC236}">
                  <a16:creationId xmlns:a16="http://schemas.microsoft.com/office/drawing/2014/main" id="{5C23000C-9912-4F42-BF5D-B11F29DCC9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23728" y="1932944"/>
            <a:ext cx="1200917" cy="1200917"/>
            <a:chOff x="971599" y="2533402"/>
            <a:chExt cx="974451" cy="974451"/>
          </a:xfrm>
        </p:grpSpPr>
        <p:sp>
          <p:nvSpPr>
            <p:cNvPr id="4" name="Oval 3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267" y="3363838"/>
            <a:ext cx="783704" cy="783704"/>
            <a:chOff x="971599" y="2533402"/>
            <a:chExt cx="974451" cy="974451"/>
          </a:xfrm>
        </p:grpSpPr>
        <p:sp>
          <p:nvSpPr>
            <p:cNvPr id="14" name="Oval 13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65583" y="3526935"/>
            <a:ext cx="995281" cy="995281"/>
            <a:chOff x="971599" y="2533402"/>
            <a:chExt cx="974451" cy="974451"/>
          </a:xfrm>
        </p:grpSpPr>
        <p:sp>
          <p:nvSpPr>
            <p:cNvPr id="17" name="Oval 16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6136" y="1972929"/>
            <a:ext cx="995281" cy="995281"/>
            <a:chOff x="971599" y="2533402"/>
            <a:chExt cx="974451" cy="974451"/>
          </a:xfrm>
        </p:grpSpPr>
        <p:sp>
          <p:nvSpPr>
            <p:cNvPr id="20" name="Oval 1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49828" y="2213894"/>
            <a:ext cx="94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2868" y="3747576"/>
            <a:ext cx="71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0693" y="221847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5091" y="3498360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16"/>
          <p:cNvSpPr/>
          <p:nvPr/>
        </p:nvSpPr>
        <p:spPr>
          <a:xfrm rot="2700000">
            <a:off x="4829170" y="3751459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6189639" y="2516570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Pie 24"/>
          <p:cNvSpPr/>
          <p:nvPr/>
        </p:nvSpPr>
        <p:spPr>
          <a:xfrm>
            <a:off x="2587042" y="2511702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Frame 17"/>
          <p:cNvSpPr/>
          <p:nvPr/>
        </p:nvSpPr>
        <p:spPr>
          <a:xfrm>
            <a:off x="6985124" y="4015287"/>
            <a:ext cx="220291" cy="2202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1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312590" y="3983335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ea typeface="+mj-ea"/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04048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643758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69706-24AE-4262-9F4E-958E3AA74F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94178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7">
            <a:extLst>
              <a:ext uri="{FF2B5EF4-FFF2-40B4-BE49-F238E27FC236}">
                <a16:creationId xmlns:a16="http://schemas.microsoft.com/office/drawing/2014/main" id="{F6A4BE0A-C929-4B42-AF64-676050AF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647207"/>
              </p:ext>
            </p:extLst>
          </p:nvPr>
        </p:nvGraphicFramePr>
        <p:xfrm>
          <a:off x="5484091" y="3056825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7">
            <a:extLst>
              <a:ext uri="{FF2B5EF4-FFF2-40B4-BE49-F238E27FC236}">
                <a16:creationId xmlns:a16="http://schemas.microsoft.com/office/drawing/2014/main" id="{EFE795D2-3A66-4BDE-B24C-2F27D3E09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159797"/>
              </p:ext>
            </p:extLst>
          </p:nvPr>
        </p:nvGraphicFramePr>
        <p:xfrm>
          <a:off x="7227977" y="139984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4EDA1B78-6E4D-4CC8-8945-400D474B5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186030"/>
              </p:ext>
            </p:extLst>
          </p:nvPr>
        </p:nvGraphicFramePr>
        <p:xfrm>
          <a:off x="5468538" y="1402567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380824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150265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2919706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89147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5485" y="153471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85" y="230415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5485" y="307359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5485" y="384303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23695" y="1679602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764257" y="1679602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10166" y="1865830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69604" y="1865830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1" name="Chart 7"/>
          <p:cNvGraphicFramePr/>
          <p:nvPr>
            <p:extLst>
              <p:ext uri="{D42A27DB-BD31-4B8C-83A1-F6EECF244321}">
                <p14:modId xmlns:p14="http://schemas.microsoft.com/office/powerpoint/2010/main" val="2574777455"/>
              </p:ext>
            </p:extLst>
          </p:nvPr>
        </p:nvGraphicFramePr>
        <p:xfrm>
          <a:off x="7236296" y="3056826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Oval 21"/>
          <p:cNvSpPr/>
          <p:nvPr/>
        </p:nvSpPr>
        <p:spPr>
          <a:xfrm>
            <a:off x="5754829" y="3336579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7523695" y="3336579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69604" y="3522807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0165" y="3522807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46048" y="1256537"/>
            <a:ext cx="423065" cy="423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520838" y="1263488"/>
            <a:ext cx="423065" cy="423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746048" y="2919706"/>
            <a:ext cx="423065" cy="423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7520838" y="2946346"/>
            <a:ext cx="423065" cy="423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73740" y="128492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48530" y="1298792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73740" y="2961961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48530" y="2988601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9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251520" y="467746"/>
            <a:ext cx="3240360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412210"/>
            <a:ext cx="2767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6291735" y="2761888"/>
            <a:ext cx="2448272" cy="7105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6819" y="3423319"/>
            <a:ext cx="22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B01F73-E3FD-4D4B-9157-06F5E85201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0272" y="1322793"/>
            <a:ext cx="1045400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22934" y="1431140"/>
            <a:ext cx="1120794" cy="2951890"/>
            <a:chOff x="7223079" y="2883091"/>
            <a:chExt cx="1366873" cy="3600000"/>
          </a:xfrm>
          <a:solidFill>
            <a:schemeClr val="bg1">
              <a:lumMod val="50000"/>
            </a:schemeClr>
          </a:solidFill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7597032" y="2883091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7359870" y="3243091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223079" y="360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223079" y="3963091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223080" y="432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223080" y="468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7522951" y="504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7521875" y="5403091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7520798" y="576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7520216" y="6123091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03401" y="1433382"/>
            <a:ext cx="1383787" cy="2947406"/>
            <a:chOff x="6588223" y="1088557"/>
            <a:chExt cx="1687608" cy="3594532"/>
          </a:xfrm>
          <a:solidFill>
            <a:schemeClr val="bg1">
              <a:lumMod val="5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7089708" y="396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9708" y="360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92541" y="3248557"/>
              <a:ext cx="1277561" cy="360000"/>
            </a:xfrm>
            <a:custGeom>
              <a:avLst/>
              <a:gdLst/>
              <a:ahLst/>
              <a:cxnLst/>
              <a:rect l="l" t="t" r="r" b="b"/>
              <a:pathLst>
                <a:path w="1277561" h="360000">
                  <a:moveTo>
                    <a:pt x="82969" y="0"/>
                  </a:moveTo>
                  <a:lnTo>
                    <a:pt x="1194592" y="0"/>
                  </a:lnTo>
                  <a:lnTo>
                    <a:pt x="1277561" y="334133"/>
                  </a:lnTo>
                  <a:lnTo>
                    <a:pt x="981660" y="334133"/>
                  </a:lnTo>
                  <a:lnTo>
                    <a:pt x="981660" y="360000"/>
                  </a:lnTo>
                  <a:lnTo>
                    <a:pt x="675590" y="360000"/>
                  </a:lnTo>
                  <a:lnTo>
                    <a:pt x="675590" y="334133"/>
                  </a:lnTo>
                  <a:lnTo>
                    <a:pt x="603238" y="334133"/>
                  </a:lnTo>
                  <a:lnTo>
                    <a:pt x="603238" y="360000"/>
                  </a:lnTo>
                  <a:lnTo>
                    <a:pt x="297168" y="360000"/>
                  </a:lnTo>
                  <a:lnTo>
                    <a:pt x="297168" y="334133"/>
                  </a:lnTo>
                  <a:lnTo>
                    <a:pt x="0" y="334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88223" y="2888557"/>
              <a:ext cx="1687608" cy="360000"/>
            </a:xfrm>
            <a:custGeom>
              <a:avLst/>
              <a:gdLst/>
              <a:ahLst/>
              <a:cxnLst/>
              <a:rect l="l" t="t" r="r" b="b"/>
              <a:pathLst>
                <a:path w="1687608" h="360000">
                  <a:moveTo>
                    <a:pt x="1423821" y="0"/>
                  </a:moveTo>
                  <a:lnTo>
                    <a:pt x="1669008" y="0"/>
                  </a:lnTo>
                  <a:lnTo>
                    <a:pt x="1680060" y="28981"/>
                  </a:lnTo>
                  <a:cubicBezTo>
                    <a:pt x="1702600" y="88092"/>
                    <a:pt x="1672955" y="154284"/>
                    <a:pt x="1613844" y="176826"/>
                  </a:cubicBezTo>
                  <a:cubicBezTo>
                    <a:pt x="1554733" y="199366"/>
                    <a:pt x="1488541" y="169721"/>
                    <a:pt x="1466000" y="110610"/>
                  </a:cubicBezTo>
                  <a:close/>
                  <a:moveTo>
                    <a:pt x="376677" y="0"/>
                  </a:moveTo>
                  <a:lnTo>
                    <a:pt x="1309518" y="0"/>
                  </a:lnTo>
                  <a:lnTo>
                    <a:pt x="1398909" y="360000"/>
                  </a:lnTo>
                  <a:lnTo>
                    <a:pt x="287286" y="360000"/>
                  </a:lnTo>
                  <a:close/>
                  <a:moveTo>
                    <a:pt x="18601" y="0"/>
                  </a:moveTo>
                  <a:lnTo>
                    <a:pt x="263788" y="0"/>
                  </a:lnTo>
                  <a:lnTo>
                    <a:pt x="221609" y="110610"/>
                  </a:lnTo>
                  <a:cubicBezTo>
                    <a:pt x="199069" y="169721"/>
                    <a:pt x="132876" y="199366"/>
                    <a:pt x="73765" y="176826"/>
                  </a:cubicBezTo>
                  <a:cubicBezTo>
                    <a:pt x="14654" y="154284"/>
                    <a:pt x="-14991" y="88092"/>
                    <a:pt x="7549" y="289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6825" y="2528557"/>
              <a:ext cx="1650407" cy="360000"/>
            </a:xfrm>
            <a:custGeom>
              <a:avLst/>
              <a:gdLst/>
              <a:ahLst/>
              <a:cxnLst/>
              <a:rect l="l" t="t" r="r" b="b"/>
              <a:pathLst>
                <a:path w="1650407" h="360000">
                  <a:moveTo>
                    <a:pt x="1267940" y="0"/>
                  </a:moveTo>
                  <a:lnTo>
                    <a:pt x="1513127" y="0"/>
                  </a:lnTo>
                  <a:lnTo>
                    <a:pt x="1650407" y="360000"/>
                  </a:lnTo>
                  <a:lnTo>
                    <a:pt x="1405220" y="360000"/>
                  </a:lnTo>
                  <a:close/>
                  <a:moveTo>
                    <a:pt x="447467" y="0"/>
                  </a:moveTo>
                  <a:lnTo>
                    <a:pt x="1201526" y="0"/>
                  </a:lnTo>
                  <a:lnTo>
                    <a:pt x="1290917" y="360000"/>
                  </a:lnTo>
                  <a:lnTo>
                    <a:pt x="358076" y="360000"/>
                  </a:lnTo>
                  <a:close/>
                  <a:moveTo>
                    <a:pt x="137280" y="0"/>
                  </a:moveTo>
                  <a:lnTo>
                    <a:pt x="382467" y="0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44105" y="2168557"/>
              <a:ext cx="1375847" cy="360000"/>
            </a:xfrm>
            <a:custGeom>
              <a:avLst/>
              <a:gdLst/>
              <a:ahLst/>
              <a:cxnLst/>
              <a:rect l="l" t="t" r="r" b="b"/>
              <a:pathLst>
                <a:path w="1375847" h="360000">
                  <a:moveTo>
                    <a:pt x="137281" y="0"/>
                  </a:moveTo>
                  <a:lnTo>
                    <a:pt x="1238567" y="0"/>
                  </a:lnTo>
                  <a:lnTo>
                    <a:pt x="1375847" y="360000"/>
                  </a:lnTo>
                  <a:lnTo>
                    <a:pt x="1130660" y="360000"/>
                  </a:lnTo>
                  <a:lnTo>
                    <a:pt x="1072837" y="208365"/>
                  </a:lnTo>
                  <a:lnTo>
                    <a:pt x="1026593" y="208365"/>
                  </a:lnTo>
                  <a:lnTo>
                    <a:pt x="1064246" y="360000"/>
                  </a:lnTo>
                  <a:lnTo>
                    <a:pt x="310187" y="360000"/>
                  </a:lnTo>
                  <a:lnTo>
                    <a:pt x="347840" y="208365"/>
                  </a:lnTo>
                  <a:lnTo>
                    <a:pt x="303011" y="208365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81385" y="1808557"/>
              <a:ext cx="1101286" cy="360000"/>
            </a:xfrm>
            <a:custGeom>
              <a:avLst/>
              <a:gdLst/>
              <a:ahLst/>
              <a:cxnLst/>
              <a:rect l="l" t="t" r="r" b="b"/>
              <a:pathLst>
                <a:path w="1101286" h="360000">
                  <a:moveTo>
                    <a:pt x="139434" y="0"/>
                  </a:moveTo>
                  <a:lnTo>
                    <a:pt x="963091" y="0"/>
                  </a:lnTo>
                  <a:cubicBezTo>
                    <a:pt x="965342" y="4777"/>
                    <a:pt x="967637" y="10158"/>
                    <a:pt x="970168" y="16161"/>
                  </a:cubicBezTo>
                  <a:lnTo>
                    <a:pt x="1101286" y="360000"/>
                  </a:lnTo>
                  <a:lnTo>
                    <a:pt x="0" y="360000"/>
                  </a:lnTo>
                  <a:lnTo>
                    <a:pt x="131117" y="16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>
              <a:spLocks noChangeAspect="1"/>
            </p:cNvSpPr>
            <p:nvPr/>
          </p:nvSpPr>
          <p:spPr>
            <a:xfrm rot="10800000">
              <a:off x="7020819" y="1448557"/>
              <a:ext cx="823657" cy="360000"/>
            </a:xfrm>
            <a:custGeom>
              <a:avLst/>
              <a:gdLst/>
              <a:ahLst/>
              <a:cxnLst/>
              <a:rect l="l" t="t" r="r" b="b"/>
              <a:pathLst>
                <a:path w="823657" h="360000">
                  <a:moveTo>
                    <a:pt x="685544" y="47954"/>
                  </a:moveTo>
                  <a:lnTo>
                    <a:pt x="134730" y="47954"/>
                  </a:lnTo>
                  <a:cubicBezTo>
                    <a:pt x="28649" y="38134"/>
                    <a:pt x="24162" y="54767"/>
                    <a:pt x="0" y="0"/>
                  </a:cubicBezTo>
                  <a:lnTo>
                    <a:pt x="823657" y="0"/>
                  </a:lnTo>
                  <a:cubicBezTo>
                    <a:pt x="795302" y="54766"/>
                    <a:pt x="792331" y="38135"/>
                    <a:pt x="685544" y="47954"/>
                  </a:cubicBezTo>
                  <a:close/>
                  <a:moveTo>
                    <a:pt x="695118" y="360000"/>
                  </a:moveTo>
                  <a:lnTo>
                    <a:pt x="125156" y="360000"/>
                  </a:lnTo>
                  <a:cubicBezTo>
                    <a:pt x="156058" y="231467"/>
                    <a:pt x="271992" y="136365"/>
                    <a:pt x="410137" y="136365"/>
                  </a:cubicBezTo>
                  <a:cubicBezTo>
                    <a:pt x="548282" y="136365"/>
                    <a:pt x="664216" y="231467"/>
                    <a:pt x="695118" y="36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>
              <a:spLocks noChangeAspect="1"/>
            </p:cNvSpPr>
            <p:nvPr/>
          </p:nvSpPr>
          <p:spPr>
            <a:xfrm rot="10800000">
              <a:off x="7139787" y="1088557"/>
              <a:ext cx="589102" cy="360000"/>
            </a:xfrm>
            <a:custGeom>
              <a:avLst/>
              <a:gdLst/>
              <a:ahLst/>
              <a:cxnLst/>
              <a:rect l="l" t="t" r="r" b="b"/>
              <a:pathLst>
                <a:path w="589102" h="360000">
                  <a:moveTo>
                    <a:pt x="348782" y="360000"/>
                  </a:moveTo>
                  <a:lnTo>
                    <a:pt x="240319" y="360000"/>
                  </a:lnTo>
                  <a:cubicBezTo>
                    <a:pt x="103504" y="334979"/>
                    <a:pt x="0" y="215035"/>
                    <a:pt x="0" y="70916"/>
                  </a:cubicBezTo>
                  <a:cubicBezTo>
                    <a:pt x="0" y="46385"/>
                    <a:pt x="2998" y="22555"/>
                    <a:pt x="9570" y="0"/>
                  </a:cubicBezTo>
                  <a:lnTo>
                    <a:pt x="579532" y="0"/>
                  </a:lnTo>
                  <a:cubicBezTo>
                    <a:pt x="586104" y="22555"/>
                    <a:pt x="589102" y="46385"/>
                    <a:pt x="589102" y="70916"/>
                  </a:cubicBezTo>
                  <a:cubicBezTo>
                    <a:pt x="589102" y="215035"/>
                    <a:pt x="485598" y="334979"/>
                    <a:pt x="348782" y="36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" name="Round Same Side Corner Rectangle 20"/>
            <p:cNvSpPr>
              <a:spLocks noChangeAspect="1"/>
            </p:cNvSpPr>
            <p:nvPr/>
          </p:nvSpPr>
          <p:spPr>
            <a:xfrm rot="10800000">
              <a:off x="7089708" y="4328557"/>
              <a:ext cx="684491" cy="354532"/>
            </a:xfrm>
            <a:custGeom>
              <a:avLst/>
              <a:gdLst/>
              <a:ahLst/>
              <a:cxnLst/>
              <a:rect l="l" t="t" r="r" b="b"/>
              <a:pathLst>
                <a:path w="684491" h="354532">
                  <a:moveTo>
                    <a:pt x="306069" y="354532"/>
                  </a:moveTo>
                  <a:lnTo>
                    <a:pt x="0" y="354532"/>
                  </a:lnTo>
                  <a:lnTo>
                    <a:pt x="0" y="153035"/>
                  </a:lnTo>
                  <a:cubicBezTo>
                    <a:pt x="0" y="68516"/>
                    <a:pt x="68516" y="0"/>
                    <a:pt x="153034" y="0"/>
                  </a:cubicBezTo>
                  <a:cubicBezTo>
                    <a:pt x="237553" y="0"/>
                    <a:pt x="306069" y="68516"/>
                    <a:pt x="306069" y="153035"/>
                  </a:cubicBezTo>
                  <a:close/>
                  <a:moveTo>
                    <a:pt x="684491" y="354532"/>
                  </a:moveTo>
                  <a:lnTo>
                    <a:pt x="378422" y="354532"/>
                  </a:lnTo>
                  <a:lnTo>
                    <a:pt x="378422" y="153035"/>
                  </a:lnTo>
                  <a:cubicBezTo>
                    <a:pt x="378422" y="68516"/>
                    <a:pt x="446937" y="0"/>
                    <a:pt x="531456" y="0"/>
                  </a:cubicBezTo>
                  <a:cubicBezTo>
                    <a:pt x="615975" y="0"/>
                    <a:pt x="684491" y="68516"/>
                    <a:pt x="684491" y="153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223880" y="261413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029" y="1995686"/>
            <a:ext cx="1847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04248" y="1995686"/>
            <a:ext cx="1847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560" y="116323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62322" y="116323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1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AD7DF2-680B-4948-B230-77C4436551B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DB73D8-D088-4CE1-813E-8269B2B1252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Flowchart: Process 5"/>
          <p:cNvSpPr/>
          <p:nvPr/>
        </p:nvSpPr>
        <p:spPr>
          <a:xfrm>
            <a:off x="2843808" y="1668413"/>
            <a:ext cx="3456384" cy="180020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71800" y="1961778"/>
            <a:ext cx="3600400" cy="116016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7223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3059832" y="329977"/>
            <a:ext cx="5832648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661" y="1832511"/>
            <a:ext cx="4576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7661" y="1467247"/>
            <a:ext cx="457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112" y="627534"/>
            <a:ext cx="720080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3059832" y="329977"/>
            <a:ext cx="2736304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7661" y="1832511"/>
            <a:ext cx="1676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7661" y="1467247"/>
            <a:ext cx="16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6084472" y="329977"/>
            <a:ext cx="2736000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4259" y="1832511"/>
            <a:ext cx="1676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4259" y="1467247"/>
            <a:ext cx="16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8264" y="553567"/>
            <a:ext cx="720080" cy="750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7944" y="553567"/>
            <a:ext cx="720080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4AA589-1286-4B2E-B40D-D601EEC45612}"/>
              </a:ext>
            </a:extLst>
          </p:cNvPr>
          <p:cNvGrpSpPr/>
          <p:nvPr/>
        </p:nvGrpSpPr>
        <p:grpSpPr>
          <a:xfrm>
            <a:off x="335485" y="826164"/>
            <a:ext cx="3343980" cy="2226540"/>
            <a:chOff x="1588571" y="1212890"/>
            <a:chExt cx="5920374" cy="394199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DDB1153-6013-4B29-B967-C1FB1D19A8AF}"/>
                </a:ext>
              </a:extLst>
            </p:cNvPr>
            <p:cNvCxnSpPr/>
            <p:nvPr/>
          </p:nvCxnSpPr>
          <p:spPr>
            <a:xfrm flipH="1" flipV="1">
              <a:off x="4534796" y="1919138"/>
              <a:ext cx="2" cy="563405"/>
            </a:xfrm>
            <a:prstGeom prst="straightConnector1">
              <a:avLst/>
            </a:prstGeom>
            <a:ln w="25400">
              <a:solidFill>
                <a:schemeClr val="accent5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8ED6405-BD8C-44E1-A6FC-332C6BB90541}"/>
                </a:ext>
              </a:extLst>
            </p:cNvPr>
            <p:cNvCxnSpPr/>
            <p:nvPr/>
          </p:nvCxnSpPr>
          <p:spPr>
            <a:xfrm flipV="1">
              <a:off x="4746076" y="2200841"/>
              <a:ext cx="1026818" cy="339449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155C0B-E742-4B43-A2AC-4D626CEBF50A}"/>
                </a:ext>
              </a:extLst>
            </p:cNvPr>
            <p:cNvCxnSpPr/>
            <p:nvPr/>
          </p:nvCxnSpPr>
          <p:spPr>
            <a:xfrm flipH="1" flipV="1">
              <a:off x="3394782" y="2224462"/>
              <a:ext cx="955232" cy="31459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B236FE-A06D-4630-A1E6-8640E5B46A03}"/>
                </a:ext>
              </a:extLst>
            </p:cNvPr>
            <p:cNvCxnSpPr>
              <a:stCxn id="14" idx="0"/>
            </p:cNvCxnSpPr>
            <p:nvPr/>
          </p:nvCxnSpPr>
          <p:spPr>
            <a:xfrm flipH="1">
              <a:off x="2820566" y="2600898"/>
              <a:ext cx="1714906" cy="1004776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6620E6-DF25-440E-BAB4-BA8A4B16EEE3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535472" y="2600898"/>
              <a:ext cx="1741478" cy="902159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A463CF-15B9-418E-A4E3-56E5688590B3}"/>
                </a:ext>
              </a:extLst>
            </p:cNvPr>
            <p:cNvGrpSpPr/>
            <p:nvPr/>
          </p:nvGrpSpPr>
          <p:grpSpPr>
            <a:xfrm>
              <a:off x="3476976" y="2974568"/>
              <a:ext cx="1992232" cy="2180315"/>
              <a:chOff x="3572226" y="2727415"/>
              <a:chExt cx="1992232" cy="2180315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51251F1B-0260-4F63-8FB7-0B49E4A2FF97}"/>
                  </a:ext>
                </a:extLst>
              </p:cNvPr>
              <p:cNvSpPr/>
              <p:nvPr/>
            </p:nvSpPr>
            <p:spPr>
              <a:xfrm rot="2939061">
                <a:off x="4640832" y="2121239"/>
                <a:ext cx="282462" cy="156479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AA004BB-CC39-4742-9C03-6BC07BE4D583}"/>
                  </a:ext>
                </a:extLst>
              </p:cNvPr>
              <p:cNvSpPr/>
              <p:nvPr/>
            </p:nvSpPr>
            <p:spPr>
              <a:xfrm>
                <a:off x="3572226" y="2727415"/>
                <a:ext cx="1746077" cy="2180315"/>
              </a:xfrm>
              <a:custGeom>
                <a:avLst/>
                <a:gdLst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228953 w 1762963"/>
                  <a:gd name="connsiteY5" fmla="*/ 1499615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250899 w 1762963"/>
                  <a:gd name="connsiteY5" fmla="*/ 1484985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3"/>
                  <a:gd name="connsiteX1" fmla="*/ 234086 w 1762963"/>
                  <a:gd name="connsiteY1" fmla="*/ 665683 h 1931213"/>
                  <a:gd name="connsiteX2" fmla="*/ 292608 w 1762963"/>
                  <a:gd name="connsiteY2" fmla="*/ 1382572 h 1931213"/>
                  <a:gd name="connsiteX3" fmla="*/ 0 w 1762963"/>
                  <a:gd name="connsiteY3" fmla="*/ 1931212 h 1931213"/>
                  <a:gd name="connsiteX4" fmla="*/ 1089965 w 1762963"/>
                  <a:gd name="connsiteY4" fmla="*/ 1931213 h 1931213"/>
                  <a:gd name="connsiteX5" fmla="*/ 1250899 w 1762963"/>
                  <a:gd name="connsiteY5" fmla="*/ 1484985 h 1931213"/>
                  <a:gd name="connsiteX6" fmla="*/ 1762963 w 1762963"/>
                  <a:gd name="connsiteY6" fmla="*/ 672998 h 1931213"/>
                  <a:gd name="connsiteX7" fmla="*/ 1236268 w 1762963"/>
                  <a:gd name="connsiteY7" fmla="*/ 0 h 1931213"/>
                  <a:gd name="connsiteX8" fmla="*/ 651052 w 1762963"/>
                  <a:gd name="connsiteY8" fmla="*/ 526694 h 1931213"/>
                  <a:gd name="connsiteX9" fmla="*/ 409651 w 1762963"/>
                  <a:gd name="connsiteY9" fmla="*/ 7315 h 1931213"/>
                  <a:gd name="connsiteX0" fmla="*/ 277978 w 1631290"/>
                  <a:gd name="connsiteY0" fmla="*/ 7315 h 1931213"/>
                  <a:gd name="connsiteX1" fmla="*/ 102413 w 1631290"/>
                  <a:gd name="connsiteY1" fmla="*/ 665683 h 1931213"/>
                  <a:gd name="connsiteX2" fmla="*/ 160935 w 1631290"/>
                  <a:gd name="connsiteY2" fmla="*/ 1382572 h 1931213"/>
                  <a:gd name="connsiteX3" fmla="*/ 0 w 1631290"/>
                  <a:gd name="connsiteY3" fmla="*/ 1923896 h 1931213"/>
                  <a:gd name="connsiteX4" fmla="*/ 958292 w 1631290"/>
                  <a:gd name="connsiteY4" fmla="*/ 1931213 h 1931213"/>
                  <a:gd name="connsiteX5" fmla="*/ 1119226 w 1631290"/>
                  <a:gd name="connsiteY5" fmla="*/ 1484985 h 1931213"/>
                  <a:gd name="connsiteX6" fmla="*/ 1631290 w 1631290"/>
                  <a:gd name="connsiteY6" fmla="*/ 672998 h 1931213"/>
                  <a:gd name="connsiteX7" fmla="*/ 1104595 w 1631290"/>
                  <a:gd name="connsiteY7" fmla="*/ 0 h 1931213"/>
                  <a:gd name="connsiteX8" fmla="*/ 519379 w 1631290"/>
                  <a:gd name="connsiteY8" fmla="*/ 526694 h 1931213"/>
                  <a:gd name="connsiteX9" fmla="*/ 277978 w 1631290"/>
                  <a:gd name="connsiteY9" fmla="*/ 7315 h 1931213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119226 w 1631290"/>
                  <a:gd name="connsiteY5" fmla="*/ 1484985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119226 w 1631290"/>
                  <a:gd name="connsiteY6" fmla="*/ 1484985 h 1953159"/>
                  <a:gd name="connsiteX7" fmla="*/ 1631290 w 1631290"/>
                  <a:gd name="connsiteY7" fmla="*/ 672998 h 1953159"/>
                  <a:gd name="connsiteX8" fmla="*/ 1104595 w 1631290"/>
                  <a:gd name="connsiteY8" fmla="*/ 0 h 1953159"/>
                  <a:gd name="connsiteX9" fmla="*/ 519379 w 1631290"/>
                  <a:gd name="connsiteY9" fmla="*/ 526694 h 1953159"/>
                  <a:gd name="connsiteX10" fmla="*/ 277978 w 1631290"/>
                  <a:gd name="connsiteY10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0 h 2033626"/>
                  <a:gd name="connsiteX1" fmla="*/ 102413 w 1631290"/>
                  <a:gd name="connsiteY1" fmla="*/ 746150 h 2033626"/>
                  <a:gd name="connsiteX2" fmla="*/ 160935 w 1631290"/>
                  <a:gd name="connsiteY2" fmla="*/ 1463039 h 2033626"/>
                  <a:gd name="connsiteX3" fmla="*/ 0 w 1631290"/>
                  <a:gd name="connsiteY3" fmla="*/ 2004363 h 2033626"/>
                  <a:gd name="connsiteX4" fmla="*/ 1016814 w 1631290"/>
                  <a:gd name="connsiteY4" fmla="*/ 2033626 h 2033626"/>
                  <a:gd name="connsiteX5" fmla="*/ 1082649 w 1631290"/>
                  <a:gd name="connsiteY5" fmla="*/ 1580083 h 2033626"/>
                  <a:gd name="connsiteX6" fmla="*/ 1631290 w 1631290"/>
                  <a:gd name="connsiteY6" fmla="*/ 753465 h 2033626"/>
                  <a:gd name="connsiteX7" fmla="*/ 1104595 w 1631290"/>
                  <a:gd name="connsiteY7" fmla="*/ 80467 h 2033626"/>
                  <a:gd name="connsiteX8" fmla="*/ 519379 w 1631290"/>
                  <a:gd name="connsiteY8" fmla="*/ 607161 h 2033626"/>
                  <a:gd name="connsiteX9" fmla="*/ 277978 w 1631290"/>
                  <a:gd name="connsiteY9" fmla="*/ 0 h 2033626"/>
                  <a:gd name="connsiteX0" fmla="*/ 277978 w 1631290"/>
                  <a:gd name="connsiteY0" fmla="*/ 10 h 2033636"/>
                  <a:gd name="connsiteX1" fmla="*/ 102413 w 1631290"/>
                  <a:gd name="connsiteY1" fmla="*/ 746160 h 2033636"/>
                  <a:gd name="connsiteX2" fmla="*/ 160935 w 1631290"/>
                  <a:gd name="connsiteY2" fmla="*/ 1463049 h 2033636"/>
                  <a:gd name="connsiteX3" fmla="*/ 0 w 1631290"/>
                  <a:gd name="connsiteY3" fmla="*/ 2004373 h 2033636"/>
                  <a:gd name="connsiteX4" fmla="*/ 1016814 w 1631290"/>
                  <a:gd name="connsiteY4" fmla="*/ 2033636 h 2033636"/>
                  <a:gd name="connsiteX5" fmla="*/ 1082649 w 1631290"/>
                  <a:gd name="connsiteY5" fmla="*/ 1580093 h 2033636"/>
                  <a:gd name="connsiteX6" fmla="*/ 1631290 w 1631290"/>
                  <a:gd name="connsiteY6" fmla="*/ 753475 h 2033636"/>
                  <a:gd name="connsiteX7" fmla="*/ 1104595 w 1631290"/>
                  <a:gd name="connsiteY7" fmla="*/ 80477 h 2033636"/>
                  <a:gd name="connsiteX8" fmla="*/ 519379 w 1631290"/>
                  <a:gd name="connsiteY8" fmla="*/ 607171 h 2033636"/>
                  <a:gd name="connsiteX9" fmla="*/ 277978 w 1631290"/>
                  <a:gd name="connsiteY9" fmla="*/ 10 h 2033636"/>
                  <a:gd name="connsiteX0" fmla="*/ 277978 w 1631290"/>
                  <a:gd name="connsiteY0" fmla="*/ 10 h 2033636"/>
                  <a:gd name="connsiteX1" fmla="*/ 102413 w 1631290"/>
                  <a:gd name="connsiteY1" fmla="*/ 746160 h 2033636"/>
                  <a:gd name="connsiteX2" fmla="*/ 160935 w 1631290"/>
                  <a:gd name="connsiteY2" fmla="*/ 1463049 h 2033636"/>
                  <a:gd name="connsiteX3" fmla="*/ 0 w 1631290"/>
                  <a:gd name="connsiteY3" fmla="*/ 2004373 h 2033636"/>
                  <a:gd name="connsiteX4" fmla="*/ 1016814 w 1631290"/>
                  <a:gd name="connsiteY4" fmla="*/ 2033636 h 2033636"/>
                  <a:gd name="connsiteX5" fmla="*/ 1082649 w 1631290"/>
                  <a:gd name="connsiteY5" fmla="*/ 1580093 h 2033636"/>
                  <a:gd name="connsiteX6" fmla="*/ 1631290 w 1631290"/>
                  <a:gd name="connsiteY6" fmla="*/ 753475 h 2033636"/>
                  <a:gd name="connsiteX7" fmla="*/ 1104595 w 1631290"/>
                  <a:gd name="connsiteY7" fmla="*/ 80477 h 2033636"/>
                  <a:gd name="connsiteX8" fmla="*/ 490118 w 1631290"/>
                  <a:gd name="connsiteY8" fmla="*/ 680323 h 2033636"/>
                  <a:gd name="connsiteX9" fmla="*/ 277978 w 1631290"/>
                  <a:gd name="connsiteY9" fmla="*/ 10 h 2033636"/>
                  <a:gd name="connsiteX0" fmla="*/ 284841 w 1638153"/>
                  <a:gd name="connsiteY0" fmla="*/ 10 h 2045551"/>
                  <a:gd name="connsiteX1" fmla="*/ 109276 w 1638153"/>
                  <a:gd name="connsiteY1" fmla="*/ 746160 h 2045551"/>
                  <a:gd name="connsiteX2" fmla="*/ 167798 w 1638153"/>
                  <a:gd name="connsiteY2" fmla="*/ 1463049 h 2045551"/>
                  <a:gd name="connsiteX3" fmla="*/ 0 w 1638153"/>
                  <a:gd name="connsiteY3" fmla="*/ 2045551 h 2045551"/>
                  <a:gd name="connsiteX4" fmla="*/ 1023677 w 1638153"/>
                  <a:gd name="connsiteY4" fmla="*/ 2033636 h 2045551"/>
                  <a:gd name="connsiteX5" fmla="*/ 1089512 w 1638153"/>
                  <a:gd name="connsiteY5" fmla="*/ 1580093 h 2045551"/>
                  <a:gd name="connsiteX6" fmla="*/ 1638153 w 1638153"/>
                  <a:gd name="connsiteY6" fmla="*/ 753475 h 2045551"/>
                  <a:gd name="connsiteX7" fmla="*/ 1111458 w 1638153"/>
                  <a:gd name="connsiteY7" fmla="*/ 80477 h 2045551"/>
                  <a:gd name="connsiteX8" fmla="*/ 496981 w 1638153"/>
                  <a:gd name="connsiteY8" fmla="*/ 680323 h 2045551"/>
                  <a:gd name="connsiteX9" fmla="*/ 284841 w 1638153"/>
                  <a:gd name="connsiteY9" fmla="*/ 10 h 2045551"/>
                  <a:gd name="connsiteX0" fmla="*/ 284841 w 1638153"/>
                  <a:gd name="connsiteY0" fmla="*/ 10 h 2045551"/>
                  <a:gd name="connsiteX1" fmla="*/ 109276 w 1638153"/>
                  <a:gd name="connsiteY1" fmla="*/ 746160 h 2045551"/>
                  <a:gd name="connsiteX2" fmla="*/ 167798 w 1638153"/>
                  <a:gd name="connsiteY2" fmla="*/ 1463049 h 2045551"/>
                  <a:gd name="connsiteX3" fmla="*/ 0 w 1638153"/>
                  <a:gd name="connsiteY3" fmla="*/ 2045551 h 2045551"/>
                  <a:gd name="connsiteX4" fmla="*/ 1023677 w 1638153"/>
                  <a:gd name="connsiteY4" fmla="*/ 2033636 h 2045551"/>
                  <a:gd name="connsiteX5" fmla="*/ 1089512 w 1638153"/>
                  <a:gd name="connsiteY5" fmla="*/ 1580093 h 2045551"/>
                  <a:gd name="connsiteX6" fmla="*/ 1638153 w 1638153"/>
                  <a:gd name="connsiteY6" fmla="*/ 753475 h 2045551"/>
                  <a:gd name="connsiteX7" fmla="*/ 1111458 w 1638153"/>
                  <a:gd name="connsiteY7" fmla="*/ 80477 h 2045551"/>
                  <a:gd name="connsiteX8" fmla="*/ 496981 w 1638153"/>
                  <a:gd name="connsiteY8" fmla="*/ 680323 h 2045551"/>
                  <a:gd name="connsiteX9" fmla="*/ 284841 w 1638153"/>
                  <a:gd name="connsiteY9" fmla="*/ 10 h 20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153" h="2045551">
                    <a:moveTo>
                      <a:pt x="284841" y="10"/>
                    </a:moveTo>
                    <a:cubicBezTo>
                      <a:pt x="292156" y="285302"/>
                      <a:pt x="101961" y="643747"/>
                      <a:pt x="109276" y="746160"/>
                    </a:cubicBezTo>
                    <a:cubicBezTo>
                      <a:pt x="99522" y="1014384"/>
                      <a:pt x="148291" y="1224086"/>
                      <a:pt x="167798" y="1463049"/>
                    </a:cubicBezTo>
                    <a:lnTo>
                      <a:pt x="0" y="2045551"/>
                    </a:lnTo>
                    <a:lnTo>
                      <a:pt x="1023677" y="2033636"/>
                    </a:lnTo>
                    <a:cubicBezTo>
                      <a:pt x="1055376" y="1884893"/>
                      <a:pt x="1057813" y="1728836"/>
                      <a:pt x="1089512" y="1580093"/>
                    </a:cubicBezTo>
                    <a:cubicBezTo>
                      <a:pt x="1440642" y="1333815"/>
                      <a:pt x="1535740" y="1153373"/>
                      <a:pt x="1638153" y="753475"/>
                    </a:cubicBezTo>
                    <a:lnTo>
                      <a:pt x="1111458" y="80477"/>
                    </a:lnTo>
                    <a:lnTo>
                      <a:pt x="496981" y="680323"/>
                    </a:lnTo>
                    <a:cubicBezTo>
                      <a:pt x="416514" y="477936"/>
                      <a:pt x="599395" y="-2428"/>
                      <a:pt x="28484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6FFE70-4009-4F8A-88AF-C78146500FFA}"/>
                </a:ext>
              </a:extLst>
            </p:cNvPr>
            <p:cNvGrpSpPr/>
            <p:nvPr/>
          </p:nvGrpSpPr>
          <p:grpSpPr>
            <a:xfrm>
              <a:off x="3635903" y="2482543"/>
              <a:ext cx="1666119" cy="2017638"/>
              <a:chOff x="3731153" y="2225865"/>
              <a:chExt cx="1666119" cy="2017638"/>
            </a:xfrm>
          </p:grpSpPr>
          <p:pic>
            <p:nvPicPr>
              <p:cNvPr id="13" name="Picture 2" descr="D:\KBM-정애\014-Fullppt\PNG이미지\핸드폰2.png">
                <a:extLst>
                  <a:ext uri="{FF2B5EF4-FFF2-40B4-BE49-F238E27FC236}">
                    <a16:creationId xmlns:a16="http://schemas.microsoft.com/office/drawing/2014/main" id="{72A84A95-9B16-4C1D-9D2A-A6635361DB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153" y="2225865"/>
                <a:ext cx="1666119" cy="20176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67580B3-DCE5-40D5-A53B-B7EBD5220A35}"/>
                  </a:ext>
                </a:extLst>
              </p:cNvPr>
              <p:cNvSpPr/>
              <p:nvPr/>
            </p:nvSpPr>
            <p:spPr>
              <a:xfrm>
                <a:off x="4177052" y="2344220"/>
                <a:ext cx="907339" cy="14356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B6BD5F-67E3-453B-89A1-9A707CB818E8}"/>
                </a:ext>
              </a:extLst>
            </p:cNvPr>
            <p:cNvGrpSpPr/>
            <p:nvPr/>
          </p:nvGrpSpPr>
          <p:grpSpPr>
            <a:xfrm>
              <a:off x="4722759" y="3079004"/>
              <a:ext cx="543317" cy="824717"/>
              <a:chOff x="4661983" y="2106581"/>
              <a:chExt cx="509735" cy="77374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F9CE6E8-487E-4910-A7D7-560D655A2082}"/>
                  </a:ext>
                </a:extLst>
              </p:cNvPr>
              <p:cNvSpPr/>
              <p:nvPr/>
            </p:nvSpPr>
            <p:spPr>
              <a:xfrm rot="3148397">
                <a:off x="4756549" y="2012015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532034E-A29B-4B80-8698-B23340EE6756}"/>
                  </a:ext>
                </a:extLst>
              </p:cNvPr>
              <p:cNvSpPr/>
              <p:nvPr/>
            </p:nvSpPr>
            <p:spPr>
              <a:xfrm rot="3148397">
                <a:off x="4786261" y="2266384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DA6E46B-0AE7-4DBA-8FBD-08DF6F1C6FE9}"/>
                  </a:ext>
                </a:extLst>
              </p:cNvPr>
              <p:cNvSpPr/>
              <p:nvPr/>
            </p:nvSpPr>
            <p:spPr>
              <a:xfrm rot="3148397">
                <a:off x="4812149" y="2520754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7F48CA2E-8B61-4886-8C4D-09A9295251D7}"/>
                </a:ext>
              </a:extLst>
            </p:cNvPr>
            <p:cNvSpPr/>
            <p:nvPr/>
          </p:nvSpPr>
          <p:spPr>
            <a:xfrm>
              <a:off x="3919952" y="1212890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E0ED9377-D0E5-4C4E-86BA-E4EABA4FAC69}"/>
                </a:ext>
              </a:extLst>
            </p:cNvPr>
            <p:cNvSpPr/>
            <p:nvPr/>
          </p:nvSpPr>
          <p:spPr>
            <a:xfrm>
              <a:off x="2388518" y="212704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0B287000-7AAA-4620-A57B-7CCF5C96E0F5}"/>
                </a:ext>
              </a:extLst>
            </p:cNvPr>
            <p:cNvSpPr/>
            <p:nvPr/>
          </p:nvSpPr>
          <p:spPr>
            <a:xfrm>
              <a:off x="1588571" y="324332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CD5F0F5-E4F6-481D-926D-A702BFA64410}"/>
                </a:ext>
              </a:extLst>
            </p:cNvPr>
            <p:cNvSpPr/>
            <p:nvPr/>
          </p:nvSpPr>
          <p:spPr>
            <a:xfrm>
              <a:off x="6276950" y="324332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DB9D531E-1AE3-422C-BF9F-6A1C8093B85F}"/>
                </a:ext>
              </a:extLst>
            </p:cNvPr>
            <p:cNvSpPr/>
            <p:nvPr/>
          </p:nvSpPr>
          <p:spPr>
            <a:xfrm>
              <a:off x="5549011" y="212704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Block Arc 14">
              <a:extLst>
                <a:ext uri="{FF2B5EF4-FFF2-40B4-BE49-F238E27FC236}">
                  <a16:creationId xmlns:a16="http://schemas.microsoft.com/office/drawing/2014/main" id="{61019D02-A269-46F4-BA02-01A20BCCEDCC}"/>
                </a:ext>
              </a:extLst>
            </p:cNvPr>
            <p:cNvSpPr/>
            <p:nvPr/>
          </p:nvSpPr>
          <p:spPr>
            <a:xfrm rot="16200000">
              <a:off x="1988943" y="3442422"/>
              <a:ext cx="448947" cy="449242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86064B46-7F97-4DE3-8B7F-F95DAFA2D499}"/>
                </a:ext>
              </a:extLst>
            </p:cNvPr>
            <p:cNvSpPr/>
            <p:nvPr/>
          </p:nvSpPr>
          <p:spPr>
            <a:xfrm>
              <a:off x="2781802" y="2365867"/>
              <a:ext cx="476822" cy="398586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ardrop 6">
              <a:extLst>
                <a:ext uri="{FF2B5EF4-FFF2-40B4-BE49-F238E27FC236}">
                  <a16:creationId xmlns:a16="http://schemas.microsoft.com/office/drawing/2014/main" id="{49061CB8-121A-4CC9-A91B-1E6E39DCCAD3}"/>
                </a:ext>
              </a:extLst>
            </p:cNvPr>
            <p:cNvSpPr/>
            <p:nvPr/>
          </p:nvSpPr>
          <p:spPr>
            <a:xfrm rot="8100000">
              <a:off x="4333779" y="1371167"/>
              <a:ext cx="402035" cy="402036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4C6BFFE2-DF36-423E-B3EA-5F4AF1550829}"/>
                </a:ext>
              </a:extLst>
            </p:cNvPr>
            <p:cNvSpPr/>
            <p:nvPr/>
          </p:nvSpPr>
          <p:spPr>
            <a:xfrm rot="2700000">
              <a:off x="6027427" y="2247432"/>
              <a:ext cx="306558" cy="583241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BAD7DB1-BC37-4380-B3C2-97372FA31564}"/>
                </a:ext>
              </a:extLst>
            </p:cNvPr>
            <p:cNvSpPr/>
            <p:nvPr/>
          </p:nvSpPr>
          <p:spPr>
            <a:xfrm>
              <a:off x="6683096" y="3493792"/>
              <a:ext cx="451098" cy="34650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0B8A6696-67CC-46E0-A1FE-C27845866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31" name="Group 5">
            <a:extLst>
              <a:ext uri="{FF2B5EF4-FFF2-40B4-BE49-F238E27FC236}">
                <a16:creationId xmlns:a16="http://schemas.microsoft.com/office/drawing/2014/main" id="{A0817E28-CE16-4F77-90EB-290C33FCAF10}"/>
              </a:ext>
            </a:extLst>
          </p:cNvPr>
          <p:cNvGrpSpPr/>
          <p:nvPr/>
        </p:nvGrpSpPr>
        <p:grpSpPr>
          <a:xfrm>
            <a:off x="7948162" y="726552"/>
            <a:ext cx="716948" cy="1888261"/>
            <a:chOff x="7223079" y="2883091"/>
            <a:chExt cx="1366873" cy="3600000"/>
          </a:xfrm>
          <a:solidFill>
            <a:schemeClr val="bg1">
              <a:lumMod val="50000"/>
            </a:schemeClr>
          </a:solidFill>
        </p:grpSpPr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DFF7DFF1-7F57-4E2E-BB46-7AAF0BC03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7032" y="2883091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60461893-C1B4-48F1-B870-57217F33D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9870" y="3243091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7EBE75B2-1EDC-4F0F-B901-17E9202A5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79" y="360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id="{61A487DD-EC57-41BD-A5AF-B7C24A9642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79" y="3963091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id="{E4F90649-FE05-41A9-BEB2-5E936126F8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80" y="432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A4C46F9A-5BF4-441E-87A1-737DACBC3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80" y="468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AFB9B82E-421D-4C10-9A00-6D694E375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2951" y="504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" name="Round Same Side Corner Rectangle 8">
              <a:extLst>
                <a:ext uri="{FF2B5EF4-FFF2-40B4-BE49-F238E27FC236}">
                  <a16:creationId xmlns:a16="http://schemas.microsoft.com/office/drawing/2014/main" id="{CD5DC214-1C7F-4F58-8F7E-A3C48E7CD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1875" y="5403091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" name="Round Same Side Corner Rectangle 8">
              <a:extLst>
                <a:ext uri="{FF2B5EF4-FFF2-40B4-BE49-F238E27FC236}">
                  <a16:creationId xmlns:a16="http://schemas.microsoft.com/office/drawing/2014/main" id="{0DBF6C4A-E7F5-4981-B350-99FC54851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0798" y="576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1" name="Round Same Side Corner Rectangle 8">
              <a:extLst>
                <a:ext uri="{FF2B5EF4-FFF2-40B4-BE49-F238E27FC236}">
                  <a16:creationId xmlns:a16="http://schemas.microsoft.com/office/drawing/2014/main" id="{6195AD66-144E-479D-952C-BA754936B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0216" y="6123091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id="{0B3095A9-945B-4455-BDA0-C86CD0D7C8DC}"/>
              </a:ext>
            </a:extLst>
          </p:cNvPr>
          <p:cNvGrpSpPr/>
          <p:nvPr/>
        </p:nvGrpSpPr>
        <p:grpSpPr>
          <a:xfrm>
            <a:off x="7886079" y="2906339"/>
            <a:ext cx="885179" cy="1885393"/>
            <a:chOff x="6588223" y="1088557"/>
            <a:chExt cx="1687608" cy="3594532"/>
          </a:xfrm>
          <a:solidFill>
            <a:schemeClr val="bg1">
              <a:lumMod val="50000"/>
            </a:schemeClr>
          </a:solidFill>
        </p:grpSpPr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BA4E393A-07A2-4399-B609-C042132242F8}"/>
                </a:ext>
              </a:extLst>
            </p:cNvPr>
            <p:cNvSpPr/>
            <p:nvPr/>
          </p:nvSpPr>
          <p:spPr>
            <a:xfrm>
              <a:off x="7089708" y="396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8AFF6DD4-ECA9-4E1E-A3FE-9EC51B844A35}"/>
                </a:ext>
              </a:extLst>
            </p:cNvPr>
            <p:cNvSpPr/>
            <p:nvPr/>
          </p:nvSpPr>
          <p:spPr>
            <a:xfrm>
              <a:off x="7089708" y="360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0D5C2EF2-528C-4D2C-96A5-25D856DAC0A0}"/>
                </a:ext>
              </a:extLst>
            </p:cNvPr>
            <p:cNvSpPr/>
            <p:nvPr/>
          </p:nvSpPr>
          <p:spPr>
            <a:xfrm>
              <a:off x="6792541" y="3248557"/>
              <a:ext cx="1277561" cy="360000"/>
            </a:xfrm>
            <a:custGeom>
              <a:avLst/>
              <a:gdLst/>
              <a:ahLst/>
              <a:cxnLst/>
              <a:rect l="l" t="t" r="r" b="b"/>
              <a:pathLst>
                <a:path w="1277561" h="360000">
                  <a:moveTo>
                    <a:pt x="82969" y="0"/>
                  </a:moveTo>
                  <a:lnTo>
                    <a:pt x="1194592" y="0"/>
                  </a:lnTo>
                  <a:lnTo>
                    <a:pt x="1277561" y="334133"/>
                  </a:lnTo>
                  <a:lnTo>
                    <a:pt x="981660" y="334133"/>
                  </a:lnTo>
                  <a:lnTo>
                    <a:pt x="981660" y="360000"/>
                  </a:lnTo>
                  <a:lnTo>
                    <a:pt x="675590" y="360000"/>
                  </a:lnTo>
                  <a:lnTo>
                    <a:pt x="675590" y="334133"/>
                  </a:lnTo>
                  <a:lnTo>
                    <a:pt x="603238" y="334133"/>
                  </a:lnTo>
                  <a:lnTo>
                    <a:pt x="603238" y="360000"/>
                  </a:lnTo>
                  <a:lnTo>
                    <a:pt x="297168" y="360000"/>
                  </a:lnTo>
                  <a:lnTo>
                    <a:pt x="297168" y="334133"/>
                  </a:lnTo>
                  <a:lnTo>
                    <a:pt x="0" y="334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10D428FD-445C-4C79-A675-3C573B9552AE}"/>
                </a:ext>
              </a:extLst>
            </p:cNvPr>
            <p:cNvSpPr/>
            <p:nvPr/>
          </p:nvSpPr>
          <p:spPr>
            <a:xfrm>
              <a:off x="6588223" y="2888557"/>
              <a:ext cx="1687608" cy="360000"/>
            </a:xfrm>
            <a:custGeom>
              <a:avLst/>
              <a:gdLst/>
              <a:ahLst/>
              <a:cxnLst/>
              <a:rect l="l" t="t" r="r" b="b"/>
              <a:pathLst>
                <a:path w="1687608" h="360000">
                  <a:moveTo>
                    <a:pt x="1423821" y="0"/>
                  </a:moveTo>
                  <a:lnTo>
                    <a:pt x="1669008" y="0"/>
                  </a:lnTo>
                  <a:lnTo>
                    <a:pt x="1680060" y="28981"/>
                  </a:lnTo>
                  <a:cubicBezTo>
                    <a:pt x="1702600" y="88092"/>
                    <a:pt x="1672955" y="154284"/>
                    <a:pt x="1613844" y="176826"/>
                  </a:cubicBezTo>
                  <a:cubicBezTo>
                    <a:pt x="1554733" y="199366"/>
                    <a:pt x="1488541" y="169721"/>
                    <a:pt x="1466000" y="110610"/>
                  </a:cubicBezTo>
                  <a:close/>
                  <a:moveTo>
                    <a:pt x="376677" y="0"/>
                  </a:moveTo>
                  <a:lnTo>
                    <a:pt x="1309518" y="0"/>
                  </a:lnTo>
                  <a:lnTo>
                    <a:pt x="1398909" y="360000"/>
                  </a:lnTo>
                  <a:lnTo>
                    <a:pt x="287286" y="360000"/>
                  </a:lnTo>
                  <a:close/>
                  <a:moveTo>
                    <a:pt x="18601" y="0"/>
                  </a:moveTo>
                  <a:lnTo>
                    <a:pt x="263788" y="0"/>
                  </a:lnTo>
                  <a:lnTo>
                    <a:pt x="221609" y="110610"/>
                  </a:lnTo>
                  <a:cubicBezTo>
                    <a:pt x="199069" y="169721"/>
                    <a:pt x="132876" y="199366"/>
                    <a:pt x="73765" y="176826"/>
                  </a:cubicBezTo>
                  <a:cubicBezTo>
                    <a:pt x="14654" y="154284"/>
                    <a:pt x="-14991" y="88092"/>
                    <a:pt x="7549" y="289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42574257-A3DC-41FB-8CC6-A61C8E2A1F51}"/>
                </a:ext>
              </a:extLst>
            </p:cNvPr>
            <p:cNvSpPr/>
            <p:nvPr/>
          </p:nvSpPr>
          <p:spPr>
            <a:xfrm>
              <a:off x="6606825" y="2528557"/>
              <a:ext cx="1650407" cy="360000"/>
            </a:xfrm>
            <a:custGeom>
              <a:avLst/>
              <a:gdLst/>
              <a:ahLst/>
              <a:cxnLst/>
              <a:rect l="l" t="t" r="r" b="b"/>
              <a:pathLst>
                <a:path w="1650407" h="360000">
                  <a:moveTo>
                    <a:pt x="1267940" y="0"/>
                  </a:moveTo>
                  <a:lnTo>
                    <a:pt x="1513127" y="0"/>
                  </a:lnTo>
                  <a:lnTo>
                    <a:pt x="1650407" y="360000"/>
                  </a:lnTo>
                  <a:lnTo>
                    <a:pt x="1405220" y="360000"/>
                  </a:lnTo>
                  <a:close/>
                  <a:moveTo>
                    <a:pt x="447467" y="0"/>
                  </a:moveTo>
                  <a:lnTo>
                    <a:pt x="1201526" y="0"/>
                  </a:lnTo>
                  <a:lnTo>
                    <a:pt x="1290917" y="360000"/>
                  </a:lnTo>
                  <a:lnTo>
                    <a:pt x="358076" y="360000"/>
                  </a:lnTo>
                  <a:close/>
                  <a:moveTo>
                    <a:pt x="137280" y="0"/>
                  </a:moveTo>
                  <a:lnTo>
                    <a:pt x="382467" y="0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6B47490D-7424-4173-B8FC-4BD328F146B2}"/>
                </a:ext>
              </a:extLst>
            </p:cNvPr>
            <p:cNvSpPr/>
            <p:nvPr/>
          </p:nvSpPr>
          <p:spPr>
            <a:xfrm>
              <a:off x="6744105" y="2168557"/>
              <a:ext cx="1375847" cy="360000"/>
            </a:xfrm>
            <a:custGeom>
              <a:avLst/>
              <a:gdLst/>
              <a:ahLst/>
              <a:cxnLst/>
              <a:rect l="l" t="t" r="r" b="b"/>
              <a:pathLst>
                <a:path w="1375847" h="360000">
                  <a:moveTo>
                    <a:pt x="137281" y="0"/>
                  </a:moveTo>
                  <a:lnTo>
                    <a:pt x="1238567" y="0"/>
                  </a:lnTo>
                  <a:lnTo>
                    <a:pt x="1375847" y="360000"/>
                  </a:lnTo>
                  <a:lnTo>
                    <a:pt x="1130660" y="360000"/>
                  </a:lnTo>
                  <a:lnTo>
                    <a:pt x="1072837" y="208365"/>
                  </a:lnTo>
                  <a:lnTo>
                    <a:pt x="1026593" y="208365"/>
                  </a:lnTo>
                  <a:lnTo>
                    <a:pt x="1064246" y="360000"/>
                  </a:lnTo>
                  <a:lnTo>
                    <a:pt x="310187" y="360000"/>
                  </a:lnTo>
                  <a:lnTo>
                    <a:pt x="347840" y="208365"/>
                  </a:lnTo>
                  <a:lnTo>
                    <a:pt x="303011" y="208365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3C152A31-EA9F-4080-BC3F-1856F8FAEA29}"/>
                </a:ext>
              </a:extLst>
            </p:cNvPr>
            <p:cNvSpPr/>
            <p:nvPr/>
          </p:nvSpPr>
          <p:spPr>
            <a:xfrm>
              <a:off x="6881385" y="1808557"/>
              <a:ext cx="1101286" cy="360000"/>
            </a:xfrm>
            <a:custGeom>
              <a:avLst/>
              <a:gdLst/>
              <a:ahLst/>
              <a:cxnLst/>
              <a:rect l="l" t="t" r="r" b="b"/>
              <a:pathLst>
                <a:path w="1101286" h="360000">
                  <a:moveTo>
                    <a:pt x="139434" y="0"/>
                  </a:moveTo>
                  <a:lnTo>
                    <a:pt x="963091" y="0"/>
                  </a:lnTo>
                  <a:cubicBezTo>
                    <a:pt x="965342" y="4777"/>
                    <a:pt x="967637" y="10158"/>
                    <a:pt x="970168" y="16161"/>
                  </a:cubicBezTo>
                  <a:lnTo>
                    <a:pt x="1101286" y="360000"/>
                  </a:lnTo>
                  <a:lnTo>
                    <a:pt x="0" y="360000"/>
                  </a:lnTo>
                  <a:lnTo>
                    <a:pt x="131117" y="1616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Round Same Side Corner Rectangle 20">
              <a:extLst>
                <a:ext uri="{FF2B5EF4-FFF2-40B4-BE49-F238E27FC236}">
                  <a16:creationId xmlns:a16="http://schemas.microsoft.com/office/drawing/2014/main" id="{B41EC351-9477-4156-8F15-C1993FFEF3D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20819" y="1448557"/>
              <a:ext cx="823657" cy="360000"/>
            </a:xfrm>
            <a:custGeom>
              <a:avLst/>
              <a:gdLst/>
              <a:ahLst/>
              <a:cxnLst/>
              <a:rect l="l" t="t" r="r" b="b"/>
              <a:pathLst>
                <a:path w="823657" h="360000">
                  <a:moveTo>
                    <a:pt x="685544" y="47954"/>
                  </a:moveTo>
                  <a:lnTo>
                    <a:pt x="134730" y="47954"/>
                  </a:lnTo>
                  <a:cubicBezTo>
                    <a:pt x="28649" y="38134"/>
                    <a:pt x="24162" y="54767"/>
                    <a:pt x="0" y="0"/>
                  </a:cubicBezTo>
                  <a:lnTo>
                    <a:pt x="823657" y="0"/>
                  </a:lnTo>
                  <a:cubicBezTo>
                    <a:pt x="795302" y="54766"/>
                    <a:pt x="792331" y="38135"/>
                    <a:pt x="685544" y="47954"/>
                  </a:cubicBezTo>
                  <a:close/>
                  <a:moveTo>
                    <a:pt x="695118" y="360000"/>
                  </a:moveTo>
                  <a:lnTo>
                    <a:pt x="125156" y="360000"/>
                  </a:lnTo>
                  <a:cubicBezTo>
                    <a:pt x="156058" y="231467"/>
                    <a:pt x="271992" y="136365"/>
                    <a:pt x="410137" y="136365"/>
                  </a:cubicBezTo>
                  <a:cubicBezTo>
                    <a:pt x="548282" y="136365"/>
                    <a:pt x="664216" y="231467"/>
                    <a:pt x="695118" y="3600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1" name="Round Same Side Corner Rectangle 20">
              <a:extLst>
                <a:ext uri="{FF2B5EF4-FFF2-40B4-BE49-F238E27FC236}">
                  <a16:creationId xmlns:a16="http://schemas.microsoft.com/office/drawing/2014/main" id="{BE48ACC4-DE53-4BA4-B135-2C7BFD18E7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139787" y="1088557"/>
              <a:ext cx="589102" cy="360000"/>
            </a:xfrm>
            <a:custGeom>
              <a:avLst/>
              <a:gdLst/>
              <a:ahLst/>
              <a:cxnLst/>
              <a:rect l="l" t="t" r="r" b="b"/>
              <a:pathLst>
                <a:path w="589102" h="360000">
                  <a:moveTo>
                    <a:pt x="348782" y="360000"/>
                  </a:moveTo>
                  <a:lnTo>
                    <a:pt x="240319" y="360000"/>
                  </a:lnTo>
                  <a:cubicBezTo>
                    <a:pt x="103504" y="334979"/>
                    <a:pt x="0" y="215035"/>
                    <a:pt x="0" y="70916"/>
                  </a:cubicBezTo>
                  <a:cubicBezTo>
                    <a:pt x="0" y="46385"/>
                    <a:pt x="2998" y="22555"/>
                    <a:pt x="9570" y="0"/>
                  </a:cubicBezTo>
                  <a:lnTo>
                    <a:pt x="579532" y="0"/>
                  </a:lnTo>
                  <a:cubicBezTo>
                    <a:pt x="586104" y="22555"/>
                    <a:pt x="589102" y="46385"/>
                    <a:pt x="589102" y="70916"/>
                  </a:cubicBezTo>
                  <a:cubicBezTo>
                    <a:pt x="589102" y="215035"/>
                    <a:pt x="485598" y="334979"/>
                    <a:pt x="348782" y="3600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Round Same Side Corner Rectangle 20">
              <a:extLst>
                <a:ext uri="{FF2B5EF4-FFF2-40B4-BE49-F238E27FC236}">
                  <a16:creationId xmlns:a16="http://schemas.microsoft.com/office/drawing/2014/main" id="{AE17E1DE-C148-4F68-B7CC-068682CA02D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89708" y="4328557"/>
              <a:ext cx="684491" cy="354532"/>
            </a:xfrm>
            <a:custGeom>
              <a:avLst/>
              <a:gdLst/>
              <a:ahLst/>
              <a:cxnLst/>
              <a:rect l="l" t="t" r="r" b="b"/>
              <a:pathLst>
                <a:path w="684491" h="354532">
                  <a:moveTo>
                    <a:pt x="306069" y="354532"/>
                  </a:moveTo>
                  <a:lnTo>
                    <a:pt x="0" y="354532"/>
                  </a:lnTo>
                  <a:lnTo>
                    <a:pt x="0" y="153035"/>
                  </a:lnTo>
                  <a:cubicBezTo>
                    <a:pt x="0" y="68516"/>
                    <a:pt x="68516" y="0"/>
                    <a:pt x="153034" y="0"/>
                  </a:cubicBezTo>
                  <a:cubicBezTo>
                    <a:pt x="237553" y="0"/>
                    <a:pt x="306069" y="68516"/>
                    <a:pt x="306069" y="153035"/>
                  </a:cubicBezTo>
                  <a:close/>
                  <a:moveTo>
                    <a:pt x="684491" y="354532"/>
                  </a:moveTo>
                  <a:lnTo>
                    <a:pt x="378422" y="354532"/>
                  </a:lnTo>
                  <a:lnTo>
                    <a:pt x="378422" y="153035"/>
                  </a:lnTo>
                  <a:cubicBezTo>
                    <a:pt x="378422" y="68516"/>
                    <a:pt x="446937" y="0"/>
                    <a:pt x="531456" y="0"/>
                  </a:cubicBezTo>
                  <a:cubicBezTo>
                    <a:pt x="615975" y="0"/>
                    <a:pt x="684491" y="68516"/>
                    <a:pt x="684491" y="153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613BEF4-009F-4971-898C-B227220940F8}"/>
              </a:ext>
            </a:extLst>
          </p:cNvPr>
          <p:cNvGrpSpPr/>
          <p:nvPr/>
        </p:nvGrpSpPr>
        <p:grpSpPr>
          <a:xfrm>
            <a:off x="2121309" y="3037720"/>
            <a:ext cx="2236682" cy="1800972"/>
            <a:chOff x="5343748" y="1625471"/>
            <a:chExt cx="3487729" cy="2808312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77B65CD5-44B3-4207-AB1C-3E7DA75F88A9}"/>
                </a:ext>
              </a:extLst>
            </p:cNvPr>
            <p:cNvGrpSpPr/>
            <p:nvPr/>
          </p:nvGrpSpPr>
          <p:grpSpPr>
            <a:xfrm>
              <a:off x="5343748" y="1625471"/>
              <a:ext cx="2808312" cy="2808312"/>
              <a:chOff x="5076056" y="1563638"/>
              <a:chExt cx="3060000" cy="306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Donut 4">
                <a:extLst>
                  <a:ext uri="{FF2B5EF4-FFF2-40B4-BE49-F238E27FC236}">
                    <a16:creationId xmlns:a16="http://schemas.microsoft.com/office/drawing/2014/main" id="{0DD7DB64-4774-4A6B-B4C3-6C0DC2245330}"/>
                  </a:ext>
                </a:extLst>
              </p:cNvPr>
              <p:cNvSpPr/>
              <p:nvPr/>
            </p:nvSpPr>
            <p:spPr>
              <a:xfrm>
                <a:off x="5076056" y="1563638"/>
                <a:ext cx="3060000" cy="3060000"/>
              </a:xfrm>
              <a:prstGeom prst="donut">
                <a:avLst>
                  <a:gd name="adj" fmla="val 842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  <p:sp>
            <p:nvSpPr>
              <p:cNvPr id="56" name="Donut 5">
                <a:extLst>
                  <a:ext uri="{FF2B5EF4-FFF2-40B4-BE49-F238E27FC236}">
                    <a16:creationId xmlns:a16="http://schemas.microsoft.com/office/drawing/2014/main" id="{89F88A5D-2881-4B4C-B0FA-4AEBD1B97EC9}"/>
                  </a:ext>
                </a:extLst>
              </p:cNvPr>
              <p:cNvSpPr/>
              <p:nvPr/>
            </p:nvSpPr>
            <p:spPr>
              <a:xfrm>
                <a:off x="5526056" y="2013638"/>
                <a:ext cx="2160000" cy="2160000"/>
              </a:xfrm>
              <a:prstGeom prst="donut">
                <a:avLst>
                  <a:gd name="adj" fmla="val 12941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  <p:sp>
            <p:nvSpPr>
              <p:cNvPr id="57" name="Donut 6">
                <a:extLst>
                  <a:ext uri="{FF2B5EF4-FFF2-40B4-BE49-F238E27FC236}">
                    <a16:creationId xmlns:a16="http://schemas.microsoft.com/office/drawing/2014/main" id="{4D33325F-EAD0-462C-857B-FFE4D7EFF6F7}"/>
                  </a:ext>
                </a:extLst>
              </p:cNvPr>
              <p:cNvSpPr/>
              <p:nvPr/>
            </p:nvSpPr>
            <p:spPr>
              <a:xfrm>
                <a:off x="5976056" y="2463638"/>
                <a:ext cx="1260000" cy="1260000"/>
              </a:xfrm>
              <a:prstGeom prst="donut">
                <a:avLst>
                  <a:gd name="adj" fmla="val 195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  <p:sp>
            <p:nvSpPr>
              <p:cNvPr id="58" name="Oval 7">
                <a:extLst>
                  <a:ext uri="{FF2B5EF4-FFF2-40B4-BE49-F238E27FC236}">
                    <a16:creationId xmlns:a16="http://schemas.microsoft.com/office/drawing/2014/main" id="{50452883-FC04-428C-923C-FE079D141CD2}"/>
                  </a:ext>
                </a:extLst>
              </p:cNvPr>
              <p:cNvSpPr/>
              <p:nvPr/>
            </p:nvSpPr>
            <p:spPr>
              <a:xfrm>
                <a:off x="6426056" y="291363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</p:grpSp>
        <p:grpSp>
          <p:nvGrpSpPr>
            <p:cNvPr id="59" name="Group 8">
              <a:extLst>
                <a:ext uri="{FF2B5EF4-FFF2-40B4-BE49-F238E27FC236}">
                  <a16:creationId xmlns:a16="http://schemas.microsoft.com/office/drawing/2014/main" id="{5B637609-0050-4940-9457-0F2A61B46E9F}"/>
                </a:ext>
              </a:extLst>
            </p:cNvPr>
            <p:cNvGrpSpPr/>
            <p:nvPr/>
          </p:nvGrpSpPr>
          <p:grpSpPr>
            <a:xfrm rot="2735218">
              <a:off x="7404512" y="969276"/>
              <a:ext cx="421380" cy="2432550"/>
              <a:chOff x="3233928" y="1334772"/>
              <a:chExt cx="361471" cy="2086706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Left Arrow 9">
                <a:extLst>
                  <a:ext uri="{FF2B5EF4-FFF2-40B4-BE49-F238E27FC236}">
                    <a16:creationId xmlns:a16="http://schemas.microsoft.com/office/drawing/2014/main" id="{BC1D4169-8A4B-48AE-A0A4-0AF4931A28F9}"/>
                  </a:ext>
                </a:extLst>
              </p:cNvPr>
              <p:cNvSpPr/>
              <p:nvPr/>
            </p:nvSpPr>
            <p:spPr>
              <a:xfrm rot="16200000">
                <a:off x="2485786" y="2376930"/>
                <a:ext cx="1857841" cy="231256"/>
              </a:xfrm>
              <a:prstGeom prst="leftArrow">
                <a:avLst>
                  <a:gd name="adj1" fmla="val 50000"/>
                  <a:gd name="adj2" fmla="val 1206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10">
                <a:extLst>
                  <a:ext uri="{FF2B5EF4-FFF2-40B4-BE49-F238E27FC236}">
                    <a16:creationId xmlns:a16="http://schemas.microsoft.com/office/drawing/2014/main" id="{5A37E69E-BD70-45D0-B881-6C3DBC4D525E}"/>
                  </a:ext>
                </a:extLst>
              </p:cNvPr>
              <p:cNvSpPr/>
              <p:nvPr/>
            </p:nvSpPr>
            <p:spPr>
              <a:xfrm rot="5400000">
                <a:off x="3258072" y="166004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vron 11">
                <a:extLst>
                  <a:ext uri="{FF2B5EF4-FFF2-40B4-BE49-F238E27FC236}">
                    <a16:creationId xmlns:a16="http://schemas.microsoft.com/office/drawing/2014/main" id="{115EB6FF-D706-43E4-A8F4-9E589F249245}"/>
                  </a:ext>
                </a:extLst>
              </p:cNvPr>
              <p:cNvSpPr/>
              <p:nvPr/>
            </p:nvSpPr>
            <p:spPr>
              <a:xfrm rot="5400000">
                <a:off x="3256309" y="1487099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evron 12">
                <a:extLst>
                  <a:ext uri="{FF2B5EF4-FFF2-40B4-BE49-F238E27FC236}">
                    <a16:creationId xmlns:a16="http://schemas.microsoft.com/office/drawing/2014/main" id="{36AE7E5A-241C-47A2-A614-572B2ED6CC10}"/>
                  </a:ext>
                </a:extLst>
              </p:cNvPr>
              <p:cNvSpPr/>
              <p:nvPr/>
            </p:nvSpPr>
            <p:spPr>
              <a:xfrm rot="5400000">
                <a:off x="3254546" y="131415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hevron 10">
                <a:extLst>
                  <a:ext uri="{FF2B5EF4-FFF2-40B4-BE49-F238E27FC236}">
                    <a16:creationId xmlns:a16="http://schemas.microsoft.com/office/drawing/2014/main" id="{0D333949-2A75-491F-AD9B-9735703C56AF}"/>
                  </a:ext>
                </a:extLst>
              </p:cNvPr>
              <p:cNvSpPr/>
              <p:nvPr/>
            </p:nvSpPr>
            <p:spPr>
              <a:xfrm rot="5400000">
                <a:off x="3254947" y="1837978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43472B0-DB2D-4E1F-A237-62C1E34F768E}"/>
              </a:ext>
            </a:extLst>
          </p:cNvPr>
          <p:cNvGrpSpPr/>
          <p:nvPr/>
        </p:nvGrpSpPr>
        <p:grpSpPr>
          <a:xfrm>
            <a:off x="4491306" y="1225071"/>
            <a:ext cx="2707394" cy="3404037"/>
            <a:chOff x="3068227" y="1060571"/>
            <a:chExt cx="3053992" cy="3839818"/>
          </a:xfrm>
        </p:grpSpPr>
        <p:grpSp>
          <p:nvGrpSpPr>
            <p:cNvPr id="66" name="Group 5">
              <a:extLst>
                <a:ext uri="{FF2B5EF4-FFF2-40B4-BE49-F238E27FC236}">
                  <a16:creationId xmlns:a16="http://schemas.microsoft.com/office/drawing/2014/main" id="{DB6F2F2F-3F0A-444E-90F4-AB90B8073D3C}"/>
                </a:ext>
              </a:extLst>
            </p:cNvPr>
            <p:cNvGrpSpPr/>
            <p:nvPr/>
          </p:nvGrpSpPr>
          <p:grpSpPr>
            <a:xfrm>
              <a:off x="4211960" y="1216575"/>
              <a:ext cx="434302" cy="3683814"/>
              <a:chOff x="4211960" y="1264200"/>
              <a:chExt cx="434302" cy="3683814"/>
            </a:xfrm>
          </p:grpSpPr>
          <p:sp>
            <p:nvSpPr>
              <p:cNvPr id="67" name="Rectangle 3">
                <a:extLst>
                  <a:ext uri="{FF2B5EF4-FFF2-40B4-BE49-F238E27FC236}">
                    <a16:creationId xmlns:a16="http://schemas.microsoft.com/office/drawing/2014/main" id="{CD22FEE6-C278-42C0-99AE-BF0345138E25}"/>
                  </a:ext>
                </a:extLst>
              </p:cNvPr>
              <p:cNvSpPr/>
              <p:nvPr/>
            </p:nvSpPr>
            <p:spPr>
              <a:xfrm>
                <a:off x="4466262" y="1264200"/>
                <a:ext cx="180000" cy="360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Rounded Rectangle 3">
                <a:extLst>
                  <a:ext uri="{FF2B5EF4-FFF2-40B4-BE49-F238E27FC236}">
                    <a16:creationId xmlns:a16="http://schemas.microsoft.com/office/drawing/2014/main" id="{6B04F270-BEC8-493C-B854-4651182784F8}"/>
                  </a:ext>
                </a:extLst>
              </p:cNvPr>
              <p:cNvSpPr/>
              <p:nvPr/>
            </p:nvSpPr>
            <p:spPr>
              <a:xfrm rot="10800000">
                <a:off x="4211960" y="1272212"/>
                <a:ext cx="434302" cy="3675802"/>
              </a:xfrm>
              <a:custGeom>
                <a:avLst/>
                <a:gdLst/>
                <a:ahLst/>
                <a:cxnLst/>
                <a:rect l="l" t="t" r="r" b="b"/>
                <a:pathLst>
                  <a:path w="727470" h="5112569">
                    <a:moveTo>
                      <a:pt x="727470" y="3816423"/>
                    </a:moveTo>
                    <a:lnTo>
                      <a:pt x="727470" y="5112569"/>
                    </a:lnTo>
                    <a:lnTo>
                      <a:pt x="6695" y="5112569"/>
                    </a:lnTo>
                    <a:lnTo>
                      <a:pt x="6695" y="3816425"/>
                    </a:lnTo>
                    <a:lnTo>
                      <a:pt x="1" y="3816425"/>
                    </a:lnTo>
                    <a:lnTo>
                      <a:pt x="1" y="2520281"/>
                    </a:lnTo>
                    <a:lnTo>
                      <a:pt x="0" y="2520281"/>
                    </a:lnTo>
                    <a:lnTo>
                      <a:pt x="0" y="1224135"/>
                    </a:lnTo>
                    <a:lnTo>
                      <a:pt x="0" y="768850"/>
                    </a:lnTo>
                    <a:lnTo>
                      <a:pt x="0" y="120129"/>
                    </a:lnTo>
                    <a:cubicBezTo>
                      <a:pt x="0" y="53784"/>
                      <a:pt x="53784" y="0"/>
                      <a:pt x="120129" y="0"/>
                    </a:cubicBezTo>
                    <a:cubicBezTo>
                      <a:pt x="186474" y="0"/>
                      <a:pt x="240258" y="53784"/>
                      <a:pt x="240258" y="120129"/>
                    </a:cubicBezTo>
                    <a:lnTo>
                      <a:pt x="240258" y="120152"/>
                    </a:lnTo>
                    <a:cubicBezTo>
                      <a:pt x="240258" y="53807"/>
                      <a:pt x="294042" y="23"/>
                      <a:pt x="360387" y="23"/>
                    </a:cubicBezTo>
                    <a:cubicBezTo>
                      <a:pt x="426733" y="23"/>
                      <a:pt x="480516" y="53807"/>
                      <a:pt x="480516" y="120152"/>
                    </a:cubicBezTo>
                    <a:lnTo>
                      <a:pt x="480516" y="120175"/>
                    </a:lnTo>
                    <a:cubicBezTo>
                      <a:pt x="480516" y="53829"/>
                      <a:pt x="534300" y="45"/>
                      <a:pt x="600645" y="45"/>
                    </a:cubicBezTo>
                    <a:cubicBezTo>
                      <a:pt x="666991" y="45"/>
                      <a:pt x="720775" y="53829"/>
                      <a:pt x="720775" y="120175"/>
                    </a:cubicBezTo>
                    <a:lnTo>
                      <a:pt x="720775" y="768849"/>
                    </a:lnTo>
                    <a:lnTo>
                      <a:pt x="720775" y="1224135"/>
                    </a:lnTo>
                    <a:lnTo>
                      <a:pt x="720775" y="2520279"/>
                    </a:lnTo>
                    <a:lnTo>
                      <a:pt x="720776" y="2520279"/>
                    </a:lnTo>
                    <a:lnTo>
                      <a:pt x="720776" y="3816423"/>
                    </a:lnTo>
                    <a:close/>
                  </a:path>
                </a:pathLst>
              </a:custGeom>
              <a:gradFill>
                <a:gsLst>
                  <a:gs pos="48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69" name="Group 7">
              <a:extLst>
                <a:ext uri="{FF2B5EF4-FFF2-40B4-BE49-F238E27FC236}">
                  <a16:creationId xmlns:a16="http://schemas.microsoft.com/office/drawing/2014/main" id="{74DF3ECE-C805-4AE0-B876-9AE388D18705}"/>
                </a:ext>
              </a:extLst>
            </p:cNvPr>
            <p:cNvGrpSpPr/>
            <p:nvPr/>
          </p:nvGrpSpPr>
          <p:grpSpPr>
            <a:xfrm>
              <a:off x="3808487" y="1060571"/>
              <a:ext cx="972000" cy="200950"/>
              <a:chOff x="4264755" y="1264200"/>
              <a:chExt cx="381507" cy="3683814"/>
            </a:xfrm>
          </p:grpSpPr>
          <p:sp>
            <p:nvSpPr>
              <p:cNvPr id="70" name="Rectangle 8">
                <a:extLst>
                  <a:ext uri="{FF2B5EF4-FFF2-40B4-BE49-F238E27FC236}">
                    <a16:creationId xmlns:a16="http://schemas.microsoft.com/office/drawing/2014/main" id="{D68A50A9-451A-46F4-B88C-35DB7041AEF3}"/>
                  </a:ext>
                </a:extLst>
              </p:cNvPr>
              <p:cNvSpPr/>
              <p:nvPr/>
            </p:nvSpPr>
            <p:spPr>
              <a:xfrm>
                <a:off x="4466262" y="1264200"/>
                <a:ext cx="180000" cy="360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Rounded Rectangle 3">
                <a:extLst>
                  <a:ext uri="{FF2B5EF4-FFF2-40B4-BE49-F238E27FC236}">
                    <a16:creationId xmlns:a16="http://schemas.microsoft.com/office/drawing/2014/main" id="{BA1FA988-BBC9-4FE9-B414-57D40C650771}"/>
                  </a:ext>
                </a:extLst>
              </p:cNvPr>
              <p:cNvSpPr/>
              <p:nvPr/>
            </p:nvSpPr>
            <p:spPr>
              <a:xfrm rot="10800000">
                <a:off x="4264755" y="1272211"/>
                <a:ext cx="381507" cy="3675803"/>
              </a:xfrm>
              <a:custGeom>
                <a:avLst/>
                <a:gdLst/>
                <a:ahLst/>
                <a:cxnLst/>
                <a:rect l="l" t="t" r="r" b="b"/>
                <a:pathLst>
                  <a:path w="727470" h="5112569">
                    <a:moveTo>
                      <a:pt x="727470" y="3816423"/>
                    </a:moveTo>
                    <a:lnTo>
                      <a:pt x="727470" y="5112569"/>
                    </a:lnTo>
                    <a:lnTo>
                      <a:pt x="6695" y="5112569"/>
                    </a:lnTo>
                    <a:lnTo>
                      <a:pt x="6695" y="3816425"/>
                    </a:lnTo>
                    <a:lnTo>
                      <a:pt x="1" y="3816425"/>
                    </a:lnTo>
                    <a:lnTo>
                      <a:pt x="1" y="2520281"/>
                    </a:lnTo>
                    <a:lnTo>
                      <a:pt x="0" y="2520281"/>
                    </a:lnTo>
                    <a:lnTo>
                      <a:pt x="0" y="1224135"/>
                    </a:lnTo>
                    <a:lnTo>
                      <a:pt x="0" y="768850"/>
                    </a:lnTo>
                    <a:lnTo>
                      <a:pt x="0" y="120129"/>
                    </a:lnTo>
                    <a:cubicBezTo>
                      <a:pt x="0" y="53784"/>
                      <a:pt x="53784" y="0"/>
                      <a:pt x="120129" y="0"/>
                    </a:cubicBezTo>
                    <a:cubicBezTo>
                      <a:pt x="186474" y="0"/>
                      <a:pt x="240258" y="53784"/>
                      <a:pt x="240258" y="120129"/>
                    </a:cubicBezTo>
                    <a:lnTo>
                      <a:pt x="240258" y="120152"/>
                    </a:lnTo>
                    <a:cubicBezTo>
                      <a:pt x="240258" y="53807"/>
                      <a:pt x="294042" y="23"/>
                      <a:pt x="360387" y="23"/>
                    </a:cubicBezTo>
                    <a:cubicBezTo>
                      <a:pt x="426733" y="23"/>
                      <a:pt x="480516" y="53807"/>
                      <a:pt x="480516" y="120152"/>
                    </a:cubicBezTo>
                    <a:lnTo>
                      <a:pt x="480516" y="120175"/>
                    </a:lnTo>
                    <a:cubicBezTo>
                      <a:pt x="480516" y="53829"/>
                      <a:pt x="534300" y="45"/>
                      <a:pt x="600645" y="45"/>
                    </a:cubicBezTo>
                    <a:cubicBezTo>
                      <a:pt x="666991" y="45"/>
                      <a:pt x="720775" y="53829"/>
                      <a:pt x="720775" y="120175"/>
                    </a:cubicBezTo>
                    <a:lnTo>
                      <a:pt x="720775" y="768849"/>
                    </a:lnTo>
                    <a:lnTo>
                      <a:pt x="720775" y="1224135"/>
                    </a:lnTo>
                    <a:lnTo>
                      <a:pt x="720775" y="2520279"/>
                    </a:lnTo>
                    <a:lnTo>
                      <a:pt x="720776" y="2520279"/>
                    </a:lnTo>
                    <a:lnTo>
                      <a:pt x="720776" y="3816423"/>
                    </a:lnTo>
                    <a:close/>
                  </a:path>
                </a:pathLst>
              </a:custGeom>
              <a:gradFill>
                <a:gsLst>
                  <a:gs pos="48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72" name="Pentagon 6">
              <a:extLst>
                <a:ext uri="{FF2B5EF4-FFF2-40B4-BE49-F238E27FC236}">
                  <a16:creationId xmlns:a16="http://schemas.microsoft.com/office/drawing/2014/main" id="{8334A81B-ADCF-45D2-8B0A-5797A9AC87A7}"/>
                </a:ext>
              </a:extLst>
            </p:cNvPr>
            <p:cNvSpPr/>
            <p:nvPr/>
          </p:nvSpPr>
          <p:spPr>
            <a:xfrm>
              <a:off x="3782219" y="1347614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3" name="Pentagon 11">
              <a:extLst>
                <a:ext uri="{FF2B5EF4-FFF2-40B4-BE49-F238E27FC236}">
                  <a16:creationId xmlns:a16="http://schemas.microsoft.com/office/drawing/2014/main" id="{C35C9739-4C80-418A-BF03-4D5A91B45E50}"/>
                </a:ext>
              </a:extLst>
            </p:cNvPr>
            <p:cNvSpPr/>
            <p:nvPr/>
          </p:nvSpPr>
          <p:spPr>
            <a:xfrm rot="10800000">
              <a:off x="3068227" y="2064660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4" name="Pentagon 12">
              <a:extLst>
                <a:ext uri="{FF2B5EF4-FFF2-40B4-BE49-F238E27FC236}">
                  <a16:creationId xmlns:a16="http://schemas.microsoft.com/office/drawing/2014/main" id="{1703E366-1E16-4207-A389-131A476155CA}"/>
                </a:ext>
              </a:extLst>
            </p:cNvPr>
            <p:cNvSpPr/>
            <p:nvPr/>
          </p:nvSpPr>
          <p:spPr>
            <a:xfrm>
              <a:off x="3782219" y="2781706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5" name="Pentagon 13">
              <a:extLst>
                <a:ext uri="{FF2B5EF4-FFF2-40B4-BE49-F238E27FC236}">
                  <a16:creationId xmlns:a16="http://schemas.microsoft.com/office/drawing/2014/main" id="{B19D7918-D386-4B99-90C5-F160C7D0BC01}"/>
                </a:ext>
              </a:extLst>
            </p:cNvPr>
            <p:cNvSpPr/>
            <p:nvPr/>
          </p:nvSpPr>
          <p:spPr>
            <a:xfrm rot="10800000">
              <a:off x="3068227" y="3498752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9">
              <a:extLst>
                <a:ext uri="{FF2B5EF4-FFF2-40B4-BE49-F238E27FC236}">
                  <a16:creationId xmlns:a16="http://schemas.microsoft.com/office/drawing/2014/main" id="{6210E07B-EE1F-450E-9390-2506465E5445}"/>
                </a:ext>
              </a:extLst>
            </p:cNvPr>
            <p:cNvSpPr/>
            <p:nvPr/>
          </p:nvSpPr>
          <p:spPr>
            <a:xfrm>
              <a:off x="4964535" y="2213173"/>
              <a:ext cx="298087" cy="2790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DB8A565C-72EF-41D0-B517-7C7CDB2B7F3C}"/>
                </a:ext>
              </a:extLst>
            </p:cNvPr>
            <p:cNvSpPr/>
            <p:nvPr/>
          </p:nvSpPr>
          <p:spPr>
            <a:xfrm rot="2700000">
              <a:off x="3982608" y="2867298"/>
              <a:ext cx="225833" cy="404877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Pie 24">
              <a:extLst>
                <a:ext uri="{FF2B5EF4-FFF2-40B4-BE49-F238E27FC236}">
                  <a16:creationId xmlns:a16="http://schemas.microsoft.com/office/drawing/2014/main" id="{8110F31C-14C7-4000-9C8C-10D5A56241F4}"/>
                </a:ext>
              </a:extLst>
            </p:cNvPr>
            <p:cNvSpPr/>
            <p:nvPr/>
          </p:nvSpPr>
          <p:spPr>
            <a:xfrm>
              <a:off x="4914152" y="3619637"/>
              <a:ext cx="336154" cy="334293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Frame 17">
              <a:extLst>
                <a:ext uri="{FF2B5EF4-FFF2-40B4-BE49-F238E27FC236}">
                  <a16:creationId xmlns:a16="http://schemas.microsoft.com/office/drawing/2014/main" id="{960A5838-37F8-4F9D-B92A-74977DA9B8D8}"/>
                </a:ext>
              </a:extLst>
            </p:cNvPr>
            <p:cNvSpPr/>
            <p:nvPr/>
          </p:nvSpPr>
          <p:spPr>
            <a:xfrm>
              <a:off x="3992468" y="1484636"/>
              <a:ext cx="302019" cy="30201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DE1563-7AAD-4C3B-A701-22908126AE36}"/>
                </a:ext>
              </a:extLst>
            </p:cNvPr>
            <p:cNvSpPr txBox="1"/>
            <p:nvPr/>
          </p:nvSpPr>
          <p:spPr>
            <a:xfrm>
              <a:off x="4337463" y="1464458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FA929C-8111-4A00-8D7D-59586772E295}"/>
                </a:ext>
              </a:extLst>
            </p:cNvPr>
            <p:cNvSpPr txBox="1"/>
            <p:nvPr/>
          </p:nvSpPr>
          <p:spPr>
            <a:xfrm>
              <a:off x="3299590" y="2180042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5B4093F-A687-49B2-907B-EC576C9BFD6A}"/>
                </a:ext>
              </a:extLst>
            </p:cNvPr>
            <p:cNvSpPr txBox="1"/>
            <p:nvPr/>
          </p:nvSpPr>
          <p:spPr>
            <a:xfrm>
              <a:off x="4352718" y="2895626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662955-EA46-4712-9781-E866A3E15B5A}"/>
                </a:ext>
              </a:extLst>
            </p:cNvPr>
            <p:cNvSpPr txBox="1"/>
            <p:nvPr/>
          </p:nvSpPr>
          <p:spPr>
            <a:xfrm>
              <a:off x="3299590" y="3611210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42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4CB197-BFA6-4E2A-A9E0-9FC59134AA0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BD8065-E742-4C83-BF38-8D01D8C0A47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580189-9B60-4AC5-A088-081B0C5BA96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39131-2FE0-441E-B547-FE82B9D533E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4CEED323-046B-4CC3-8D33-D70B60D8C855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4D25AF42-6FA6-4FED-B582-ED59987C7B1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16C26AC8-9AC7-478E-A9EB-AEF3E0BBCCE2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761FDA03-CD71-482D-900A-F2BA2EDC2106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82836910-14BC-4F69-A6FB-1282171F40BA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8C861AF5-31B3-41DC-B4A5-C5E995E45ACB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26B7E5C9-51D2-454A-83FC-931B40E06C6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BB8E7920-B2DD-4EAF-A457-9569CFF2A16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B6573A62-8611-4503-B898-7C370BA8FA7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52EE9648-5774-4AD6-B648-447B00053D6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BA8C6C77-2145-4BC4-A250-A6F1489D4B8B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913F2273-40E5-43C2-8FA7-28FE4FE756FC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AD4A5DA0-D4B4-4DA8-BA3C-CF8B99554909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A20DC428-6D4E-47F1-B4C3-DC6BDF96F0B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8BE088C3-8210-4CEF-9754-6F52BB317F3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24150B3E-EDF9-414C-B97F-44920B612908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09AAD879-21CF-4C4C-A30B-DF9E5F22659A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A08EA2CA-8ACC-4E84-80B4-97569C990EE6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296C2DDF-A79C-45EF-BF53-4E48EC21D3ED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BD80AB1-81B0-4BEE-9F96-94656E4D4F2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082F6028-A8B2-4AA8-AACD-98EEF9C3D26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8AA2794B-0222-4B63-8718-86EA1A106962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B522C78A-6E39-48BB-AFEF-3822696AFBD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3F74B011-B3EF-4E69-931E-14CB6455714E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2E86C9D6-5EFB-411C-BF38-96856EC384BC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94B50FD2-7027-4FD6-BA6F-11B683AB8160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BC5CA1C9-EB48-417E-8FA0-1F47355D8B20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EE9E83C8-FE03-4A66-80B5-543D1E47B0B8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7F2CF3E1-308A-406F-B188-F2BE4562172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49A51B89-B385-463B-9041-9D6A5B9027D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08366A07-262C-415A-B56E-04A0EB02253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90F79D16-61F3-491C-9B8A-31DCEEA3AB9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B756FA3C-65CA-4F51-B15D-2BCCEBC8EEC4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0C5BFE65-3340-49BD-86C2-A55275FA803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77D338CA-4463-4E39-907D-4250541C3BD1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88CBDD5A-4160-4C17-A3A9-0B0ADC5681D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35E21678-2C39-4AC8-8DB6-6C81A90C143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3AA62F62-F814-48C9-BA86-46DEAA876220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BB1A010B-9674-4B7C-A93D-E1A9E382AF3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B87DB019-D745-4616-AB26-B5ED2354AB4D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3F5B7759-DAB3-4A03-9DF0-75EC2DB78AA9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2C04078-2B92-4D51-8887-721C7974B19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AF88E06B-69BC-4CFA-9825-125E069B58C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471A9F36-1112-43E3-8E8C-87989EB62EF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D307C727-3F85-4AFF-B829-AC4198CA938A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9B5CFEEE-22A0-4F0B-89C7-105EC65055B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0FDDB2DF-9081-4AB0-8939-D16A53C8CED7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CCA02B26-B119-44A1-83C6-00818731C8D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346815F5-C0F4-44AF-AA52-F70357C71FD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42DB185F-7A1B-4946-9692-D133F51D438C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222ACDB5-E12B-49B1-9469-E31C94C76A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4AA7CB-6DA9-466B-A120-365E703D3AA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272C0C-DC23-4A29-95C4-01C09BA71C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6A25B-B154-44EA-AF43-546A73CDD3F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EB687A-D5FA-468F-BDCF-27AC3CD6AECB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1BCFAF1B-A33B-4256-996C-47E5FDC9ACC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D22CFFD0-B263-4189-A2A9-BA1583F10C0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9C26A458-29F0-4926-89BF-40CF4E6632D2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58697E09-2D08-4E3A-8CD8-EF7AA33CDF5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37EE4207-FE16-4E28-9394-108D58EE2B9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E39EE1A8-B2EA-453C-AB00-44551E1A6E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AA79DE30-5C27-4632-BC7B-C543F2E1132F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E6CF2FD-75A4-497E-9D06-2AF08A7CF1F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9A39B10-498E-413C-B70F-E762298CF9E4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5DC840F6-2C02-4C5A-BAEE-6F513CF8C39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7970733-B806-48F6-B93B-28DA288B834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7F562E3C-B2C5-4B38-B375-1B49C2389905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F3D42C02-1684-4184-B179-BB475B0B4A04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F62945A2-B72A-4E97-8431-FB78CCE7909C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8A8AF08E-4A5E-47AE-AE81-F36B62DF73A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8AB5805A-8398-40E6-ABA0-5EE4AA8CF78F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8EAB34F4-67EE-40A1-B0EE-27C54170213C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35051591-549D-4CBE-A7C8-9881C3E99BF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7CC5DEFD-81FB-4194-80DB-135F2C4AE74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9C58DBBA-4F05-4F11-8F38-52D098509C74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AB1F1876-4715-430C-8DEE-D47C1E1F12C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D1ADD932-2630-4436-ABFD-F20321CD99E9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EB5B11C8-A8AF-4BE6-80BB-9CE0E8BE61DF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A95AFA0F-8405-42A7-A430-6BC5B079A8C5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7C59FE81-73E4-43B2-ACED-B19DC8A35B1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02DCCC58-F09E-46CA-9989-0F131B9AB50E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053C1DD-912D-49E2-9501-B8DA8017B6EE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684495EF-B51A-482C-AAB0-760D9715654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51BC7037-6F63-4092-9617-52F5AB37D0CF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13AF2EA8-D0B7-4EA3-9346-66D317932A1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B47A950-F57E-44D1-BE54-C1542CF89F8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9D1D2A1-A0AB-45DA-B2A7-40B65D654E51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2092195-BE91-4052-B622-1F3931615F7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9F2062CF-09AA-4707-8B9D-4FD93936C7B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19B855FE-870A-4962-93BF-648E5E2C589D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5DF0FC1-2CB5-4E1F-8CC4-BC4DBADAFE0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8306277B-071E-42A0-A285-5ED629D0BF7A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BFBC44F-95FA-49A4-B238-F08EB3764CE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71E34CD-ECB1-4AAC-A20F-6DF96DEBF77E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014D9E3-4A18-49E9-84DE-E60A1CB0D05B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B4788A13-D3E5-427C-87C6-2E62E2496071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F06E9387-7862-4427-9EC5-8C1959A9C72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54167F02-FEDE-4650-8C43-17EB4FF501EF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4A39B1CB-8D93-4FCC-91EF-41ADB57D6DC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8CF6DD44-4C45-423E-90B8-D01A184D12C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7B8549-97C2-4B4D-AFEE-CDFFFD600DC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5E12DB-5B95-4BF7-B815-FF0BDA15609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B33F2E-3C34-440E-9C29-D3E6F6F091E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4222FF-F129-4984-8D9C-BCD3938BB01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C20F76FA-1A18-4117-ADC7-DCD85E8E3D30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236BE5DF-D5D6-4EF7-9F34-740A771D08F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725C98A2-11F4-4A0C-B17E-73346879F7A8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D2A682A8-D89C-47F7-88A4-067D38F0784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3A0095AF-6328-4BF7-AA5A-EB240FA9096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9617193B-5EA3-4B0A-9A69-63DE5C33D493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7E90FF6F-40B4-433F-958D-6750D7BB4EA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0BD51B1E-8C21-4717-B67A-0B3BAA7D041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6E83FCCA-8DF2-4E38-A7AE-0A3C83C94DE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665D7949-D2AA-44C7-BA17-88F596156E0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1C9851CE-DCFE-4A37-8D35-E148DFBCD73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B420E850-DFD0-477E-86B3-84FB61195F3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36BC09E0-C0D7-41FC-AD93-F6189403868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F0D6B91B-2CE7-43D6-9792-7301B7FAD003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589EDA81-5C53-4FDA-840D-060099A9A03A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DBD564AF-CF65-450D-AC20-42E70F41C6B8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498F91D-8429-4950-A07C-B989F1082230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3E6B7008-F328-48E3-B173-E2536E41447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4FC48AAB-A6E9-4245-840F-3F065E947B45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0035ECF9-A571-4BE3-A7EA-691BED019999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FD76E90F-2590-4D99-A0FE-60C699D17BA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92A26B27-B906-4902-8465-8A307AC1CDD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5DBD9BDD-706C-445C-8B35-37101959629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C57AFFA3-BC92-4644-947A-B9CB03610079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F02CE3A1-E5F9-4536-BB78-7F31768C30A1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DA108EB6-71CB-44B1-A5AF-E063666DD5E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831885E5-0FEE-4C71-8A5B-E56E6809718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5D3F2748-D874-4BC1-85CD-C8BBE2262020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8DFA5CED-6307-4D51-989D-386184A48EC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B67E0708-4D8F-4722-9702-24D7BA74100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18B9D878-AAA0-4A9E-BED0-8508F76B14A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39363321-B745-47FE-8557-AADF43B81CA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69515F70-B983-45FF-AED4-53241F41B2AF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0A53D40-19BB-487F-B008-186AFD7599E7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D469F78-819C-4792-AB40-184DDBEDE0BE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635DAC5F-AA24-4839-BD7E-8323A276CC42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01D22957-E562-46CC-A617-074E3E528DA3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60B855B6-C495-478A-984B-DF0046AB38E4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46EFA7C8-BDE4-49CD-8B97-0D7C3AE2527E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DE2FD424-1B49-49CA-8D4C-45636BD7CD9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B94BCA0-2341-41C8-8E02-6216769E459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9EAE4DE1-47B2-44AC-8CB9-77FE735BDBC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F7B3CBA5-2565-4A06-B51D-59F976DC094D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B7EA656B-7B32-433A-BA1E-B97AA85B1310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31693555-398C-48F4-B795-49A86637A4E5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D9A0172B-A39A-44CB-AC6D-A33B69BC4880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AF397C65-8ECE-4F2B-8DF0-A789F636164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555136B1-2F11-4A0B-B151-0E33949EAB69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6539E8B2-1E1E-40BC-8428-5F239C7CF6B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84715C33-9C86-4663-ABF2-F558DE66F2A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982F5ACB-68BF-4891-BCF4-A7A45FAF289C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281" y="2662808"/>
            <a:ext cx="615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7467" y="2067694"/>
            <a:ext cx="44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Services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19622"/>
            <a:ext cx="914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30"/>
          <p:cNvSpPr/>
          <p:nvPr/>
        </p:nvSpPr>
        <p:spPr>
          <a:xfrm>
            <a:off x="1290136" y="1666031"/>
            <a:ext cx="643553" cy="64167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e 24"/>
          <p:cNvSpPr/>
          <p:nvPr/>
        </p:nvSpPr>
        <p:spPr>
          <a:xfrm>
            <a:off x="5304374" y="1640993"/>
            <a:ext cx="695600" cy="69174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224312" y="1672043"/>
            <a:ext cx="672638" cy="6296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3376724" y="1525864"/>
            <a:ext cx="484616" cy="92200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2466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8278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5372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185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816" y="3415974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30722" y="3415974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13628" y="3415974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96535" y="3415974"/>
            <a:ext cx="1728192" cy="1081951"/>
            <a:chOff x="1062658" y="3986014"/>
            <a:chExt cx="1728192" cy="1081951"/>
          </a:xfrm>
        </p:grpSpPr>
        <p:sp>
          <p:nvSpPr>
            <p:cNvPr id="25" name="TextBox 2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77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Team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6159" y="3631408"/>
            <a:ext cx="1350106" cy="524518"/>
            <a:chOff x="856159" y="3401938"/>
            <a:chExt cx="1350106" cy="524518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69208" y="3631408"/>
            <a:ext cx="1350106" cy="524518"/>
            <a:chOff x="856159" y="3401938"/>
            <a:chExt cx="1350106" cy="52451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82257" y="3631408"/>
            <a:ext cx="1350106" cy="524518"/>
            <a:chOff x="856159" y="3401938"/>
            <a:chExt cx="1350106" cy="524518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95306" y="3631408"/>
            <a:ext cx="1350106" cy="524518"/>
            <a:chOff x="856159" y="3401938"/>
            <a:chExt cx="1350106" cy="524518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DF752F2-517A-4C24-B30B-FF0D15AC2F63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F95C883-875E-48F4-BC62-526E2D0A2647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F11C37CF-15B6-4CE1-92DA-E5D273102EDE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D7829F-292A-4CF1-8E86-8B257155E55A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</p:spTree>
    <p:extLst>
      <p:ext uri="{BB962C8B-B14F-4D97-AF65-F5344CB8AC3E}">
        <p14:creationId xmlns:p14="http://schemas.microsoft.com/office/powerpoint/2010/main" val="90458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817" y="2878251"/>
            <a:ext cx="7920000" cy="72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13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915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217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519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425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821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7123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61211" y="31346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3211" y="22438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5211" y="31346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7211" y="22438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6139" y="3182321"/>
            <a:ext cx="1075163" cy="46166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63637" y="3503259"/>
            <a:ext cx="1806065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2081" y="1380538"/>
            <a:ext cx="1806065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6749" y="3503259"/>
            <a:ext cx="180606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35193" y="1380538"/>
            <a:ext cx="180606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78303" y="1380538"/>
            <a:ext cx="180606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63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196181-5F8E-4EBB-A32A-7DBB6A7137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948358" y="2017713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036590" y="2017713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124822" y="2017713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7213054" y="2017713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432978" y="2335393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557337" y="2272472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1237481" y="2307766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Frame 17"/>
          <p:cNvSpPr/>
          <p:nvPr/>
        </p:nvSpPr>
        <p:spPr>
          <a:xfrm>
            <a:off x="3342780" y="2323903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3568" y="3219822"/>
            <a:ext cx="1431126" cy="1417356"/>
            <a:chOff x="803640" y="3362835"/>
            <a:chExt cx="2059657" cy="141735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78226" y="3219822"/>
            <a:ext cx="1431126" cy="1417356"/>
            <a:chOff x="803640" y="3362835"/>
            <a:chExt cx="2059657" cy="141735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72884" y="3219822"/>
            <a:ext cx="1431126" cy="1417356"/>
            <a:chOff x="803640" y="3362835"/>
            <a:chExt cx="2059657" cy="141735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67542" y="3219822"/>
            <a:ext cx="1431126" cy="1417356"/>
            <a:chOff x="803640" y="3362835"/>
            <a:chExt cx="2059657" cy="14173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55BA9FA-FF47-4E97-865B-95ADB0E48A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97470AF-5CE6-45CE-9B78-0E9BEAB07B0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1895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2077</Words>
  <Application>Microsoft Office PowerPoint</Application>
  <PresentationFormat>全屏显示(16:9)</PresentationFormat>
  <Paragraphs>319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李 亚星</cp:lastModifiedBy>
  <cp:revision>80</cp:revision>
  <dcterms:created xsi:type="dcterms:W3CDTF">2016-12-05T23:26:54Z</dcterms:created>
  <dcterms:modified xsi:type="dcterms:W3CDTF">2022-07-08T05:38:11Z</dcterms:modified>
</cp:coreProperties>
</file>