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2" r:id="rId3"/>
    <p:sldId id="263" r:id="rId4"/>
    <p:sldId id="264" r:id="rId5"/>
    <p:sldId id="260" r:id="rId6"/>
    <p:sldId id="261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66DA987-A499-4E3E-B988-7EDB5FC9B007}">
          <p14:sldIdLst>
            <p14:sldId id="256"/>
            <p14:sldId id="262"/>
            <p14:sldId id="263"/>
            <p14:sldId id="264"/>
            <p14:sldId id="260"/>
            <p14:sldId id="261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0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9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0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96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3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51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4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6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6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7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3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54450-BAA0-4D0E-B2D0-1755B904F58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5C591-95E2-4BB6-AA8E-B413AFA0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tarliarzn/project-management-based-on-git/tree/master/exe" TargetMode="External"/><Relationship Id="rId2" Type="http://schemas.openxmlformats.org/officeDocument/2006/relationships/hyperlink" Target="https://pan.baidu.com/s/1jLg836Iuz9jlBwK0HyI_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tarliarzn/project-management-based-on-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1.@&#20840;&#20307;&#20154;&#21592;&#21364;&#20064;&#24815;&#24615;&#24573;&#30053;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gluchun.github.io/" TargetMode="External"/><Relationship Id="rId2" Type="http://schemas.openxmlformats.org/officeDocument/2006/relationships/hyperlink" Target="https://tainfnag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yllabus%20for%20Project%20Managemen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8E034-D803-4255-965C-315CB72FA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语言服务项目管理</a:t>
            </a:r>
            <a:br>
              <a:rPr lang="en-US" altLang="zh-CN" dirty="0"/>
            </a:br>
            <a:r>
              <a:rPr lang="en-US" altLang="zh-CN" dirty="0"/>
              <a:t>Content Management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5D3EC-0681-4BFE-95B7-FB781424E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 0 </a:t>
            </a:r>
            <a:r>
              <a:rPr lang="zh-CN" altLang="en-US" dirty="0"/>
              <a:t>课程简介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519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D3DA6-35C7-42C8-89EB-1A161F9C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课程要求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FBDCB3-AE41-46A9-B6E2-8DC1E18D8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606" y="-1"/>
            <a:ext cx="427155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8927E-79CE-4D14-87AA-2C0E3825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1EA9D-23B1-4D66-84BE-41BD7890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课程参考书目：</a:t>
            </a:r>
            <a:r>
              <a:rPr lang="en-US" altLang="zh-CN" i="1" dirty="0"/>
              <a:t>Technical Communication(11ed.)</a:t>
            </a:r>
          </a:p>
          <a:p>
            <a:r>
              <a:rPr lang="en-US" altLang="zh-CN" i="1" dirty="0"/>
              <a:t>2.</a:t>
            </a:r>
            <a:r>
              <a:rPr lang="zh-CN" altLang="en-US" i="1" dirty="0"/>
              <a:t>其他参考书目：</a:t>
            </a:r>
            <a:r>
              <a:rPr lang="en-US" altLang="zh-CN" dirty="0">
                <a:hlinkClick r:id="rId2"/>
              </a:rPr>
              <a:t>https://pan.baidu.com/s/1jLg836Iuz9jlBwK0HyI_rg</a:t>
            </a:r>
            <a:endParaRPr lang="en-US" altLang="zh-CN" dirty="0"/>
          </a:p>
          <a:p>
            <a:r>
              <a:rPr lang="en-US" altLang="zh-CN" i="1" dirty="0"/>
              <a:t>3.</a:t>
            </a:r>
            <a:r>
              <a:rPr lang="zh-CN" altLang="en-US" i="1" dirty="0"/>
              <a:t>软件下载：</a:t>
            </a:r>
            <a:r>
              <a:rPr lang="en-US" altLang="zh-CN" dirty="0">
                <a:hlinkClick r:id="rId3"/>
              </a:rPr>
              <a:t>https://github.com/suntarliarzn/project-management-based-on-git/tree/master/exe</a:t>
            </a:r>
            <a:endParaRPr lang="en-US" altLang="zh-CN" i="1" dirty="0"/>
          </a:p>
          <a:p>
            <a:r>
              <a:rPr lang="en-US" altLang="zh-CN" i="1" dirty="0"/>
              <a:t>4.</a:t>
            </a:r>
            <a:r>
              <a:rPr lang="zh-CN" altLang="en-US" i="1" dirty="0"/>
              <a:t>课程所有资料：</a:t>
            </a:r>
            <a:r>
              <a:rPr lang="en-US" altLang="zh-CN" dirty="0">
                <a:hlinkClick r:id="rId4"/>
              </a:rPr>
              <a:t>https://github.com/suntarliarzn/project-management-based-on-git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23236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E9C42-E89F-4A82-9E9C-595C99B2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questions to go: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0B7EA-CD0C-43F6-A927-791EB927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Any</a:t>
            </a:r>
            <a:r>
              <a:rPr lang="zh-CN" altLang="en-US" dirty="0"/>
              <a:t> </a:t>
            </a:r>
            <a:r>
              <a:rPr lang="en-US" altLang="zh-CN" dirty="0"/>
              <a:t>problems/rewards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my course last?</a:t>
            </a:r>
          </a:p>
          <a:p>
            <a:r>
              <a:rPr lang="en-US" altLang="zh-CN" dirty="0"/>
              <a:t>2. Any problems in your translation study?</a:t>
            </a:r>
          </a:p>
          <a:p>
            <a:r>
              <a:rPr lang="en-US" altLang="zh-CN" dirty="0"/>
              <a:t>3. Any problems/rewards in your project management?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7C424-D6A1-4BA8-A044-8F911F8A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questions in workplace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C0B95-BFF5-47E5-8769-AB26A11E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1.@</a:t>
            </a:r>
            <a:r>
              <a:rPr lang="zh-CN" altLang="en-US" dirty="0">
                <a:hlinkClick r:id="rId2"/>
              </a:rPr>
              <a:t>全体人员却习惯性忽略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发送的文档半路失踪，不知道谁的责任？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稿子</a:t>
            </a:r>
            <a:r>
              <a:rPr lang="en-US" altLang="zh-CN" dirty="0"/>
              <a:t>/</a:t>
            </a:r>
            <a:r>
              <a:rPr lang="zh-CN" altLang="en-US" dirty="0"/>
              <a:t>表格一再更改提交</a:t>
            </a:r>
            <a:r>
              <a:rPr lang="en-US" altLang="zh-CN" dirty="0"/>
              <a:t>/</a:t>
            </a:r>
            <a:r>
              <a:rPr lang="zh-CN" altLang="en-US" dirty="0"/>
              <a:t>询问，像保姆一样，收到崩溃？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交上来的稿子命名无规律，无法辨识？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AF9B74-9707-4012-85C2-71BF3EC4F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65" y="872106"/>
            <a:ext cx="2704762" cy="263809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DC7F042-7B70-4D27-8527-68E8BAC0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65" y="1066800"/>
            <a:ext cx="61436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AEFB17-1B1B-4DC8-92CE-3DE423072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565" y="857116"/>
            <a:ext cx="7773490" cy="26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B1BBDF-BA62-4246-928C-965E9D36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735286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https://tainfnag.github.io/</a:t>
            </a:r>
            <a:br>
              <a:rPr lang="en-US" altLang="zh-CN" sz="2000" dirty="0"/>
            </a:br>
            <a:r>
              <a:rPr lang="en-US" altLang="zh-CN" sz="2000" dirty="0">
                <a:hlinkClick r:id="rId3"/>
              </a:rPr>
              <a:t>https://zhuangluchun.github.io/</a:t>
            </a:r>
            <a:endParaRPr lang="zh-CN" altLang="en-US" sz="2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28B672D-6FB1-4014-B587-9C6D0207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责备没有意义，要找到更好的解决方案。</a:t>
            </a:r>
            <a:r>
              <a:rPr lang="en-US" altLang="zh-CN" dirty="0"/>
              <a:t>------</a:t>
            </a:r>
            <a:r>
              <a:rPr lang="zh-CN" altLang="en-US" dirty="0"/>
              <a:t>鲁迅</a:t>
            </a:r>
          </a:p>
        </p:txBody>
      </p:sp>
    </p:spTree>
    <p:extLst>
      <p:ext uri="{BB962C8B-B14F-4D97-AF65-F5344CB8AC3E}">
        <p14:creationId xmlns:p14="http://schemas.microsoft.com/office/powerpoint/2010/main" val="2906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CC050-3FD3-4E3B-BE61-1E0E250E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6E8A3-244A-4E49-AA73-E8EF7997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课程规划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课程要求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课程资料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31F8BA-F951-4E2C-9459-759305AC0A64}"/>
              </a:ext>
            </a:extLst>
          </p:cNvPr>
          <p:cNvSpPr txBox="1"/>
          <p:nvPr/>
        </p:nvSpPr>
        <p:spPr>
          <a:xfrm>
            <a:off x="1484310" y="2343833"/>
            <a:ext cx="941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本课程的最终目的是利用系统化、模块化思维，借助相关工具，更好地梳理项目流程，管理文档项目内容，展示项目成功。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7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50337-FC58-4D1D-9C8C-FAF02987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课程规划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E96486-4C30-4F53-BB24-8B347F77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课程内容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课程知识点</a:t>
            </a:r>
            <a:endParaRPr lang="en-US" altLang="zh-CN" dirty="0"/>
          </a:p>
          <a:p>
            <a:r>
              <a:rPr lang="en-US" altLang="zh-CN" dirty="0"/>
              <a:t>1.3 </a:t>
            </a:r>
            <a:r>
              <a:rPr lang="zh-CN" altLang="en-US" dirty="0"/>
              <a:t>课程项目</a:t>
            </a:r>
          </a:p>
        </p:txBody>
      </p:sp>
    </p:spTree>
    <p:extLst>
      <p:ext uri="{BB962C8B-B14F-4D97-AF65-F5344CB8AC3E}">
        <p14:creationId xmlns:p14="http://schemas.microsoft.com/office/powerpoint/2010/main" val="5927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2320-DCDE-4C27-9BE9-51A8EB9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课程内容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555BD-2B3D-4885-B132-9A2028A7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hlinkClick r:id="rId2" action="ppaction://hlinkfile"/>
            <a:extLst>
              <a:ext uri="{FF2B5EF4-FFF2-40B4-BE49-F238E27FC236}">
                <a16:creationId xmlns:a16="http://schemas.microsoft.com/office/drawing/2014/main" id="{0493B839-8DAC-4BD2-AA41-E266BC9F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631" y="2666999"/>
            <a:ext cx="4794069" cy="44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22D03-9DFD-4174-A3AD-0458C31F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课程知识点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0DC2B-FD60-4DFF-90FB-115CC3D4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1BCCF0-3FA3-4414-91C7-475A58AE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06" y="2661234"/>
            <a:ext cx="10232920" cy="17525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29FEDF-AC11-4626-9FE5-B522C720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241" y="4413833"/>
            <a:ext cx="1933333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2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45480-C6F6-4F2A-9F24-3296B974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C216-E527-4D8A-A1F7-DD07039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6E489E-0A81-4E88-B2C8-48D1B33F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76" y="2666999"/>
            <a:ext cx="9223380" cy="31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4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1513</TotalTime>
  <Words>254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Corbel</vt:lpstr>
      <vt:lpstr>视差</vt:lpstr>
      <vt:lpstr>语言服务项目管理 Content Management</vt:lpstr>
      <vt:lpstr>3 questions to go:</vt:lpstr>
      <vt:lpstr>My questions in workplace</vt:lpstr>
      <vt:lpstr>https://tainfnag.github.io/ https://zhuangluchun.github.io/</vt:lpstr>
      <vt:lpstr>Contents</vt:lpstr>
      <vt:lpstr>1.课程规划</vt:lpstr>
      <vt:lpstr>1.1 课程内容 </vt:lpstr>
      <vt:lpstr>1.2 课程知识点</vt:lpstr>
      <vt:lpstr>1.3 课程项目</vt:lpstr>
      <vt:lpstr>2. 课程要求</vt:lpstr>
      <vt:lpstr>1.3 课程资料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语言服务项目管理 Content Management</dc:title>
  <dc:creator>李 亚星</dc:creator>
  <cp:lastModifiedBy>李 亚星</cp:lastModifiedBy>
  <cp:revision>49</cp:revision>
  <dcterms:created xsi:type="dcterms:W3CDTF">2018-08-28T09:19:59Z</dcterms:created>
  <dcterms:modified xsi:type="dcterms:W3CDTF">2019-09-02T11:40:10Z</dcterms:modified>
</cp:coreProperties>
</file>