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EAEA-BC51-4DB3-BBF5-D6C72128DD6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BB07-F64A-4EE8-A779-C0A08285AA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关于大学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面积多大</a:t>
            </a:r>
            <a:endParaRPr lang="en-US" altLang="zh-CN" dirty="0" smtClean="0"/>
          </a:p>
          <a:p>
            <a:r>
              <a:rPr lang="zh-CN" altLang="en-US" dirty="0" smtClean="0"/>
              <a:t>环境好坏</a:t>
            </a:r>
            <a:endParaRPr lang="en-US" altLang="zh-CN" dirty="0" smtClean="0"/>
          </a:p>
          <a:p>
            <a:r>
              <a:rPr lang="en-US" altLang="zh-CN" smtClean="0"/>
              <a:t>1.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食堂面积大不大</a:t>
            </a:r>
            <a:endParaRPr lang="en-US" altLang="zh-CN" dirty="0" smtClean="0"/>
          </a:p>
          <a:p>
            <a:r>
              <a:rPr lang="zh-CN" altLang="en-US" dirty="0" smtClean="0"/>
              <a:t>饭菜品种是否多样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是否有空凋</a:t>
            </a:r>
            <a:endParaRPr lang="en-US" altLang="zh-CN" dirty="0" smtClean="0"/>
          </a:p>
          <a:p>
            <a:r>
              <a:rPr lang="zh-CN" altLang="en-US" dirty="0"/>
              <a:t>是否有</a:t>
            </a:r>
            <a:r>
              <a:rPr lang="zh-CN" altLang="en-US" dirty="0" smtClean="0"/>
              <a:t>洗衣机</a:t>
            </a:r>
            <a:endParaRPr lang="en-US" altLang="zh-CN" dirty="0" smtClean="0"/>
          </a:p>
          <a:p>
            <a:r>
              <a:rPr lang="zh-CN" altLang="en-US" dirty="0"/>
              <a:t>是否有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zh-CN" altLang="en-US" dirty="0"/>
              <a:t>几人间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购物是否方便</a:t>
            </a:r>
            <a:endParaRPr lang="en-US" altLang="zh-CN" dirty="0" smtClean="0"/>
          </a:p>
          <a:p>
            <a:r>
              <a:rPr lang="zh-CN" altLang="en-US" dirty="0"/>
              <a:t>交通是否</a:t>
            </a:r>
            <a:r>
              <a:rPr lang="zh-CN" altLang="en-US" dirty="0" smtClean="0"/>
              <a:t>便利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如何坐车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是否有校车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师资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教龄</a:t>
            </a:r>
            <a:endParaRPr lang="en-US" altLang="zh-CN" dirty="0" smtClean="0"/>
          </a:p>
          <a:p>
            <a:r>
              <a:rPr lang="zh-CN" altLang="en-US" dirty="0" smtClean="0"/>
              <a:t>教育背景</a:t>
            </a:r>
            <a:endParaRPr lang="en-US" altLang="zh-CN" dirty="0" smtClean="0"/>
          </a:p>
          <a:p>
            <a:r>
              <a:rPr lang="zh-CN" altLang="en-US" dirty="0"/>
              <a:t>教授数量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关于大学3000问</vt:lpstr>
      <vt:lpstr>面貌</vt:lpstr>
      <vt:lpstr>吃</vt:lpstr>
      <vt:lpstr>住</vt:lpstr>
      <vt:lpstr>行</vt:lpstr>
      <vt:lpstr>师资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关于大学3000问</dc:title>
  <dc:creator>01</dc:creator>
  <cp:lastModifiedBy>01</cp:lastModifiedBy>
  <cp:revision>2</cp:revision>
  <dcterms:created xsi:type="dcterms:W3CDTF">2018-09-30T00:15:58Z</dcterms:created>
  <dcterms:modified xsi:type="dcterms:W3CDTF">2018-09-30T00:29:50Z</dcterms:modified>
</cp:coreProperties>
</file>