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59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6DF47-E24D-4210-9590-83A828217F17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27A8D050-6CD8-437E-8935-A6154853E6D6}">
      <dgm:prSet/>
      <dgm:spPr/>
      <dgm:t>
        <a:bodyPr/>
        <a:lstStyle/>
        <a:p>
          <a:pPr rtl="0"/>
          <a:r>
            <a:rPr lang="zh-CN" dirty="0" smtClean="0"/>
            <a:t>总体：颜色单调，无魅力。</a:t>
          </a:r>
          <a:endParaRPr lang="zh-CN" dirty="0"/>
        </a:p>
      </dgm:t>
    </dgm:pt>
    <dgm:pt modelId="{AD6C7158-4E69-42F2-9214-BC06FD6EC857}" type="parTrans" cxnId="{E6F2A74F-8816-47AC-942C-35DA64D54F26}">
      <dgm:prSet/>
      <dgm:spPr/>
      <dgm:t>
        <a:bodyPr/>
        <a:lstStyle/>
        <a:p>
          <a:endParaRPr lang="zh-CN" altLang="en-US"/>
        </a:p>
      </dgm:t>
    </dgm:pt>
    <dgm:pt modelId="{4BF38EDE-BCD6-494F-9ED6-356032ED2D7F}" type="sibTrans" cxnId="{E6F2A74F-8816-47AC-942C-35DA64D54F26}">
      <dgm:prSet/>
      <dgm:spPr/>
      <dgm:t>
        <a:bodyPr/>
        <a:lstStyle/>
        <a:p>
          <a:endParaRPr lang="zh-CN" altLang="en-US"/>
        </a:p>
      </dgm:t>
    </dgm:pt>
    <dgm:pt modelId="{25A3E082-48BE-4C36-BB72-5AC66889F2EE}">
      <dgm:prSet/>
      <dgm:spPr/>
      <dgm:t>
        <a:bodyPr/>
        <a:lstStyle/>
        <a:p>
          <a:pPr rtl="0"/>
          <a:r>
            <a:rPr lang="zh-CN" dirty="0" smtClean="0"/>
            <a:t>信息不对等：无用信息（新闻），英语版本。</a:t>
          </a:r>
          <a:endParaRPr lang="zh-CN" dirty="0"/>
        </a:p>
      </dgm:t>
    </dgm:pt>
    <dgm:pt modelId="{C21667D1-8648-4436-AD7A-A0C134284092}" type="parTrans" cxnId="{E26B1E1F-3D06-460C-8FE7-07D67398949F}">
      <dgm:prSet/>
      <dgm:spPr/>
      <dgm:t>
        <a:bodyPr/>
        <a:lstStyle/>
        <a:p>
          <a:endParaRPr lang="zh-CN" altLang="en-US"/>
        </a:p>
      </dgm:t>
    </dgm:pt>
    <dgm:pt modelId="{B394D549-B4B7-44C3-9A20-57E907169AE8}" type="sibTrans" cxnId="{E26B1E1F-3D06-460C-8FE7-07D67398949F}">
      <dgm:prSet/>
      <dgm:spPr/>
      <dgm:t>
        <a:bodyPr/>
        <a:lstStyle/>
        <a:p>
          <a:endParaRPr lang="zh-CN" altLang="en-US"/>
        </a:p>
      </dgm:t>
    </dgm:pt>
    <dgm:pt modelId="{B5B352C7-D2B1-4F6A-B570-F2792ED1ACF6}">
      <dgm:prSet/>
      <dgm:spPr/>
      <dgm:t>
        <a:bodyPr/>
        <a:lstStyle/>
        <a:p>
          <a:pPr rtl="0"/>
          <a:r>
            <a:rPr lang="zh-CN" dirty="0" smtClean="0"/>
            <a:t>分区不明显</a:t>
          </a:r>
          <a:endParaRPr lang="zh-CN" dirty="0"/>
        </a:p>
      </dgm:t>
    </dgm:pt>
    <dgm:pt modelId="{1837E448-E4F9-4C85-8461-9ED61F7D39E9}" type="parTrans" cxnId="{AEBF461E-E17E-4F62-AD38-489DD605E1F0}">
      <dgm:prSet/>
      <dgm:spPr/>
      <dgm:t>
        <a:bodyPr/>
        <a:lstStyle/>
        <a:p>
          <a:endParaRPr lang="zh-CN" altLang="en-US"/>
        </a:p>
      </dgm:t>
    </dgm:pt>
    <dgm:pt modelId="{01B26925-5B32-4F62-8CFC-2830F5CF7B65}" type="sibTrans" cxnId="{AEBF461E-E17E-4F62-AD38-489DD605E1F0}">
      <dgm:prSet/>
      <dgm:spPr/>
      <dgm:t>
        <a:bodyPr/>
        <a:lstStyle/>
        <a:p>
          <a:endParaRPr lang="zh-CN" altLang="en-US"/>
        </a:p>
      </dgm:t>
    </dgm:pt>
    <dgm:pt modelId="{949B5116-3F1E-4193-AC5D-7067987E6145}" type="pres">
      <dgm:prSet presAssocID="{9766DF47-E24D-4210-9590-83A828217F1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1B33EE-F2B0-4C10-8D31-0B3FF5640158}" type="pres">
      <dgm:prSet presAssocID="{27A8D050-6CD8-437E-8935-A6154853E6D6}" presName="horFlow" presStyleCnt="0"/>
      <dgm:spPr/>
    </dgm:pt>
    <dgm:pt modelId="{6DB22086-1EFB-4FDC-AAA5-2A5F8632F121}" type="pres">
      <dgm:prSet presAssocID="{27A8D050-6CD8-437E-8935-A6154853E6D6}" presName="bigChev" presStyleLbl="node1" presStyleIdx="0" presStyleCnt="3"/>
      <dgm:spPr/>
      <dgm:t>
        <a:bodyPr/>
        <a:lstStyle/>
        <a:p>
          <a:endParaRPr lang="zh-CN" altLang="en-US"/>
        </a:p>
      </dgm:t>
    </dgm:pt>
    <dgm:pt modelId="{B910A6BD-626E-4F53-9B97-DF7974DC0D0D}" type="pres">
      <dgm:prSet presAssocID="{27A8D050-6CD8-437E-8935-A6154853E6D6}" presName="vSp" presStyleCnt="0"/>
      <dgm:spPr/>
    </dgm:pt>
    <dgm:pt modelId="{558EB546-F84E-4859-972B-BF1528984ABA}" type="pres">
      <dgm:prSet presAssocID="{25A3E082-48BE-4C36-BB72-5AC66889F2EE}" presName="horFlow" presStyleCnt="0"/>
      <dgm:spPr/>
    </dgm:pt>
    <dgm:pt modelId="{3BAED220-F5C8-490E-8E89-B7B486611A23}" type="pres">
      <dgm:prSet presAssocID="{25A3E082-48BE-4C36-BB72-5AC66889F2EE}" presName="bigChev" presStyleLbl="node1" presStyleIdx="1" presStyleCnt="3"/>
      <dgm:spPr/>
      <dgm:t>
        <a:bodyPr/>
        <a:lstStyle/>
        <a:p>
          <a:endParaRPr lang="zh-CN" altLang="en-US"/>
        </a:p>
      </dgm:t>
    </dgm:pt>
    <dgm:pt modelId="{DA27301D-0B89-43BC-AD57-0CA72DAFD979}" type="pres">
      <dgm:prSet presAssocID="{25A3E082-48BE-4C36-BB72-5AC66889F2EE}" presName="vSp" presStyleCnt="0"/>
      <dgm:spPr/>
    </dgm:pt>
    <dgm:pt modelId="{FCD426BD-D5F7-4CFB-BCD2-F8DA2082AE7D}" type="pres">
      <dgm:prSet presAssocID="{B5B352C7-D2B1-4F6A-B570-F2792ED1ACF6}" presName="horFlow" presStyleCnt="0"/>
      <dgm:spPr/>
    </dgm:pt>
    <dgm:pt modelId="{7FF62C9E-08DF-4C7B-8A08-11A9AD1FF41E}" type="pres">
      <dgm:prSet presAssocID="{B5B352C7-D2B1-4F6A-B570-F2792ED1ACF6}" presName="bigChev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26B1E1F-3D06-460C-8FE7-07D67398949F}" srcId="{9766DF47-E24D-4210-9590-83A828217F17}" destId="{25A3E082-48BE-4C36-BB72-5AC66889F2EE}" srcOrd="1" destOrd="0" parTransId="{C21667D1-8648-4436-AD7A-A0C134284092}" sibTransId="{B394D549-B4B7-44C3-9A20-57E907169AE8}"/>
    <dgm:cxn modelId="{E6F2A74F-8816-47AC-942C-35DA64D54F26}" srcId="{9766DF47-E24D-4210-9590-83A828217F17}" destId="{27A8D050-6CD8-437E-8935-A6154853E6D6}" srcOrd="0" destOrd="0" parTransId="{AD6C7158-4E69-42F2-9214-BC06FD6EC857}" sibTransId="{4BF38EDE-BCD6-494F-9ED6-356032ED2D7F}"/>
    <dgm:cxn modelId="{D7556B79-FCE7-44CF-BEA5-15FD54E858B4}" type="presOf" srcId="{25A3E082-48BE-4C36-BB72-5AC66889F2EE}" destId="{3BAED220-F5C8-490E-8E89-B7B486611A23}" srcOrd="0" destOrd="0" presId="urn:microsoft.com/office/officeart/2005/8/layout/lProcess3"/>
    <dgm:cxn modelId="{8A93E92E-EBE0-4C90-AA6C-E68E695817A9}" type="presOf" srcId="{9766DF47-E24D-4210-9590-83A828217F17}" destId="{949B5116-3F1E-4193-AC5D-7067987E6145}" srcOrd="0" destOrd="0" presId="urn:microsoft.com/office/officeart/2005/8/layout/lProcess3"/>
    <dgm:cxn modelId="{DBF11851-1E93-46CC-A5AE-0FDAC3D23552}" type="presOf" srcId="{B5B352C7-D2B1-4F6A-B570-F2792ED1ACF6}" destId="{7FF62C9E-08DF-4C7B-8A08-11A9AD1FF41E}" srcOrd="0" destOrd="0" presId="urn:microsoft.com/office/officeart/2005/8/layout/lProcess3"/>
    <dgm:cxn modelId="{AEBF461E-E17E-4F62-AD38-489DD605E1F0}" srcId="{9766DF47-E24D-4210-9590-83A828217F17}" destId="{B5B352C7-D2B1-4F6A-B570-F2792ED1ACF6}" srcOrd="2" destOrd="0" parTransId="{1837E448-E4F9-4C85-8461-9ED61F7D39E9}" sibTransId="{01B26925-5B32-4F62-8CFC-2830F5CF7B65}"/>
    <dgm:cxn modelId="{2CB4F406-091E-4A52-8B5F-B94E01C9E8DF}" type="presOf" srcId="{27A8D050-6CD8-437E-8935-A6154853E6D6}" destId="{6DB22086-1EFB-4FDC-AAA5-2A5F8632F121}" srcOrd="0" destOrd="0" presId="urn:microsoft.com/office/officeart/2005/8/layout/lProcess3"/>
    <dgm:cxn modelId="{034CB3B5-3E23-4F3B-81A7-699AEC89FD5B}" type="presParOf" srcId="{949B5116-3F1E-4193-AC5D-7067987E6145}" destId="{1E1B33EE-F2B0-4C10-8D31-0B3FF5640158}" srcOrd="0" destOrd="0" presId="urn:microsoft.com/office/officeart/2005/8/layout/lProcess3"/>
    <dgm:cxn modelId="{E9337C9C-9696-479E-B602-8A9F215BCB4D}" type="presParOf" srcId="{1E1B33EE-F2B0-4C10-8D31-0B3FF5640158}" destId="{6DB22086-1EFB-4FDC-AAA5-2A5F8632F121}" srcOrd="0" destOrd="0" presId="urn:microsoft.com/office/officeart/2005/8/layout/lProcess3"/>
    <dgm:cxn modelId="{80632F88-CD24-4238-9694-FC2226F695D8}" type="presParOf" srcId="{949B5116-3F1E-4193-AC5D-7067987E6145}" destId="{B910A6BD-626E-4F53-9B97-DF7974DC0D0D}" srcOrd="1" destOrd="0" presId="urn:microsoft.com/office/officeart/2005/8/layout/lProcess3"/>
    <dgm:cxn modelId="{0085C24C-DA3D-4BBC-939C-DEFA800C4766}" type="presParOf" srcId="{949B5116-3F1E-4193-AC5D-7067987E6145}" destId="{558EB546-F84E-4859-972B-BF1528984ABA}" srcOrd="2" destOrd="0" presId="urn:microsoft.com/office/officeart/2005/8/layout/lProcess3"/>
    <dgm:cxn modelId="{39CA80D2-1B39-43E5-94C8-A53CCDD0500A}" type="presParOf" srcId="{558EB546-F84E-4859-972B-BF1528984ABA}" destId="{3BAED220-F5C8-490E-8E89-B7B486611A23}" srcOrd="0" destOrd="0" presId="urn:microsoft.com/office/officeart/2005/8/layout/lProcess3"/>
    <dgm:cxn modelId="{C8FA4D9E-C661-42CB-AF66-3A80CFAD170D}" type="presParOf" srcId="{949B5116-3F1E-4193-AC5D-7067987E6145}" destId="{DA27301D-0B89-43BC-AD57-0CA72DAFD979}" srcOrd="3" destOrd="0" presId="urn:microsoft.com/office/officeart/2005/8/layout/lProcess3"/>
    <dgm:cxn modelId="{281E3D77-82C6-466A-A1A8-B42C811E16CE}" type="presParOf" srcId="{949B5116-3F1E-4193-AC5D-7067987E6145}" destId="{FCD426BD-D5F7-4CFB-BCD2-F8DA2082AE7D}" srcOrd="4" destOrd="0" presId="urn:microsoft.com/office/officeart/2005/8/layout/lProcess3"/>
    <dgm:cxn modelId="{BDF9AC7A-E68A-4634-80C6-D7EE4C2B0844}" type="presParOf" srcId="{FCD426BD-D5F7-4CFB-BCD2-F8DA2082AE7D}" destId="{7FF62C9E-08DF-4C7B-8A08-11A9AD1FF41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2B89F-A96B-4204-829F-9E82786B1F88}" type="doc">
      <dgm:prSet loTypeId="urn:microsoft.com/office/officeart/2005/8/layout/vList2" loCatId="list" qsTypeId="urn:microsoft.com/office/officeart/2005/8/quickstyle/simple2" qsCatId="simple" csTypeId="urn:microsoft.com/office/officeart/2005/8/colors/accent0_2" csCatId="mainScheme"/>
      <dgm:spPr/>
      <dgm:t>
        <a:bodyPr/>
        <a:lstStyle/>
        <a:p>
          <a:endParaRPr lang="zh-CN" altLang="en-US"/>
        </a:p>
      </dgm:t>
    </dgm:pt>
    <dgm:pt modelId="{310EEE82-C88C-40B6-90D8-86191A18EB8F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）二师：，管理部门，校园文化</a:t>
          </a:r>
          <a:r>
            <a:rPr lang="zh-CN" dirty="0" smtClean="0">
              <a:solidFill>
                <a:srgbClr val="FF0000"/>
              </a:solidFill>
            </a:rPr>
            <a:t>（学生，校工，校友，访客，</a:t>
          </a:r>
          <a:r>
            <a:rPr lang="en-US" dirty="0" smtClean="0">
              <a:solidFill>
                <a:srgbClr val="FF0000"/>
              </a:solidFill>
            </a:rPr>
            <a:t>English</a:t>
          </a:r>
          <a:r>
            <a:rPr lang="zh-CN" dirty="0" smtClean="0"/>
            <a:t>）</a:t>
          </a:r>
          <a:endParaRPr lang="zh-CN" dirty="0"/>
        </a:p>
      </dgm:t>
    </dgm:pt>
    <dgm:pt modelId="{BED004E4-4137-427A-9953-922D44B41C95}" type="parTrans" cxnId="{5439473B-55AA-4BD3-96BD-16D6ACEF9D79}">
      <dgm:prSet/>
      <dgm:spPr/>
      <dgm:t>
        <a:bodyPr/>
        <a:lstStyle/>
        <a:p>
          <a:endParaRPr lang="zh-CN" altLang="en-US"/>
        </a:p>
      </dgm:t>
    </dgm:pt>
    <dgm:pt modelId="{30D230CF-D837-4F72-BA28-68E4A52EDBB7}" type="sibTrans" cxnId="{5439473B-55AA-4BD3-96BD-16D6ACEF9D79}">
      <dgm:prSet/>
      <dgm:spPr/>
      <dgm:t>
        <a:bodyPr/>
        <a:lstStyle/>
        <a:p>
          <a:endParaRPr lang="zh-CN" altLang="en-US"/>
        </a:p>
      </dgm:t>
    </dgm:pt>
    <dgm:pt modelId="{E32451DA-93B8-49AF-9928-C1039633E26B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）清华：</a:t>
          </a:r>
          <a:r>
            <a:rPr lang="zh-CN" dirty="0" smtClean="0">
              <a:solidFill>
                <a:srgbClr val="FF0000"/>
              </a:solidFill>
            </a:rPr>
            <a:t>清华新闻，</a:t>
          </a:r>
          <a:r>
            <a:rPr lang="zh-CN" dirty="0" smtClean="0"/>
            <a:t>师资队伍，走进清华</a:t>
          </a:r>
          <a:r>
            <a:rPr lang="zh-CN" dirty="0" smtClean="0">
              <a:solidFill>
                <a:srgbClr val="FF0000"/>
              </a:solidFill>
            </a:rPr>
            <a:t>（人才招聘，图书馆</a:t>
          </a:r>
          <a:r>
            <a:rPr lang="en-US" dirty="0" smtClean="0">
              <a:solidFill>
                <a:srgbClr val="FF0000"/>
              </a:solidFill>
            </a:rPr>
            <a:t>,</a:t>
          </a:r>
          <a:r>
            <a:rPr lang="zh-CN" dirty="0" smtClean="0">
              <a:solidFill>
                <a:srgbClr val="FF0000"/>
              </a:solidFill>
            </a:rPr>
            <a:t>浏览器）</a:t>
          </a:r>
          <a:endParaRPr lang="zh-CN" dirty="0">
            <a:solidFill>
              <a:srgbClr val="FF0000"/>
            </a:solidFill>
          </a:endParaRPr>
        </a:p>
      </dgm:t>
    </dgm:pt>
    <dgm:pt modelId="{8889C481-A032-475B-B003-41DE36B2DA85}" type="parTrans" cxnId="{83A19649-1BD8-4607-9A65-F7E710B06FFB}">
      <dgm:prSet/>
      <dgm:spPr/>
      <dgm:t>
        <a:bodyPr/>
        <a:lstStyle/>
        <a:p>
          <a:endParaRPr lang="zh-CN" altLang="en-US"/>
        </a:p>
      </dgm:t>
    </dgm:pt>
    <dgm:pt modelId="{B776EB87-77C8-431A-BF33-E5DDE30BD35B}" type="sibTrans" cxnId="{83A19649-1BD8-4607-9A65-F7E710B06FFB}">
      <dgm:prSet/>
      <dgm:spPr/>
      <dgm:t>
        <a:bodyPr/>
        <a:lstStyle/>
        <a:p>
          <a:endParaRPr lang="zh-CN" altLang="en-US"/>
        </a:p>
      </dgm:t>
    </dgm:pt>
    <dgm:pt modelId="{354E49B9-E4F1-4DC5-A1B3-350918F8953C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）北大</a:t>
          </a:r>
          <a:r>
            <a:rPr lang="en-US" dirty="0" smtClean="0"/>
            <a:t>:</a:t>
          </a:r>
          <a:r>
            <a:rPr lang="zh-CN" dirty="0" smtClean="0">
              <a:solidFill>
                <a:srgbClr val="FF0000"/>
              </a:solidFill>
            </a:rPr>
            <a:t>招生资助，</a:t>
          </a:r>
          <a:r>
            <a:rPr lang="zh-CN" dirty="0" smtClean="0"/>
            <a:t>合作交流，校园生活</a:t>
          </a:r>
          <a:r>
            <a:rPr lang="zh-CN" dirty="0" smtClean="0">
              <a:solidFill>
                <a:srgbClr val="FF0000"/>
              </a:solidFill>
            </a:rPr>
            <a:t>（图书馆，邮箱，浏览器）</a:t>
          </a:r>
          <a:endParaRPr lang="zh-CN" dirty="0">
            <a:solidFill>
              <a:srgbClr val="FF0000"/>
            </a:solidFill>
          </a:endParaRPr>
        </a:p>
      </dgm:t>
    </dgm:pt>
    <dgm:pt modelId="{E350EBCE-4F04-433B-A37A-33C79E9FEA90}" type="parTrans" cxnId="{7B59838E-7F3D-43B7-AB74-F1F9205CE1BD}">
      <dgm:prSet/>
      <dgm:spPr/>
      <dgm:t>
        <a:bodyPr/>
        <a:lstStyle/>
        <a:p>
          <a:endParaRPr lang="zh-CN" altLang="en-US"/>
        </a:p>
      </dgm:t>
    </dgm:pt>
    <dgm:pt modelId="{321BC98F-9131-4BAC-978C-08194CF4DFDF}" type="sibTrans" cxnId="{7B59838E-7F3D-43B7-AB74-F1F9205CE1BD}">
      <dgm:prSet/>
      <dgm:spPr/>
      <dgm:t>
        <a:bodyPr/>
        <a:lstStyle/>
        <a:p>
          <a:endParaRPr lang="zh-CN" altLang="en-US"/>
        </a:p>
      </dgm:t>
    </dgm:pt>
    <dgm:pt modelId="{B9CB6154-00E1-4B4D-B0ED-2A5D2B356D89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4</a:t>
          </a:r>
          <a:r>
            <a:rPr lang="zh-CN" dirty="0" smtClean="0"/>
            <a:t>）重大：</a:t>
          </a:r>
          <a:r>
            <a:rPr lang="zh-CN" dirty="0" smtClean="0">
              <a:solidFill>
                <a:srgbClr val="FF0000"/>
              </a:solidFill>
            </a:rPr>
            <a:t>新闻资讯，</a:t>
          </a:r>
          <a:r>
            <a:rPr lang="zh-CN" dirty="0" smtClean="0"/>
            <a:t>机构设置，校园风采，人才招聘，国际交流（浏览器）</a:t>
          </a:r>
          <a:endParaRPr lang="zh-CN" dirty="0"/>
        </a:p>
      </dgm:t>
    </dgm:pt>
    <dgm:pt modelId="{956DCD81-96AB-4990-9C14-CFFEDD4C7A85}" type="parTrans" cxnId="{5A03DED3-3A07-4DC1-8E5F-4AC79E09375B}">
      <dgm:prSet/>
      <dgm:spPr/>
      <dgm:t>
        <a:bodyPr/>
        <a:lstStyle/>
        <a:p>
          <a:endParaRPr lang="zh-CN" altLang="en-US"/>
        </a:p>
      </dgm:t>
    </dgm:pt>
    <dgm:pt modelId="{2A2CD312-E189-4FED-9160-2CF1F04A2E45}" type="sibTrans" cxnId="{5A03DED3-3A07-4DC1-8E5F-4AC79E09375B}">
      <dgm:prSet/>
      <dgm:spPr/>
      <dgm:t>
        <a:bodyPr/>
        <a:lstStyle/>
        <a:p>
          <a:endParaRPr lang="zh-CN" altLang="en-US"/>
        </a:p>
      </dgm:t>
    </dgm:pt>
    <dgm:pt modelId="{E14A6DCE-2650-41CA-818B-ADE8280FE455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5</a:t>
          </a:r>
          <a:r>
            <a:rPr lang="zh-CN" dirty="0" smtClean="0"/>
            <a:t>）川大：</a:t>
          </a:r>
          <a:r>
            <a:rPr lang="zh-CN" dirty="0" smtClean="0">
              <a:solidFill>
                <a:srgbClr val="FF0000"/>
              </a:solidFill>
            </a:rPr>
            <a:t>新闻资讯，</a:t>
          </a:r>
          <a:r>
            <a:rPr lang="zh-CN" dirty="0" smtClean="0"/>
            <a:t>师资队伍，交流合作，机构设施，文化资源。</a:t>
          </a:r>
          <a:endParaRPr lang="zh-CN" dirty="0"/>
        </a:p>
      </dgm:t>
    </dgm:pt>
    <dgm:pt modelId="{C7299462-4CA4-4E78-B947-2883059E6210}" type="parTrans" cxnId="{50374335-FA63-45D9-B962-263C43088316}">
      <dgm:prSet/>
      <dgm:spPr/>
      <dgm:t>
        <a:bodyPr/>
        <a:lstStyle/>
        <a:p>
          <a:endParaRPr lang="zh-CN" altLang="en-US"/>
        </a:p>
      </dgm:t>
    </dgm:pt>
    <dgm:pt modelId="{112222E6-4F17-48C4-9B54-1D84CDE95B3D}" type="sibTrans" cxnId="{50374335-FA63-45D9-B962-263C43088316}">
      <dgm:prSet/>
      <dgm:spPr/>
      <dgm:t>
        <a:bodyPr/>
        <a:lstStyle/>
        <a:p>
          <a:endParaRPr lang="zh-CN" altLang="en-US"/>
        </a:p>
      </dgm:t>
    </dgm:pt>
    <dgm:pt modelId="{9761509F-FD84-4DDD-9168-E4C3F6074AA7}" type="pres">
      <dgm:prSet presAssocID="{F6D2B89F-A96B-4204-829F-9E82786B1F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3125FA-6A57-4D1B-ACC7-F333D3400910}" type="pres">
      <dgm:prSet presAssocID="{310EEE82-C88C-40B6-90D8-86191A18EB8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55161-7FB4-487C-921E-97B637F943E9}" type="pres">
      <dgm:prSet presAssocID="{30D230CF-D837-4F72-BA28-68E4A52EDBB7}" presName="spacer" presStyleCnt="0"/>
      <dgm:spPr/>
    </dgm:pt>
    <dgm:pt modelId="{F108BC00-39B5-4DBD-9A77-235C4E6830CD}" type="pres">
      <dgm:prSet presAssocID="{E32451DA-93B8-49AF-9928-C1039633E26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D9DE2-27DC-4D44-A114-3CFC55EFA62C}" type="pres">
      <dgm:prSet presAssocID="{B776EB87-77C8-431A-BF33-E5DDE30BD35B}" presName="spacer" presStyleCnt="0"/>
      <dgm:spPr/>
    </dgm:pt>
    <dgm:pt modelId="{E02A72FE-3BC7-4D7D-B8A9-BF05433921C0}" type="pres">
      <dgm:prSet presAssocID="{354E49B9-E4F1-4DC5-A1B3-350918F8953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270579-B30F-49BB-82EB-679A5B8F181A}" type="pres">
      <dgm:prSet presAssocID="{321BC98F-9131-4BAC-978C-08194CF4DFDF}" presName="spacer" presStyleCnt="0"/>
      <dgm:spPr/>
    </dgm:pt>
    <dgm:pt modelId="{C2B60BAA-73C1-4E69-823A-9221A29EEB68}" type="pres">
      <dgm:prSet presAssocID="{B9CB6154-00E1-4B4D-B0ED-2A5D2B356D8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FE0BE5-FFE6-4B96-8791-EF72462E27E9}" type="pres">
      <dgm:prSet presAssocID="{2A2CD312-E189-4FED-9160-2CF1F04A2E45}" presName="spacer" presStyleCnt="0"/>
      <dgm:spPr/>
    </dgm:pt>
    <dgm:pt modelId="{C7C09932-1FC4-405E-A443-2A37951CC3D5}" type="pres">
      <dgm:prSet presAssocID="{E14A6DCE-2650-41CA-818B-ADE8280FE45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7ECBEC-BE5D-4944-971B-30FDDC08F874}" type="presOf" srcId="{E32451DA-93B8-49AF-9928-C1039633E26B}" destId="{F108BC00-39B5-4DBD-9A77-235C4E6830CD}" srcOrd="0" destOrd="0" presId="urn:microsoft.com/office/officeart/2005/8/layout/vList2"/>
    <dgm:cxn modelId="{5A03DED3-3A07-4DC1-8E5F-4AC79E09375B}" srcId="{F6D2B89F-A96B-4204-829F-9E82786B1F88}" destId="{B9CB6154-00E1-4B4D-B0ED-2A5D2B356D89}" srcOrd="3" destOrd="0" parTransId="{956DCD81-96AB-4990-9C14-CFFEDD4C7A85}" sibTransId="{2A2CD312-E189-4FED-9160-2CF1F04A2E45}"/>
    <dgm:cxn modelId="{C9AAE20B-C21F-4E86-B0D9-7C0FB4F0F3F5}" type="presOf" srcId="{E14A6DCE-2650-41CA-818B-ADE8280FE455}" destId="{C7C09932-1FC4-405E-A443-2A37951CC3D5}" srcOrd="0" destOrd="0" presId="urn:microsoft.com/office/officeart/2005/8/layout/vList2"/>
    <dgm:cxn modelId="{887C2954-B78A-4A37-B5FD-3C32A61246E3}" type="presOf" srcId="{B9CB6154-00E1-4B4D-B0ED-2A5D2B356D89}" destId="{C2B60BAA-73C1-4E69-823A-9221A29EEB68}" srcOrd="0" destOrd="0" presId="urn:microsoft.com/office/officeart/2005/8/layout/vList2"/>
    <dgm:cxn modelId="{83A19649-1BD8-4607-9A65-F7E710B06FFB}" srcId="{F6D2B89F-A96B-4204-829F-9E82786B1F88}" destId="{E32451DA-93B8-49AF-9928-C1039633E26B}" srcOrd="1" destOrd="0" parTransId="{8889C481-A032-475B-B003-41DE36B2DA85}" sibTransId="{B776EB87-77C8-431A-BF33-E5DDE30BD35B}"/>
    <dgm:cxn modelId="{50374335-FA63-45D9-B962-263C43088316}" srcId="{F6D2B89F-A96B-4204-829F-9E82786B1F88}" destId="{E14A6DCE-2650-41CA-818B-ADE8280FE455}" srcOrd="4" destOrd="0" parTransId="{C7299462-4CA4-4E78-B947-2883059E6210}" sibTransId="{112222E6-4F17-48C4-9B54-1D84CDE95B3D}"/>
    <dgm:cxn modelId="{97A79962-33DE-43B2-88AD-518B0562DBF1}" type="presOf" srcId="{310EEE82-C88C-40B6-90D8-86191A18EB8F}" destId="{4A3125FA-6A57-4D1B-ACC7-F333D3400910}" srcOrd="0" destOrd="0" presId="urn:microsoft.com/office/officeart/2005/8/layout/vList2"/>
    <dgm:cxn modelId="{7B59838E-7F3D-43B7-AB74-F1F9205CE1BD}" srcId="{F6D2B89F-A96B-4204-829F-9E82786B1F88}" destId="{354E49B9-E4F1-4DC5-A1B3-350918F8953C}" srcOrd="2" destOrd="0" parTransId="{E350EBCE-4F04-433B-A37A-33C79E9FEA90}" sibTransId="{321BC98F-9131-4BAC-978C-08194CF4DFDF}"/>
    <dgm:cxn modelId="{3CDF6EDD-EF7D-4743-ABF4-D017A3D5F92A}" type="presOf" srcId="{F6D2B89F-A96B-4204-829F-9E82786B1F88}" destId="{9761509F-FD84-4DDD-9168-E4C3F6074AA7}" srcOrd="0" destOrd="0" presId="urn:microsoft.com/office/officeart/2005/8/layout/vList2"/>
    <dgm:cxn modelId="{5439473B-55AA-4BD3-96BD-16D6ACEF9D79}" srcId="{F6D2B89F-A96B-4204-829F-9E82786B1F88}" destId="{310EEE82-C88C-40B6-90D8-86191A18EB8F}" srcOrd="0" destOrd="0" parTransId="{BED004E4-4137-427A-9953-922D44B41C95}" sibTransId="{30D230CF-D837-4F72-BA28-68E4A52EDBB7}"/>
    <dgm:cxn modelId="{88184204-B7FC-4778-97E2-D183A99DD8CC}" type="presOf" srcId="{354E49B9-E4F1-4DC5-A1B3-350918F8953C}" destId="{E02A72FE-3BC7-4D7D-B8A9-BF05433921C0}" srcOrd="0" destOrd="0" presId="urn:microsoft.com/office/officeart/2005/8/layout/vList2"/>
    <dgm:cxn modelId="{FBB310AF-B1DA-426E-9DA9-69E38FC1D6AD}" type="presParOf" srcId="{9761509F-FD84-4DDD-9168-E4C3F6074AA7}" destId="{4A3125FA-6A57-4D1B-ACC7-F333D3400910}" srcOrd="0" destOrd="0" presId="urn:microsoft.com/office/officeart/2005/8/layout/vList2"/>
    <dgm:cxn modelId="{27D99220-C058-4EDD-8997-8171126E68DB}" type="presParOf" srcId="{9761509F-FD84-4DDD-9168-E4C3F6074AA7}" destId="{90655161-7FB4-487C-921E-97B637F943E9}" srcOrd="1" destOrd="0" presId="urn:microsoft.com/office/officeart/2005/8/layout/vList2"/>
    <dgm:cxn modelId="{DD468AB2-4F4C-4516-A9B5-9AAAF64C22C2}" type="presParOf" srcId="{9761509F-FD84-4DDD-9168-E4C3F6074AA7}" destId="{F108BC00-39B5-4DBD-9A77-235C4E6830CD}" srcOrd="2" destOrd="0" presId="urn:microsoft.com/office/officeart/2005/8/layout/vList2"/>
    <dgm:cxn modelId="{E9801399-719A-4551-AD6E-7B255E696F58}" type="presParOf" srcId="{9761509F-FD84-4DDD-9168-E4C3F6074AA7}" destId="{B8FD9DE2-27DC-4D44-A114-3CFC55EFA62C}" srcOrd="3" destOrd="0" presId="urn:microsoft.com/office/officeart/2005/8/layout/vList2"/>
    <dgm:cxn modelId="{D532EF38-D2EE-4C7A-BD33-FD922FB6243D}" type="presParOf" srcId="{9761509F-FD84-4DDD-9168-E4C3F6074AA7}" destId="{E02A72FE-3BC7-4D7D-B8A9-BF05433921C0}" srcOrd="4" destOrd="0" presId="urn:microsoft.com/office/officeart/2005/8/layout/vList2"/>
    <dgm:cxn modelId="{DF1D88BA-53B6-4171-B895-EDF32BA74940}" type="presParOf" srcId="{9761509F-FD84-4DDD-9168-E4C3F6074AA7}" destId="{5F270579-B30F-49BB-82EB-679A5B8F181A}" srcOrd="5" destOrd="0" presId="urn:microsoft.com/office/officeart/2005/8/layout/vList2"/>
    <dgm:cxn modelId="{0A643183-B79C-47FE-8335-84229196E9E9}" type="presParOf" srcId="{9761509F-FD84-4DDD-9168-E4C3F6074AA7}" destId="{C2B60BAA-73C1-4E69-823A-9221A29EEB68}" srcOrd="6" destOrd="0" presId="urn:microsoft.com/office/officeart/2005/8/layout/vList2"/>
    <dgm:cxn modelId="{87ECFCA5-C28C-476F-B693-7786E58C254C}" type="presParOf" srcId="{9761509F-FD84-4DDD-9168-E4C3F6074AA7}" destId="{CFFE0BE5-FFE6-4B96-8791-EF72462E27E9}" srcOrd="7" destOrd="0" presId="urn:microsoft.com/office/officeart/2005/8/layout/vList2"/>
    <dgm:cxn modelId="{27D28D46-130B-4216-907F-F6D2E422B8A9}" type="presParOf" srcId="{9761509F-FD84-4DDD-9168-E4C3F6074AA7}" destId="{C7C09932-1FC4-405E-A443-2A37951CC3D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4EE859-DAA5-4E6B-8A5A-C34069582059}" type="doc">
      <dgm:prSet loTypeId="urn:microsoft.com/office/officeart/2005/8/layout/hList7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5644AB8A-11A9-4E8C-9920-36125A62D430}">
      <dgm:prSet/>
      <dgm:spPr/>
      <dgm:t>
        <a:bodyPr/>
        <a:lstStyle/>
        <a:p>
          <a:pPr rtl="0"/>
          <a:r>
            <a:rPr lang="zh-CN" dirty="0" smtClean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rPr>
            <a:t>新闻资讯，</a:t>
          </a:r>
          <a:r>
            <a:rPr lang="zh-CN" dirty="0" smtClean="0">
              <a:effectLst/>
              <a:highlight>
                <a:srgbClr val="00FF00"/>
              </a:highlight>
              <a:latin typeface="Calibri"/>
              <a:ea typeface="宋体"/>
              <a:cs typeface="Times New Roman"/>
            </a:rPr>
            <a:t>学校概况，院系设置，教育教学，科学研究</a:t>
          </a:r>
          <a:r>
            <a:rPr lang="en-US" dirty="0" smtClean="0">
              <a:effectLst/>
              <a:latin typeface="Calibri"/>
              <a:ea typeface="宋体"/>
              <a:cs typeface="Times New Roman"/>
            </a:rPr>
            <a:t>,</a:t>
          </a:r>
          <a:r>
            <a:rPr lang="en-US" dirty="0" smtClean="0">
              <a:effectLst/>
              <a:highlight>
                <a:srgbClr val="00FF00"/>
              </a:highlight>
              <a:latin typeface="Calibri"/>
              <a:ea typeface="宋体"/>
              <a:cs typeface="Times New Roman"/>
            </a:rPr>
            <a:t> </a:t>
          </a:r>
          <a:r>
            <a:rPr lang="zh-CN" dirty="0" smtClean="0">
              <a:effectLst/>
              <a:highlight>
                <a:srgbClr val="00FF00"/>
              </a:highlight>
              <a:latin typeface="Calibri"/>
              <a:ea typeface="宋体"/>
              <a:cs typeface="Times New Roman"/>
            </a:rPr>
            <a:t>招生就业，</a:t>
          </a:r>
          <a:r>
            <a:rPr lang="zh-CN" dirty="0" smtClean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rPr>
            <a:t>校园风采（人才招聘，图书馆，教务系统）</a:t>
          </a:r>
          <a:endParaRPr lang="zh-CN" dirty="0"/>
        </a:p>
      </dgm:t>
    </dgm:pt>
    <dgm:pt modelId="{04439829-A9A8-466F-8F5F-C793BBF42507}" type="parTrans" cxnId="{AD3C6CDA-6F3B-4257-93F8-293D4AA363BC}">
      <dgm:prSet/>
      <dgm:spPr/>
      <dgm:t>
        <a:bodyPr/>
        <a:lstStyle/>
        <a:p>
          <a:endParaRPr lang="zh-CN" altLang="en-US"/>
        </a:p>
      </dgm:t>
    </dgm:pt>
    <dgm:pt modelId="{2B469D21-145D-4D9F-9429-148887EC9455}" type="sibTrans" cxnId="{AD3C6CDA-6F3B-4257-93F8-293D4AA363BC}">
      <dgm:prSet/>
      <dgm:spPr/>
      <dgm:t>
        <a:bodyPr/>
        <a:lstStyle/>
        <a:p>
          <a:endParaRPr lang="zh-CN" altLang="en-US"/>
        </a:p>
      </dgm:t>
    </dgm:pt>
    <dgm:pt modelId="{B82E08E9-E39A-4FDF-8606-6148C40D86DB}" type="pres">
      <dgm:prSet presAssocID="{A84EE859-DAA5-4E6B-8A5A-C340695820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E66428-0424-4F7C-B86B-7FE01CA2ED25}" type="pres">
      <dgm:prSet presAssocID="{A84EE859-DAA5-4E6B-8A5A-C34069582059}" presName="fgShape" presStyleLbl="fgShp" presStyleIdx="0" presStyleCnt="1"/>
      <dgm:spPr/>
    </dgm:pt>
    <dgm:pt modelId="{F659EB8A-DAF5-40DE-94D9-D2437DD4CEB3}" type="pres">
      <dgm:prSet presAssocID="{A84EE859-DAA5-4E6B-8A5A-C34069582059}" presName="linComp" presStyleCnt="0"/>
      <dgm:spPr/>
    </dgm:pt>
    <dgm:pt modelId="{26751C23-01A6-4631-A6D9-9938FA6B4605}" type="pres">
      <dgm:prSet presAssocID="{5644AB8A-11A9-4E8C-9920-36125A62D430}" presName="compNode" presStyleCnt="0"/>
      <dgm:spPr/>
    </dgm:pt>
    <dgm:pt modelId="{B74933AF-9069-4930-AA8A-D6A285D77763}" type="pres">
      <dgm:prSet presAssocID="{5644AB8A-11A9-4E8C-9920-36125A62D430}" presName="bkgdShape" presStyleLbl="node1" presStyleIdx="0" presStyleCnt="1"/>
      <dgm:spPr/>
      <dgm:t>
        <a:bodyPr/>
        <a:lstStyle/>
        <a:p>
          <a:endParaRPr lang="zh-CN" altLang="en-US"/>
        </a:p>
      </dgm:t>
    </dgm:pt>
    <dgm:pt modelId="{4D579ADB-F132-4C52-88FA-2221E270BC2C}" type="pres">
      <dgm:prSet presAssocID="{5644AB8A-11A9-4E8C-9920-36125A62D430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C9FF91-C0C5-41CE-9870-4DF57AB73211}" type="pres">
      <dgm:prSet presAssocID="{5644AB8A-11A9-4E8C-9920-36125A62D430}" presName="invisiNode" presStyleLbl="node1" presStyleIdx="0" presStyleCnt="1"/>
      <dgm:spPr/>
    </dgm:pt>
    <dgm:pt modelId="{C65D5C30-5B8F-4DD4-95A3-0511E7A8A04D}" type="pres">
      <dgm:prSet presAssocID="{5644AB8A-11A9-4E8C-9920-36125A62D430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067DF9CC-B870-472D-BC82-9665A710032E}" type="presOf" srcId="{5644AB8A-11A9-4E8C-9920-36125A62D430}" destId="{4D579ADB-F132-4C52-88FA-2221E270BC2C}" srcOrd="1" destOrd="0" presId="urn:microsoft.com/office/officeart/2005/8/layout/hList7"/>
    <dgm:cxn modelId="{568A2D46-2DCB-44BC-B35C-31DDB10B60D5}" type="presOf" srcId="{A84EE859-DAA5-4E6B-8A5A-C34069582059}" destId="{B82E08E9-E39A-4FDF-8606-6148C40D86DB}" srcOrd="0" destOrd="0" presId="urn:microsoft.com/office/officeart/2005/8/layout/hList7"/>
    <dgm:cxn modelId="{AD3C6CDA-6F3B-4257-93F8-293D4AA363BC}" srcId="{A84EE859-DAA5-4E6B-8A5A-C34069582059}" destId="{5644AB8A-11A9-4E8C-9920-36125A62D430}" srcOrd="0" destOrd="0" parTransId="{04439829-A9A8-466F-8F5F-C793BBF42507}" sibTransId="{2B469D21-145D-4D9F-9429-148887EC9455}"/>
    <dgm:cxn modelId="{819A1D30-B398-438D-BCCA-93DD4B76E115}" type="presOf" srcId="{5644AB8A-11A9-4E8C-9920-36125A62D430}" destId="{B74933AF-9069-4930-AA8A-D6A285D77763}" srcOrd="0" destOrd="0" presId="urn:microsoft.com/office/officeart/2005/8/layout/hList7"/>
    <dgm:cxn modelId="{CA0B96AE-3A87-47CC-B10F-3760238A2825}" type="presParOf" srcId="{B82E08E9-E39A-4FDF-8606-6148C40D86DB}" destId="{DDE66428-0424-4F7C-B86B-7FE01CA2ED25}" srcOrd="0" destOrd="0" presId="urn:microsoft.com/office/officeart/2005/8/layout/hList7"/>
    <dgm:cxn modelId="{53FF5E50-5F2A-41AC-8DCC-B5CC4B8911DF}" type="presParOf" srcId="{B82E08E9-E39A-4FDF-8606-6148C40D86DB}" destId="{F659EB8A-DAF5-40DE-94D9-D2437DD4CEB3}" srcOrd="1" destOrd="0" presId="urn:microsoft.com/office/officeart/2005/8/layout/hList7"/>
    <dgm:cxn modelId="{D76A86D0-1121-4E50-A0D5-19DA5664B2E4}" type="presParOf" srcId="{F659EB8A-DAF5-40DE-94D9-D2437DD4CEB3}" destId="{26751C23-01A6-4631-A6D9-9938FA6B4605}" srcOrd="0" destOrd="0" presId="urn:microsoft.com/office/officeart/2005/8/layout/hList7"/>
    <dgm:cxn modelId="{70448C12-B1DC-4241-8E4B-1341ABA18897}" type="presParOf" srcId="{26751C23-01A6-4631-A6D9-9938FA6B4605}" destId="{B74933AF-9069-4930-AA8A-D6A285D77763}" srcOrd="0" destOrd="0" presId="urn:microsoft.com/office/officeart/2005/8/layout/hList7"/>
    <dgm:cxn modelId="{30DD750C-9BA9-4887-AE33-4D2BEF67F326}" type="presParOf" srcId="{26751C23-01A6-4631-A6D9-9938FA6B4605}" destId="{4D579ADB-F132-4C52-88FA-2221E270BC2C}" srcOrd="1" destOrd="0" presId="urn:microsoft.com/office/officeart/2005/8/layout/hList7"/>
    <dgm:cxn modelId="{15587F43-88D1-4146-934E-773F0DE4EF6F}" type="presParOf" srcId="{26751C23-01A6-4631-A6D9-9938FA6B4605}" destId="{65C9FF91-C0C5-41CE-9870-4DF57AB73211}" srcOrd="2" destOrd="0" presId="urn:microsoft.com/office/officeart/2005/8/layout/hList7"/>
    <dgm:cxn modelId="{61DC075B-5B62-489E-99D5-BBCFAA1FF3B3}" type="presParOf" srcId="{26751C23-01A6-4631-A6D9-9938FA6B4605}" destId="{C65D5C30-5B8F-4DD4-95A3-0511E7A8A04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22086-1EFB-4FDC-AAA5-2A5F8632F121}">
      <dsp:nvSpPr>
        <dsp:cNvPr id="0" name=""/>
        <dsp:cNvSpPr/>
      </dsp:nvSpPr>
      <dsp:spPr>
        <a:xfrm>
          <a:off x="0" y="1305277"/>
          <a:ext cx="2510747" cy="100429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总体：颜色单调，无魅力。</a:t>
          </a:r>
          <a:endParaRPr lang="zh-CN" sz="1600" kern="1200" dirty="0"/>
        </a:p>
      </dsp:txBody>
      <dsp:txXfrm>
        <a:off x="502149" y="1305277"/>
        <a:ext cx="1506449" cy="1004298"/>
      </dsp:txXfrm>
    </dsp:sp>
    <dsp:sp modelId="{3BAED220-F5C8-490E-8E89-B7B486611A23}">
      <dsp:nvSpPr>
        <dsp:cNvPr id="0" name=""/>
        <dsp:cNvSpPr/>
      </dsp:nvSpPr>
      <dsp:spPr>
        <a:xfrm>
          <a:off x="0" y="2450178"/>
          <a:ext cx="2510747" cy="1004298"/>
        </a:xfrm>
        <a:prstGeom prst="chevron">
          <a:avLst/>
        </a:prstGeom>
        <a:solidFill>
          <a:schemeClr val="accent4">
            <a:hueOff val="4799407"/>
            <a:satOff val="-5535"/>
            <a:lumOff val="4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信息不对等：无用信息（新闻），英语版本。</a:t>
          </a:r>
          <a:endParaRPr lang="zh-CN" sz="1600" kern="1200" dirty="0"/>
        </a:p>
      </dsp:txBody>
      <dsp:txXfrm>
        <a:off x="502149" y="2450178"/>
        <a:ext cx="1506449" cy="1004298"/>
      </dsp:txXfrm>
    </dsp:sp>
    <dsp:sp modelId="{7FF62C9E-08DF-4C7B-8A08-11A9AD1FF41E}">
      <dsp:nvSpPr>
        <dsp:cNvPr id="0" name=""/>
        <dsp:cNvSpPr/>
      </dsp:nvSpPr>
      <dsp:spPr>
        <a:xfrm>
          <a:off x="0" y="3595079"/>
          <a:ext cx="2510747" cy="1004298"/>
        </a:xfrm>
        <a:prstGeom prst="chevron">
          <a:avLst/>
        </a:prstGeom>
        <a:solidFill>
          <a:schemeClr val="accent4">
            <a:hueOff val="9598813"/>
            <a:satOff val="-11070"/>
            <a:lumOff val="8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分区不明显</a:t>
          </a:r>
          <a:endParaRPr lang="zh-CN" sz="1600" kern="1200" dirty="0"/>
        </a:p>
      </dsp:txBody>
      <dsp:txXfrm>
        <a:off x="502149" y="3595079"/>
        <a:ext cx="1506449" cy="1004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125FA-6A57-4D1B-ACC7-F333D3400910}">
      <dsp:nvSpPr>
        <dsp:cNvPr id="0" name=""/>
        <dsp:cNvSpPr/>
      </dsp:nvSpPr>
      <dsp:spPr>
        <a:xfrm>
          <a:off x="0" y="41781"/>
          <a:ext cx="8229600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dbl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（</a:t>
          </a:r>
          <a:r>
            <a:rPr lang="en-US" sz="2000" kern="1200" dirty="0" smtClean="0"/>
            <a:t>1</a:t>
          </a:r>
          <a:r>
            <a:rPr lang="zh-CN" sz="2000" kern="1200" dirty="0" smtClean="0"/>
            <a:t>）二师：，管理部门，校园文化</a:t>
          </a:r>
          <a:r>
            <a:rPr lang="zh-CN" sz="2000" kern="1200" dirty="0" smtClean="0">
              <a:solidFill>
                <a:srgbClr val="FF0000"/>
              </a:solidFill>
            </a:rPr>
            <a:t>（学生，校工，校友，访客，</a:t>
          </a:r>
          <a:r>
            <a:rPr lang="en-US" sz="2000" kern="1200" dirty="0" smtClean="0">
              <a:solidFill>
                <a:srgbClr val="FF0000"/>
              </a:solidFill>
            </a:rPr>
            <a:t>English</a:t>
          </a:r>
          <a:r>
            <a:rPr lang="zh-CN" sz="2000" kern="1200" dirty="0" smtClean="0"/>
            <a:t>）</a:t>
          </a:r>
          <a:endParaRPr lang="zh-CN" sz="2000" kern="1200" dirty="0"/>
        </a:p>
      </dsp:txBody>
      <dsp:txXfrm>
        <a:off x="41123" y="82904"/>
        <a:ext cx="8147354" cy="760154"/>
      </dsp:txXfrm>
    </dsp:sp>
    <dsp:sp modelId="{F108BC00-39B5-4DBD-9A77-235C4E6830CD}">
      <dsp:nvSpPr>
        <dsp:cNvPr id="0" name=""/>
        <dsp:cNvSpPr/>
      </dsp:nvSpPr>
      <dsp:spPr>
        <a:xfrm>
          <a:off x="0" y="941781"/>
          <a:ext cx="8229600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dbl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（</a:t>
          </a:r>
          <a:r>
            <a:rPr lang="en-US" sz="2000" kern="1200" dirty="0" smtClean="0"/>
            <a:t>2</a:t>
          </a:r>
          <a:r>
            <a:rPr lang="zh-CN" sz="2000" kern="1200" dirty="0" smtClean="0"/>
            <a:t>）清华：</a:t>
          </a:r>
          <a:r>
            <a:rPr lang="zh-CN" sz="2000" kern="1200" dirty="0" smtClean="0">
              <a:solidFill>
                <a:srgbClr val="FF0000"/>
              </a:solidFill>
            </a:rPr>
            <a:t>清华新闻，</a:t>
          </a:r>
          <a:r>
            <a:rPr lang="zh-CN" sz="2000" kern="1200" dirty="0" smtClean="0"/>
            <a:t>师资队伍，走进清华</a:t>
          </a:r>
          <a:r>
            <a:rPr lang="zh-CN" sz="2000" kern="1200" dirty="0" smtClean="0">
              <a:solidFill>
                <a:srgbClr val="FF0000"/>
              </a:solidFill>
            </a:rPr>
            <a:t>（人才招聘，图书馆</a:t>
          </a:r>
          <a:r>
            <a:rPr lang="en-US" sz="2000" kern="1200" dirty="0" smtClean="0">
              <a:solidFill>
                <a:srgbClr val="FF0000"/>
              </a:solidFill>
            </a:rPr>
            <a:t>,</a:t>
          </a:r>
          <a:r>
            <a:rPr lang="zh-CN" sz="2000" kern="1200" dirty="0" smtClean="0">
              <a:solidFill>
                <a:srgbClr val="FF0000"/>
              </a:solidFill>
            </a:rPr>
            <a:t>浏览器）</a:t>
          </a:r>
          <a:endParaRPr lang="zh-CN" sz="2000" kern="1200" dirty="0">
            <a:solidFill>
              <a:srgbClr val="FF0000"/>
            </a:solidFill>
          </a:endParaRPr>
        </a:p>
      </dsp:txBody>
      <dsp:txXfrm>
        <a:off x="41123" y="982904"/>
        <a:ext cx="8147354" cy="760154"/>
      </dsp:txXfrm>
    </dsp:sp>
    <dsp:sp modelId="{E02A72FE-3BC7-4D7D-B8A9-BF05433921C0}">
      <dsp:nvSpPr>
        <dsp:cNvPr id="0" name=""/>
        <dsp:cNvSpPr/>
      </dsp:nvSpPr>
      <dsp:spPr>
        <a:xfrm>
          <a:off x="0" y="1841781"/>
          <a:ext cx="8229600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dbl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（</a:t>
          </a:r>
          <a:r>
            <a:rPr lang="en-US" sz="2000" kern="1200" dirty="0" smtClean="0"/>
            <a:t>3</a:t>
          </a:r>
          <a:r>
            <a:rPr lang="zh-CN" sz="2000" kern="1200" dirty="0" smtClean="0"/>
            <a:t>）北大</a:t>
          </a:r>
          <a:r>
            <a:rPr lang="en-US" sz="2000" kern="1200" dirty="0" smtClean="0"/>
            <a:t>:</a:t>
          </a:r>
          <a:r>
            <a:rPr lang="zh-CN" sz="2000" kern="1200" dirty="0" smtClean="0">
              <a:solidFill>
                <a:srgbClr val="FF0000"/>
              </a:solidFill>
            </a:rPr>
            <a:t>招生资助，</a:t>
          </a:r>
          <a:r>
            <a:rPr lang="zh-CN" sz="2000" kern="1200" dirty="0" smtClean="0"/>
            <a:t>合作交流，校园生活</a:t>
          </a:r>
          <a:r>
            <a:rPr lang="zh-CN" sz="2000" kern="1200" dirty="0" smtClean="0">
              <a:solidFill>
                <a:srgbClr val="FF0000"/>
              </a:solidFill>
            </a:rPr>
            <a:t>（图书馆，邮箱，浏览器）</a:t>
          </a:r>
          <a:endParaRPr lang="zh-CN" sz="2000" kern="1200" dirty="0">
            <a:solidFill>
              <a:srgbClr val="FF0000"/>
            </a:solidFill>
          </a:endParaRPr>
        </a:p>
      </dsp:txBody>
      <dsp:txXfrm>
        <a:off x="41123" y="1882904"/>
        <a:ext cx="8147354" cy="760154"/>
      </dsp:txXfrm>
    </dsp:sp>
    <dsp:sp modelId="{C2B60BAA-73C1-4E69-823A-9221A29EEB68}">
      <dsp:nvSpPr>
        <dsp:cNvPr id="0" name=""/>
        <dsp:cNvSpPr/>
      </dsp:nvSpPr>
      <dsp:spPr>
        <a:xfrm>
          <a:off x="0" y="2741781"/>
          <a:ext cx="8229600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dbl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（</a:t>
          </a:r>
          <a:r>
            <a:rPr lang="en-US" sz="2000" kern="1200" dirty="0" smtClean="0"/>
            <a:t>4</a:t>
          </a:r>
          <a:r>
            <a:rPr lang="zh-CN" sz="2000" kern="1200" dirty="0" smtClean="0"/>
            <a:t>）重大：</a:t>
          </a:r>
          <a:r>
            <a:rPr lang="zh-CN" sz="2000" kern="1200" dirty="0" smtClean="0">
              <a:solidFill>
                <a:srgbClr val="FF0000"/>
              </a:solidFill>
            </a:rPr>
            <a:t>新闻资讯，</a:t>
          </a:r>
          <a:r>
            <a:rPr lang="zh-CN" sz="2000" kern="1200" dirty="0" smtClean="0"/>
            <a:t>机构设置，校园风采，人才招聘，国际交流（浏览器）</a:t>
          </a:r>
          <a:endParaRPr lang="zh-CN" sz="2000" kern="1200" dirty="0"/>
        </a:p>
      </dsp:txBody>
      <dsp:txXfrm>
        <a:off x="41123" y="2782904"/>
        <a:ext cx="8147354" cy="760154"/>
      </dsp:txXfrm>
    </dsp:sp>
    <dsp:sp modelId="{C7C09932-1FC4-405E-A443-2A37951CC3D5}">
      <dsp:nvSpPr>
        <dsp:cNvPr id="0" name=""/>
        <dsp:cNvSpPr/>
      </dsp:nvSpPr>
      <dsp:spPr>
        <a:xfrm>
          <a:off x="0" y="3641781"/>
          <a:ext cx="8229600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dbl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lt1">
              <a:hueOff val="0"/>
              <a:satOff val="0"/>
              <a:lumOff val="0"/>
              <a:alphaOff val="0"/>
              <a:alpha val="45000"/>
              <a:satMod val="11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（</a:t>
          </a:r>
          <a:r>
            <a:rPr lang="en-US" sz="2000" kern="1200" dirty="0" smtClean="0"/>
            <a:t>5</a:t>
          </a:r>
          <a:r>
            <a:rPr lang="zh-CN" sz="2000" kern="1200" dirty="0" smtClean="0"/>
            <a:t>）川大：</a:t>
          </a:r>
          <a:r>
            <a:rPr lang="zh-CN" sz="2000" kern="1200" dirty="0" smtClean="0">
              <a:solidFill>
                <a:srgbClr val="FF0000"/>
              </a:solidFill>
            </a:rPr>
            <a:t>新闻资讯，</a:t>
          </a:r>
          <a:r>
            <a:rPr lang="zh-CN" sz="2000" kern="1200" dirty="0" smtClean="0"/>
            <a:t>师资队伍，交流合作，机构设施，文化资源。</a:t>
          </a:r>
          <a:endParaRPr lang="zh-CN" sz="2000" kern="1200" dirty="0"/>
        </a:p>
      </dsp:txBody>
      <dsp:txXfrm>
        <a:off x="41123" y="3682904"/>
        <a:ext cx="8147354" cy="76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933AF-9069-4930-AA8A-D6A285D77763}">
      <dsp:nvSpPr>
        <dsp:cNvPr id="0" name=""/>
        <dsp:cNvSpPr/>
      </dsp:nvSpPr>
      <dsp:spPr>
        <a:xfrm>
          <a:off x="0" y="0"/>
          <a:ext cx="8229600" cy="4525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rPr>
            <a:t>新闻资讯，</a:t>
          </a:r>
          <a:r>
            <a:rPr lang="zh-CN" sz="3000" kern="1200" dirty="0" smtClean="0">
              <a:effectLst/>
              <a:highlight>
                <a:srgbClr val="00FF00"/>
              </a:highlight>
              <a:latin typeface="Calibri"/>
              <a:ea typeface="宋体"/>
              <a:cs typeface="Times New Roman"/>
            </a:rPr>
            <a:t>学校概况，院系设置，教育教学，科学研究</a:t>
          </a:r>
          <a:r>
            <a:rPr lang="en-US" sz="3000" kern="1200" dirty="0" smtClean="0">
              <a:effectLst/>
              <a:latin typeface="Calibri"/>
              <a:ea typeface="宋体"/>
              <a:cs typeface="Times New Roman"/>
            </a:rPr>
            <a:t>,</a:t>
          </a:r>
          <a:r>
            <a:rPr lang="en-US" sz="3000" kern="1200" dirty="0" smtClean="0">
              <a:effectLst/>
              <a:highlight>
                <a:srgbClr val="00FF00"/>
              </a:highlight>
              <a:latin typeface="Calibri"/>
              <a:ea typeface="宋体"/>
              <a:cs typeface="Times New Roman"/>
            </a:rPr>
            <a:t> </a:t>
          </a:r>
          <a:r>
            <a:rPr lang="zh-CN" sz="3000" kern="1200" dirty="0" smtClean="0">
              <a:effectLst/>
              <a:highlight>
                <a:srgbClr val="00FF00"/>
              </a:highlight>
              <a:latin typeface="Calibri"/>
              <a:ea typeface="宋体"/>
              <a:cs typeface="Times New Roman"/>
            </a:rPr>
            <a:t>招生就业，</a:t>
          </a:r>
          <a:r>
            <a:rPr lang="zh-CN" sz="3000" kern="1200" dirty="0" smtClean="0">
              <a:solidFill>
                <a:srgbClr val="FF0000"/>
              </a:solidFill>
              <a:effectLst/>
              <a:latin typeface="Calibri"/>
              <a:ea typeface="宋体"/>
              <a:cs typeface="Times New Roman"/>
            </a:rPr>
            <a:t>校园风采（人才招聘，图书馆，教务系统）</a:t>
          </a:r>
          <a:endParaRPr lang="zh-CN" sz="3000" kern="1200" dirty="0"/>
        </a:p>
      </dsp:txBody>
      <dsp:txXfrm>
        <a:off x="0" y="1810385"/>
        <a:ext cx="8229600" cy="1810385"/>
      </dsp:txXfrm>
    </dsp:sp>
    <dsp:sp modelId="{C65D5C30-5B8F-4DD4-95A3-0511E7A8A04D}">
      <dsp:nvSpPr>
        <dsp:cNvPr id="0" name=""/>
        <dsp:cNvSpPr/>
      </dsp:nvSpPr>
      <dsp:spPr>
        <a:xfrm>
          <a:off x="3361227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66428-0424-4F7C-B86B-7FE01CA2ED25}">
      <dsp:nvSpPr>
        <dsp:cNvPr id="0" name=""/>
        <dsp:cNvSpPr/>
      </dsp:nvSpPr>
      <dsp:spPr>
        <a:xfrm>
          <a:off x="329183" y="3620770"/>
          <a:ext cx="7571232" cy="67889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7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35D649F-080E-483E-B525-00BE4744D2E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7A70989-8F45-41B5-9913-E98CCC483F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kern="100" baseline="0" dirty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0958" y="2967335"/>
            <a:ext cx="4342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Our   Group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8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/>
                <a:ea typeface="宋体"/>
              </a:rPr>
              <a:t>具体分析</a:t>
            </a:r>
            <a:endParaRPr lang="zh-CN" altLang="en-US" b="1" i="0" u="none" strike="noStrike" kern="2200" baseline="0" dirty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highlight>
                  <a:srgbClr val="00FF00"/>
                </a:highlight>
                <a:latin typeface="Cambria"/>
                <a:ea typeface="宋体"/>
              </a:rPr>
              <a:t>院系设置：树状图</a:t>
            </a:r>
            <a:endParaRPr lang="zh-CN" altLang="en-US" b="1" i="0" u="none" strike="noStrike" kern="100" baseline="0" dirty="0" smtClean="0">
              <a:highlight>
                <a:srgbClr val="00FF00"/>
              </a:highlight>
              <a:latin typeface="Times New Roman"/>
              <a:ea typeface="宋体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0768"/>
            <a:ext cx="4093308" cy="499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8" y="2132856"/>
            <a:ext cx="3937024" cy="401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98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校园风采：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556792"/>
            <a:ext cx="8601110" cy="407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73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96448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40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4278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98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2636912"/>
            <a:ext cx="4896544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summary</a:t>
            </a:r>
            <a:endParaRPr lang="en-US" altLang="zh-CN" sz="5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1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Calibri"/>
                <a:ea typeface="宋体"/>
              </a:rPr>
              <a:t>初步分析</a:t>
            </a:r>
            <a:endParaRPr lang="zh-CN" altLang="en-US" b="1" i="0" u="none" strike="noStrike" kern="2200" baseline="0" dirty="0" smtClean="0">
              <a:latin typeface="Times New Roman"/>
              <a:ea typeface="宋体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724" y="1268760"/>
            <a:ext cx="865575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99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16832"/>
            <a:ext cx="839355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05121" cy="50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08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4660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84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53137469"/>
              </p:ext>
            </p:extLst>
          </p:nvPr>
        </p:nvGraphicFramePr>
        <p:xfrm>
          <a:off x="477076" y="404664"/>
          <a:ext cx="2510747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6672"/>
            <a:ext cx="556170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73016"/>
            <a:ext cx="582293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29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分区不明显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8" y="1268760"/>
            <a:ext cx="8385641" cy="4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93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u="none" strike="noStrike" kern="2200" baseline="0" dirty="0" smtClean="0">
                <a:latin typeface="Calibri"/>
                <a:ea typeface="宋体"/>
              </a:rPr>
              <a:t>各大版块分析：</a:t>
            </a:r>
            <a:r>
              <a:rPr lang="en-US" altLang="zh-CN" b="1" i="0" u="none" strike="noStrike" kern="2200" baseline="0" dirty="0" smtClean="0">
                <a:latin typeface="Calibri"/>
                <a:ea typeface="宋体"/>
              </a:rPr>
              <a:t/>
            </a:r>
            <a:br>
              <a:rPr lang="en-US" altLang="zh-CN" b="1" i="0" u="none" strike="noStrike" kern="2200" baseline="0" dirty="0" smtClean="0">
                <a:latin typeface="Calibri"/>
                <a:ea typeface="宋体"/>
              </a:rPr>
            </a:br>
            <a:r>
              <a:rPr lang="zh-CN" altLang="zh-CN" sz="2200" dirty="0">
                <a:highlight>
                  <a:srgbClr val="00FF00"/>
                </a:highlight>
                <a:cs typeface="Times New Roman"/>
              </a:rPr>
              <a:t>学校概况，院系设置，教育教学，科学研究</a:t>
            </a:r>
            <a:r>
              <a:rPr lang="en-US" altLang="zh-CN" sz="2200" dirty="0">
                <a:cs typeface="Times New Roman"/>
              </a:rPr>
              <a:t>,</a:t>
            </a:r>
            <a:r>
              <a:rPr lang="en-US" altLang="zh-CN" sz="2200" dirty="0">
                <a:highlight>
                  <a:srgbClr val="00FF00"/>
                </a:highlight>
                <a:cs typeface="Times New Roman"/>
              </a:rPr>
              <a:t> </a:t>
            </a:r>
            <a:r>
              <a:rPr lang="zh-CN" altLang="zh-CN" sz="2200" dirty="0">
                <a:highlight>
                  <a:srgbClr val="00FF00"/>
                </a:highlight>
                <a:cs typeface="Times New Roman"/>
              </a:rPr>
              <a:t>招生就业，</a:t>
            </a:r>
            <a:endParaRPr lang="zh-CN" altLang="en-US" sz="2200" b="1" i="0" u="none" strike="noStrike" kern="2200" baseline="0" dirty="0" smtClean="0">
              <a:latin typeface="Times New Roman"/>
              <a:ea typeface="宋体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1873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3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347932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4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29</TotalTime>
  <Words>181</Words>
  <Application>Microsoft Office PowerPoint</Application>
  <PresentationFormat>全屏显示(4:3)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暗香扑面</vt:lpstr>
      <vt:lpstr>PowerPoint 演示文稿</vt:lpstr>
      <vt:lpstr>初步分析</vt:lpstr>
      <vt:lpstr>PowerPoint 演示文稿</vt:lpstr>
      <vt:lpstr>PowerPoint 演示文稿</vt:lpstr>
      <vt:lpstr>PowerPoint 演示文稿</vt:lpstr>
      <vt:lpstr>PowerPoint 演示文稿</vt:lpstr>
      <vt:lpstr>分区不明显 </vt:lpstr>
      <vt:lpstr>各大版块分析： 学校概况，院系设置，教育教学，科学研究, 招生就业，</vt:lpstr>
      <vt:lpstr>PowerPoint 演示文稿</vt:lpstr>
      <vt:lpstr>具体分析</vt:lpstr>
      <vt:lpstr>校园风采：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35</cp:revision>
  <dcterms:created xsi:type="dcterms:W3CDTF">2018-09-29T23:41:24Z</dcterms:created>
  <dcterms:modified xsi:type="dcterms:W3CDTF">2018-09-30T00:12:49Z</dcterms:modified>
</cp:coreProperties>
</file>