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4" r:id="rId8"/>
    <p:sldId id="268" r:id="rId9"/>
    <p:sldId id="260" r:id="rId10"/>
    <p:sldId id="261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7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EBB87-923A-46C9-BA5A-225EC28E580F}" type="doc">
      <dgm:prSet loTypeId="urn:microsoft.com/office/officeart/2005/8/layout/radial5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4EB9A5D-B0C0-444B-88D7-9678B2DF4AD0}">
      <dgm:prSet phldrT="[文本]"/>
      <dgm:spPr/>
      <dgm:t>
        <a:bodyPr/>
        <a:lstStyle/>
        <a:p>
          <a:r>
            <a:rPr lang="zh-CN" altLang="en-US" dirty="0" smtClean="0"/>
            <a:t>关于二师</a:t>
          </a:r>
          <a:endParaRPr lang="zh-CN" altLang="en-US" dirty="0"/>
        </a:p>
      </dgm:t>
    </dgm:pt>
    <dgm:pt modelId="{E2285376-F360-4E4E-8A90-A8C491DD7149}" type="parTrans" cxnId="{26C3B2CD-6FDF-417E-AF36-22C4A24D84A1}">
      <dgm:prSet/>
      <dgm:spPr/>
      <dgm:t>
        <a:bodyPr/>
        <a:lstStyle/>
        <a:p>
          <a:endParaRPr lang="zh-CN" altLang="en-US"/>
        </a:p>
      </dgm:t>
    </dgm:pt>
    <dgm:pt modelId="{AEBDE54B-7FF5-4E0B-A0C7-F32FB1D82945}" type="sibTrans" cxnId="{26C3B2CD-6FDF-417E-AF36-22C4A24D84A1}">
      <dgm:prSet/>
      <dgm:spPr/>
      <dgm:t>
        <a:bodyPr/>
        <a:lstStyle/>
        <a:p>
          <a:endParaRPr lang="zh-CN" altLang="en-US"/>
        </a:p>
      </dgm:t>
    </dgm:pt>
    <dgm:pt modelId="{7D87512F-A6E6-41BC-99E8-72434536196C}">
      <dgm:prSet phldrT="[文本]"/>
      <dgm:spPr/>
      <dgm:t>
        <a:bodyPr/>
        <a:lstStyle/>
        <a:p>
          <a:r>
            <a:rPr lang="zh-CN" altLang="en-US" dirty="0" smtClean="0"/>
            <a:t>环境</a:t>
          </a:r>
          <a:endParaRPr lang="zh-CN" altLang="en-US" dirty="0"/>
        </a:p>
      </dgm:t>
    </dgm:pt>
    <dgm:pt modelId="{ED9A9DC1-F1EA-493A-9C1E-38CB2E1A8C53}" type="parTrans" cxnId="{1913F23F-1982-4207-AF72-77949BDC9741}">
      <dgm:prSet/>
      <dgm:spPr/>
      <dgm:t>
        <a:bodyPr/>
        <a:lstStyle/>
        <a:p>
          <a:endParaRPr lang="zh-CN" altLang="en-US"/>
        </a:p>
      </dgm:t>
    </dgm:pt>
    <dgm:pt modelId="{ECE47B3D-239D-45C6-8005-D5E577DD1A24}" type="sibTrans" cxnId="{1913F23F-1982-4207-AF72-77949BDC9741}">
      <dgm:prSet/>
      <dgm:spPr/>
      <dgm:t>
        <a:bodyPr/>
        <a:lstStyle/>
        <a:p>
          <a:endParaRPr lang="zh-CN" altLang="en-US"/>
        </a:p>
      </dgm:t>
    </dgm:pt>
    <dgm:pt modelId="{CB450ABC-EECF-4928-AFDB-99204B4BFDAC}">
      <dgm:prSet phldrT="[文本]"/>
      <dgm:spPr/>
      <dgm:t>
        <a:bodyPr/>
        <a:lstStyle/>
        <a:p>
          <a:r>
            <a:rPr lang="zh-CN" altLang="en-US" dirty="0" smtClean="0"/>
            <a:t>教育教学</a:t>
          </a:r>
          <a:endParaRPr lang="zh-CN" altLang="en-US" dirty="0"/>
        </a:p>
      </dgm:t>
    </dgm:pt>
    <dgm:pt modelId="{97CD31C5-B342-48F4-B518-B08D129B5BB2}" type="parTrans" cxnId="{E61AB727-68C8-4C81-9305-BC6F42240371}">
      <dgm:prSet/>
      <dgm:spPr/>
      <dgm:t>
        <a:bodyPr/>
        <a:lstStyle/>
        <a:p>
          <a:endParaRPr lang="zh-CN" altLang="en-US"/>
        </a:p>
      </dgm:t>
    </dgm:pt>
    <dgm:pt modelId="{E4F22A41-6CAF-4B6C-B2D9-F581AC648D18}" type="sibTrans" cxnId="{E61AB727-68C8-4C81-9305-BC6F42240371}">
      <dgm:prSet/>
      <dgm:spPr/>
      <dgm:t>
        <a:bodyPr/>
        <a:lstStyle/>
        <a:p>
          <a:endParaRPr lang="zh-CN" altLang="en-US"/>
        </a:p>
      </dgm:t>
    </dgm:pt>
    <dgm:pt modelId="{1A4538C1-1D1A-4745-87C2-3E585A105029}">
      <dgm:prSet phldrT="[文本]"/>
      <dgm:spPr/>
      <dgm:t>
        <a:bodyPr/>
        <a:lstStyle/>
        <a:p>
          <a:r>
            <a:rPr lang="zh-CN" altLang="en-US" dirty="0" smtClean="0"/>
            <a:t>报考信息</a:t>
          </a:r>
          <a:endParaRPr lang="zh-CN" altLang="en-US" dirty="0"/>
        </a:p>
      </dgm:t>
    </dgm:pt>
    <dgm:pt modelId="{1A5A7D44-AEE5-460D-BFCF-4124E8E2E2D3}" type="parTrans" cxnId="{961CF155-F2AA-41C6-8A5B-41DD249D8FBA}">
      <dgm:prSet/>
      <dgm:spPr/>
      <dgm:t>
        <a:bodyPr/>
        <a:lstStyle/>
        <a:p>
          <a:endParaRPr lang="zh-CN" altLang="en-US"/>
        </a:p>
      </dgm:t>
    </dgm:pt>
    <dgm:pt modelId="{370322E5-D2F0-4267-8DD3-49F847F382BF}" type="sibTrans" cxnId="{961CF155-F2AA-41C6-8A5B-41DD249D8FBA}">
      <dgm:prSet/>
      <dgm:spPr/>
      <dgm:t>
        <a:bodyPr/>
        <a:lstStyle/>
        <a:p>
          <a:endParaRPr lang="zh-CN" altLang="en-US"/>
        </a:p>
      </dgm:t>
    </dgm:pt>
    <dgm:pt modelId="{D1D16AEB-B952-4F73-9318-5276736A787F}" type="pres">
      <dgm:prSet presAssocID="{F1DEBB87-923A-46C9-BA5A-225EC28E580F}" presName="Name0" presStyleCnt="0">
        <dgm:presLayoutVars>
          <dgm:chMax val="1"/>
          <dgm:dir val="rev"/>
          <dgm:animLvl val="ctr"/>
          <dgm:resizeHandles val="exact"/>
        </dgm:presLayoutVars>
      </dgm:prSet>
      <dgm:spPr/>
    </dgm:pt>
    <dgm:pt modelId="{A22C3D00-64B0-4CC5-97F7-57AF4676BF39}" type="pres">
      <dgm:prSet presAssocID="{24EB9A5D-B0C0-444B-88D7-9678B2DF4AD0}" presName="centerShape" presStyleLbl="node0" presStyleIdx="0" presStyleCnt="1" custScaleX="175205" custScaleY="134773" custLinFactNeighborX="51" custLinFactNeighborY="-1204"/>
      <dgm:spPr/>
      <dgm:t>
        <a:bodyPr/>
        <a:lstStyle/>
        <a:p>
          <a:endParaRPr lang="zh-CN" altLang="en-US"/>
        </a:p>
      </dgm:t>
    </dgm:pt>
    <dgm:pt modelId="{C386E522-994D-4F9E-A5DF-8ECCFDE9DAC5}" type="pres">
      <dgm:prSet presAssocID="{97CD31C5-B342-48F4-B518-B08D129B5BB2}" presName="parTrans" presStyleLbl="sibTrans2D1" presStyleIdx="0" presStyleCnt="3"/>
      <dgm:spPr/>
    </dgm:pt>
    <dgm:pt modelId="{11C2528D-4423-4B35-B8EA-B6944A170E5A}" type="pres">
      <dgm:prSet presAssocID="{97CD31C5-B342-48F4-B518-B08D129B5BB2}" presName="connectorText" presStyleLbl="sibTrans2D1" presStyleIdx="0" presStyleCnt="3"/>
      <dgm:spPr/>
    </dgm:pt>
    <dgm:pt modelId="{4EAE1F85-743D-410A-89E3-AF6C7A489D93}" type="pres">
      <dgm:prSet presAssocID="{CB450ABC-EECF-4928-AFDB-99204B4BFDAC}" presName="node" presStyleLbl="node1" presStyleIdx="0" presStyleCnt="3" custRadScaleRad="116940" custRadScaleInc="-98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5BEB1-73A2-45F7-9A8F-01DF284AAA5B}" type="pres">
      <dgm:prSet presAssocID="{ED9A9DC1-F1EA-493A-9C1E-38CB2E1A8C53}" presName="parTrans" presStyleLbl="sibTrans2D1" presStyleIdx="1" presStyleCnt="3"/>
      <dgm:spPr/>
    </dgm:pt>
    <dgm:pt modelId="{5EAFED9B-4085-40E3-ABD3-D23B0B5676C6}" type="pres">
      <dgm:prSet presAssocID="{ED9A9DC1-F1EA-493A-9C1E-38CB2E1A8C53}" presName="connectorText" presStyleLbl="sibTrans2D1" presStyleIdx="1" presStyleCnt="3"/>
      <dgm:spPr/>
    </dgm:pt>
    <dgm:pt modelId="{93FF5F89-5DE6-4AEC-8EC6-08ADEA80B6A6}" type="pres">
      <dgm:prSet presAssocID="{7D87512F-A6E6-41BC-99E8-72434536196C}" presName="node" presStyleLbl="node1" presStyleIdx="1" presStyleCnt="3" custRadScaleRad="107575" custRadScaleInc="33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4C3034-4B11-484B-A689-DE8BF9FEDB5E}" type="pres">
      <dgm:prSet presAssocID="{1A5A7D44-AEE5-460D-BFCF-4124E8E2E2D3}" presName="parTrans" presStyleLbl="sibTrans2D1" presStyleIdx="2" presStyleCnt="3"/>
      <dgm:spPr/>
    </dgm:pt>
    <dgm:pt modelId="{159C3898-6C8D-4A66-AB60-635376608FB9}" type="pres">
      <dgm:prSet presAssocID="{1A5A7D44-AEE5-460D-BFCF-4124E8E2E2D3}" presName="connectorText" presStyleLbl="sibTrans2D1" presStyleIdx="2" presStyleCnt="3"/>
      <dgm:spPr/>
    </dgm:pt>
    <dgm:pt modelId="{903668D5-7988-4ABB-84DF-C19F9352CC3B}" type="pres">
      <dgm:prSet presAssocID="{1A4538C1-1D1A-4745-87C2-3E585A105029}" presName="node" presStyleLbl="node1" presStyleIdx="2" presStyleCnt="3" custRadScaleRad="109321" custRadScaleInc="-1304">
        <dgm:presLayoutVars>
          <dgm:bulletEnabled val="1"/>
        </dgm:presLayoutVars>
      </dgm:prSet>
      <dgm:spPr/>
    </dgm:pt>
  </dgm:ptLst>
  <dgm:cxnLst>
    <dgm:cxn modelId="{63DCC586-860C-482A-98F4-3D36CE818045}" type="presOf" srcId="{97CD31C5-B342-48F4-B518-B08D129B5BB2}" destId="{11C2528D-4423-4B35-B8EA-B6944A170E5A}" srcOrd="1" destOrd="0" presId="urn:microsoft.com/office/officeart/2005/8/layout/radial5"/>
    <dgm:cxn modelId="{E61AB727-68C8-4C81-9305-BC6F42240371}" srcId="{24EB9A5D-B0C0-444B-88D7-9678B2DF4AD0}" destId="{CB450ABC-EECF-4928-AFDB-99204B4BFDAC}" srcOrd="0" destOrd="0" parTransId="{97CD31C5-B342-48F4-B518-B08D129B5BB2}" sibTransId="{E4F22A41-6CAF-4B6C-B2D9-F581AC648D18}"/>
    <dgm:cxn modelId="{7DE1C03B-BE03-4075-8A06-30604103B2B4}" type="presOf" srcId="{CB450ABC-EECF-4928-AFDB-99204B4BFDAC}" destId="{4EAE1F85-743D-410A-89E3-AF6C7A489D93}" srcOrd="0" destOrd="0" presId="urn:microsoft.com/office/officeart/2005/8/layout/radial5"/>
    <dgm:cxn modelId="{D468FD49-8C0E-4F31-B9AA-AD2E86EAC66B}" type="presOf" srcId="{1A5A7D44-AEE5-460D-BFCF-4124E8E2E2D3}" destId="{CA4C3034-4B11-484B-A689-DE8BF9FEDB5E}" srcOrd="0" destOrd="0" presId="urn:microsoft.com/office/officeart/2005/8/layout/radial5"/>
    <dgm:cxn modelId="{1913F23F-1982-4207-AF72-77949BDC9741}" srcId="{24EB9A5D-B0C0-444B-88D7-9678B2DF4AD0}" destId="{7D87512F-A6E6-41BC-99E8-72434536196C}" srcOrd="1" destOrd="0" parTransId="{ED9A9DC1-F1EA-493A-9C1E-38CB2E1A8C53}" sibTransId="{ECE47B3D-239D-45C6-8005-D5E577DD1A24}"/>
    <dgm:cxn modelId="{E851FDF6-0648-47D5-A0FD-815E737D8675}" type="presOf" srcId="{ED9A9DC1-F1EA-493A-9C1E-38CB2E1A8C53}" destId="{A9C5BEB1-73A2-45F7-9A8F-01DF284AAA5B}" srcOrd="0" destOrd="0" presId="urn:microsoft.com/office/officeart/2005/8/layout/radial5"/>
    <dgm:cxn modelId="{1133C34E-F338-4E08-BEF3-F774E50AE7C1}" type="presOf" srcId="{F1DEBB87-923A-46C9-BA5A-225EC28E580F}" destId="{D1D16AEB-B952-4F73-9318-5276736A787F}" srcOrd="0" destOrd="0" presId="urn:microsoft.com/office/officeart/2005/8/layout/radial5"/>
    <dgm:cxn modelId="{74804D1D-857E-48BB-8ECB-D5370EA398FA}" type="presOf" srcId="{1A4538C1-1D1A-4745-87C2-3E585A105029}" destId="{903668D5-7988-4ABB-84DF-C19F9352CC3B}" srcOrd="0" destOrd="0" presId="urn:microsoft.com/office/officeart/2005/8/layout/radial5"/>
    <dgm:cxn modelId="{961CF155-F2AA-41C6-8A5B-41DD249D8FBA}" srcId="{24EB9A5D-B0C0-444B-88D7-9678B2DF4AD0}" destId="{1A4538C1-1D1A-4745-87C2-3E585A105029}" srcOrd="2" destOrd="0" parTransId="{1A5A7D44-AEE5-460D-BFCF-4124E8E2E2D3}" sibTransId="{370322E5-D2F0-4267-8DD3-49F847F382BF}"/>
    <dgm:cxn modelId="{06689E61-AEEC-48C2-BCFF-4BCFDB9188FA}" type="presOf" srcId="{7D87512F-A6E6-41BC-99E8-72434536196C}" destId="{93FF5F89-5DE6-4AEC-8EC6-08ADEA80B6A6}" srcOrd="0" destOrd="0" presId="urn:microsoft.com/office/officeart/2005/8/layout/radial5"/>
    <dgm:cxn modelId="{26C3B2CD-6FDF-417E-AF36-22C4A24D84A1}" srcId="{F1DEBB87-923A-46C9-BA5A-225EC28E580F}" destId="{24EB9A5D-B0C0-444B-88D7-9678B2DF4AD0}" srcOrd="0" destOrd="0" parTransId="{E2285376-F360-4E4E-8A90-A8C491DD7149}" sibTransId="{AEBDE54B-7FF5-4E0B-A0C7-F32FB1D82945}"/>
    <dgm:cxn modelId="{3B09E036-D7EC-4D4A-92DE-4728FDA63698}" type="presOf" srcId="{97CD31C5-B342-48F4-B518-B08D129B5BB2}" destId="{C386E522-994D-4F9E-A5DF-8ECCFDE9DAC5}" srcOrd="0" destOrd="0" presId="urn:microsoft.com/office/officeart/2005/8/layout/radial5"/>
    <dgm:cxn modelId="{B4949135-0DFC-4680-9363-512FF083CB39}" type="presOf" srcId="{ED9A9DC1-F1EA-493A-9C1E-38CB2E1A8C53}" destId="{5EAFED9B-4085-40E3-ABD3-D23B0B5676C6}" srcOrd="1" destOrd="0" presId="urn:microsoft.com/office/officeart/2005/8/layout/radial5"/>
    <dgm:cxn modelId="{99101C04-F6C9-4507-B6EC-93850ECE2C6F}" type="presOf" srcId="{24EB9A5D-B0C0-444B-88D7-9678B2DF4AD0}" destId="{A22C3D00-64B0-4CC5-97F7-57AF4676BF39}" srcOrd="0" destOrd="0" presId="urn:microsoft.com/office/officeart/2005/8/layout/radial5"/>
    <dgm:cxn modelId="{F2F795D5-F213-4A79-88FD-74648C53EA8A}" type="presOf" srcId="{1A5A7D44-AEE5-460D-BFCF-4124E8E2E2D3}" destId="{159C3898-6C8D-4A66-AB60-635376608FB9}" srcOrd="1" destOrd="0" presId="urn:microsoft.com/office/officeart/2005/8/layout/radial5"/>
    <dgm:cxn modelId="{598641FC-320A-426E-9229-F7733E04E1A6}" type="presParOf" srcId="{D1D16AEB-B952-4F73-9318-5276736A787F}" destId="{A22C3D00-64B0-4CC5-97F7-57AF4676BF39}" srcOrd="0" destOrd="0" presId="urn:microsoft.com/office/officeart/2005/8/layout/radial5"/>
    <dgm:cxn modelId="{12424DFB-E063-4611-AABE-9C3EDC1609BE}" type="presParOf" srcId="{D1D16AEB-B952-4F73-9318-5276736A787F}" destId="{C386E522-994D-4F9E-A5DF-8ECCFDE9DAC5}" srcOrd="1" destOrd="0" presId="urn:microsoft.com/office/officeart/2005/8/layout/radial5"/>
    <dgm:cxn modelId="{0BD0A0FA-3A0F-4FA4-BF70-704719950C90}" type="presParOf" srcId="{C386E522-994D-4F9E-A5DF-8ECCFDE9DAC5}" destId="{11C2528D-4423-4B35-B8EA-B6944A170E5A}" srcOrd="0" destOrd="0" presId="urn:microsoft.com/office/officeart/2005/8/layout/radial5"/>
    <dgm:cxn modelId="{D915DFC8-D3DA-4B45-A623-D800FDDD3E02}" type="presParOf" srcId="{D1D16AEB-B952-4F73-9318-5276736A787F}" destId="{4EAE1F85-743D-410A-89E3-AF6C7A489D93}" srcOrd="2" destOrd="0" presId="urn:microsoft.com/office/officeart/2005/8/layout/radial5"/>
    <dgm:cxn modelId="{6ED9F012-DC91-4F01-B9C2-D5B11F68BF77}" type="presParOf" srcId="{D1D16AEB-B952-4F73-9318-5276736A787F}" destId="{A9C5BEB1-73A2-45F7-9A8F-01DF284AAA5B}" srcOrd="3" destOrd="0" presId="urn:microsoft.com/office/officeart/2005/8/layout/radial5"/>
    <dgm:cxn modelId="{D7F24EAA-6573-485B-BA47-AA7F22BB27FC}" type="presParOf" srcId="{A9C5BEB1-73A2-45F7-9A8F-01DF284AAA5B}" destId="{5EAFED9B-4085-40E3-ABD3-D23B0B5676C6}" srcOrd="0" destOrd="0" presId="urn:microsoft.com/office/officeart/2005/8/layout/radial5"/>
    <dgm:cxn modelId="{105F751D-53D5-4262-B111-D8DB2D652EBC}" type="presParOf" srcId="{D1D16AEB-B952-4F73-9318-5276736A787F}" destId="{93FF5F89-5DE6-4AEC-8EC6-08ADEA80B6A6}" srcOrd="4" destOrd="0" presId="urn:microsoft.com/office/officeart/2005/8/layout/radial5"/>
    <dgm:cxn modelId="{7BF224A5-F0A3-4DCE-B3BF-9CB60E937738}" type="presParOf" srcId="{D1D16AEB-B952-4F73-9318-5276736A787F}" destId="{CA4C3034-4B11-484B-A689-DE8BF9FEDB5E}" srcOrd="5" destOrd="0" presId="urn:microsoft.com/office/officeart/2005/8/layout/radial5"/>
    <dgm:cxn modelId="{A2A5B70F-9B35-4522-9648-99689D7F8A96}" type="presParOf" srcId="{CA4C3034-4B11-484B-A689-DE8BF9FEDB5E}" destId="{159C3898-6C8D-4A66-AB60-635376608FB9}" srcOrd="0" destOrd="0" presId="urn:microsoft.com/office/officeart/2005/8/layout/radial5"/>
    <dgm:cxn modelId="{21FD2250-7E09-4072-89F3-DEB0F83C8842}" type="presParOf" srcId="{D1D16AEB-B952-4F73-9318-5276736A787F}" destId="{903668D5-7988-4ABB-84DF-C19F9352CC3B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2C8DB-7979-4B9E-8AFE-297E8C9C756C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A58DDA8C-BBE4-4A1A-8B69-D49AF3932D4E}">
      <dgm:prSet phldrT="[文本]"/>
      <dgm:spPr/>
      <dgm:t>
        <a:bodyPr/>
        <a:lstStyle/>
        <a:p>
          <a:r>
            <a:rPr lang="zh-CN" altLang="en-US" dirty="0" smtClean="0"/>
            <a:t>教育教学</a:t>
          </a:r>
          <a:endParaRPr lang="zh-CN" altLang="en-US" dirty="0"/>
        </a:p>
      </dgm:t>
    </dgm:pt>
    <dgm:pt modelId="{69D88F43-4EE3-4986-B7B2-A107C952E3E4}" type="parTrans" cxnId="{90D40C40-FF44-40F1-80D0-3038A31E07A4}">
      <dgm:prSet/>
      <dgm:spPr/>
      <dgm:t>
        <a:bodyPr/>
        <a:lstStyle/>
        <a:p>
          <a:endParaRPr lang="zh-CN" altLang="en-US"/>
        </a:p>
      </dgm:t>
    </dgm:pt>
    <dgm:pt modelId="{ED183A04-DDDE-4FF1-AE4F-DB072573D12E}" type="sibTrans" cxnId="{90D40C40-FF44-40F1-80D0-3038A31E07A4}">
      <dgm:prSet/>
      <dgm:spPr/>
      <dgm:t>
        <a:bodyPr/>
        <a:lstStyle/>
        <a:p>
          <a:endParaRPr lang="zh-CN" altLang="en-US"/>
        </a:p>
      </dgm:t>
    </dgm:pt>
    <dgm:pt modelId="{7021296C-563B-46FF-A1F5-114C20A3CF93}">
      <dgm:prSet phldrT="[文本]"/>
      <dgm:spPr/>
      <dgm:t>
        <a:bodyPr/>
        <a:lstStyle/>
        <a:p>
          <a:r>
            <a:rPr lang="zh-CN" altLang="en-US" dirty="0" smtClean="0"/>
            <a:t>硬件</a:t>
          </a:r>
          <a:endParaRPr lang="zh-CN" altLang="en-US" dirty="0"/>
        </a:p>
      </dgm:t>
    </dgm:pt>
    <dgm:pt modelId="{236B88F2-8A88-4715-B2C9-CEA79605CB99}" type="parTrans" cxnId="{532EEFA0-A7CA-4064-89C9-E185F046213B}">
      <dgm:prSet/>
      <dgm:spPr/>
      <dgm:t>
        <a:bodyPr/>
        <a:lstStyle/>
        <a:p>
          <a:endParaRPr lang="zh-CN" altLang="en-US"/>
        </a:p>
      </dgm:t>
    </dgm:pt>
    <dgm:pt modelId="{7C5CD60C-9DCE-420A-BF18-3B7686138ACD}" type="sibTrans" cxnId="{532EEFA0-A7CA-4064-89C9-E185F046213B}">
      <dgm:prSet/>
      <dgm:spPr/>
      <dgm:t>
        <a:bodyPr/>
        <a:lstStyle/>
        <a:p>
          <a:endParaRPr lang="zh-CN" altLang="en-US"/>
        </a:p>
      </dgm:t>
    </dgm:pt>
    <dgm:pt modelId="{B78A3287-A986-4DD4-BFA4-CFA1DD7E4207}">
      <dgm:prSet phldrT="[文本]"/>
      <dgm:spPr/>
      <dgm:t>
        <a:bodyPr/>
        <a:lstStyle/>
        <a:p>
          <a:r>
            <a:rPr lang="zh-CN" altLang="en-US" dirty="0" smtClean="0"/>
            <a:t>软件</a:t>
          </a:r>
          <a:endParaRPr lang="zh-CN" altLang="en-US" dirty="0"/>
        </a:p>
      </dgm:t>
    </dgm:pt>
    <dgm:pt modelId="{7CA240E5-E5F6-4765-998B-6242A843D921}" type="parTrans" cxnId="{1FAE48A2-934F-4DC4-A81F-7B7D71368F94}">
      <dgm:prSet/>
      <dgm:spPr/>
      <dgm:t>
        <a:bodyPr/>
        <a:lstStyle/>
        <a:p>
          <a:endParaRPr lang="zh-CN" altLang="en-US"/>
        </a:p>
      </dgm:t>
    </dgm:pt>
    <dgm:pt modelId="{42AAE6A9-766B-4EF1-95A9-6D45E28AE690}" type="sibTrans" cxnId="{1FAE48A2-934F-4DC4-A81F-7B7D71368F94}">
      <dgm:prSet/>
      <dgm:spPr/>
      <dgm:t>
        <a:bodyPr/>
        <a:lstStyle/>
        <a:p>
          <a:endParaRPr lang="zh-CN" altLang="en-US"/>
        </a:p>
      </dgm:t>
    </dgm:pt>
    <dgm:pt modelId="{EFB7883D-315C-43E4-A456-052443478356}">
      <dgm:prSet phldrT="[文本]"/>
      <dgm:spPr/>
      <dgm:t>
        <a:bodyPr/>
        <a:lstStyle/>
        <a:p>
          <a:r>
            <a:rPr lang="zh-CN" altLang="en-US" dirty="0" smtClean="0"/>
            <a:t>教学设施设备</a:t>
          </a:r>
          <a:endParaRPr lang="zh-CN" altLang="en-US" dirty="0"/>
        </a:p>
      </dgm:t>
    </dgm:pt>
    <dgm:pt modelId="{12AD2132-6954-431B-8DA6-B19E22821B06}" type="parTrans" cxnId="{FF3EFB1C-E360-4263-8DCC-BFE5E4667E62}">
      <dgm:prSet/>
      <dgm:spPr/>
      <dgm:t>
        <a:bodyPr/>
        <a:lstStyle/>
        <a:p>
          <a:endParaRPr lang="zh-CN" altLang="en-US"/>
        </a:p>
      </dgm:t>
    </dgm:pt>
    <dgm:pt modelId="{7C83F162-C828-4E0A-8EE6-DE668B01D450}" type="sibTrans" cxnId="{FF3EFB1C-E360-4263-8DCC-BFE5E4667E62}">
      <dgm:prSet/>
      <dgm:spPr/>
      <dgm:t>
        <a:bodyPr/>
        <a:lstStyle/>
        <a:p>
          <a:endParaRPr lang="zh-CN" altLang="en-US"/>
        </a:p>
      </dgm:t>
    </dgm:pt>
    <dgm:pt modelId="{306E439F-46E4-4E36-8582-E584653333B1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图书馆</a:t>
          </a:r>
          <a:endParaRPr lang="zh-CN" altLang="en-US" dirty="0"/>
        </a:p>
      </dgm:t>
    </dgm:pt>
    <dgm:pt modelId="{1359A714-6A5E-4090-93E5-43DD3E3F5426}" type="parTrans" cxnId="{C3440D6B-840E-47B0-A998-0412F5ECC08D}">
      <dgm:prSet/>
      <dgm:spPr/>
      <dgm:t>
        <a:bodyPr/>
        <a:lstStyle/>
        <a:p>
          <a:endParaRPr lang="zh-CN" altLang="en-US"/>
        </a:p>
      </dgm:t>
    </dgm:pt>
    <dgm:pt modelId="{DE2C1100-B183-4B61-826E-DF2EF0B230AC}" type="sibTrans" cxnId="{C3440D6B-840E-47B0-A998-0412F5ECC08D}">
      <dgm:prSet/>
      <dgm:spPr/>
      <dgm:t>
        <a:bodyPr/>
        <a:lstStyle/>
        <a:p>
          <a:endParaRPr lang="zh-CN" altLang="en-US"/>
        </a:p>
      </dgm:t>
    </dgm:pt>
    <dgm:pt modelId="{292A69D3-FFBF-47BD-83FB-0636250CC10B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教学楼</a:t>
          </a:r>
          <a:endParaRPr lang="zh-CN" altLang="en-US" dirty="0"/>
        </a:p>
      </dgm:t>
    </dgm:pt>
    <dgm:pt modelId="{1A17E5EC-51B6-4242-85A7-16BC5B6B4DBD}" type="parTrans" cxnId="{30A4A22C-8FE7-45A0-893E-8DDFC9CCA367}">
      <dgm:prSet/>
      <dgm:spPr/>
      <dgm:t>
        <a:bodyPr/>
        <a:lstStyle/>
        <a:p>
          <a:endParaRPr lang="zh-CN" altLang="en-US"/>
        </a:p>
      </dgm:t>
    </dgm:pt>
    <dgm:pt modelId="{6E2C67F8-56CD-4B45-940B-B24ABB3FC35D}" type="sibTrans" cxnId="{30A4A22C-8FE7-45A0-893E-8DDFC9CCA367}">
      <dgm:prSet/>
      <dgm:spPr/>
      <dgm:t>
        <a:bodyPr/>
        <a:lstStyle/>
        <a:p>
          <a:endParaRPr lang="zh-CN" altLang="en-US"/>
        </a:p>
      </dgm:t>
    </dgm:pt>
    <dgm:pt modelId="{A2623382-3D70-49A4-9171-0CFC3ABD9672}">
      <dgm:prSet phldrT="[文本]"/>
      <dgm:spPr/>
      <dgm:t>
        <a:bodyPr/>
        <a:lstStyle/>
        <a:p>
          <a:r>
            <a:rPr lang="zh-CN" altLang="en-US" dirty="0" smtClean="0"/>
            <a:t>课堂</a:t>
          </a:r>
          <a:endParaRPr lang="zh-CN" altLang="en-US" dirty="0"/>
        </a:p>
      </dgm:t>
    </dgm:pt>
    <dgm:pt modelId="{CC3C24C0-97F7-4867-A265-6D768A9A6A4F}" type="parTrans" cxnId="{C2B95379-4BBC-4EBC-91EE-9F464FDDA98A}">
      <dgm:prSet/>
      <dgm:spPr/>
      <dgm:t>
        <a:bodyPr/>
        <a:lstStyle/>
        <a:p>
          <a:endParaRPr lang="zh-CN" altLang="en-US"/>
        </a:p>
      </dgm:t>
    </dgm:pt>
    <dgm:pt modelId="{AA742FFE-F94F-4346-9C80-EB641986F9CE}" type="sibTrans" cxnId="{C2B95379-4BBC-4EBC-91EE-9F464FDDA98A}">
      <dgm:prSet/>
      <dgm:spPr/>
      <dgm:t>
        <a:bodyPr/>
        <a:lstStyle/>
        <a:p>
          <a:endParaRPr lang="zh-CN" altLang="en-US"/>
        </a:p>
      </dgm:t>
    </dgm:pt>
    <dgm:pt modelId="{4E29837C-0A10-4931-8D54-97FE8E4ABC17}">
      <dgm:prSet phldrT="[文本]"/>
      <dgm:spPr/>
      <dgm:t>
        <a:bodyPr/>
        <a:lstStyle/>
        <a:p>
          <a:r>
            <a:rPr lang="zh-CN" altLang="en-US" dirty="0" smtClean="0"/>
            <a:t>课余</a:t>
          </a:r>
          <a:endParaRPr lang="zh-CN" altLang="en-US" dirty="0"/>
        </a:p>
      </dgm:t>
    </dgm:pt>
    <dgm:pt modelId="{4AC39685-64EC-4877-B1B9-EF8433589247}" type="parTrans" cxnId="{CA8B18B1-2BAC-4965-AE0A-1AFCECB27E9F}">
      <dgm:prSet/>
      <dgm:spPr/>
      <dgm:t>
        <a:bodyPr/>
        <a:lstStyle/>
        <a:p>
          <a:endParaRPr lang="zh-CN" altLang="en-US"/>
        </a:p>
      </dgm:t>
    </dgm:pt>
    <dgm:pt modelId="{77A03B66-EE08-4909-8268-1A925A08CA64}" type="sibTrans" cxnId="{CA8B18B1-2BAC-4965-AE0A-1AFCECB27E9F}">
      <dgm:prSet/>
      <dgm:spPr/>
      <dgm:t>
        <a:bodyPr/>
        <a:lstStyle/>
        <a:p>
          <a:endParaRPr lang="zh-CN" altLang="en-US"/>
        </a:p>
      </dgm:t>
    </dgm:pt>
    <dgm:pt modelId="{90C75B54-F27A-4468-A37F-B798DDE95809}">
      <dgm:prSet phldrT="[文本]"/>
      <dgm:spPr/>
      <dgm:t>
        <a:bodyPr/>
        <a:lstStyle/>
        <a:p>
          <a:r>
            <a:rPr lang="zh-CN" altLang="en-US" dirty="0" smtClean="0"/>
            <a:t>社团</a:t>
          </a:r>
          <a:endParaRPr lang="zh-CN" altLang="en-US" dirty="0"/>
        </a:p>
      </dgm:t>
    </dgm:pt>
    <dgm:pt modelId="{A61B1697-8790-46E8-B3D9-3A972558B889}" type="parTrans" cxnId="{4FB280C1-5E33-457C-8E75-7592DD7A6D2C}">
      <dgm:prSet/>
      <dgm:spPr/>
      <dgm:t>
        <a:bodyPr/>
        <a:lstStyle/>
        <a:p>
          <a:endParaRPr lang="zh-CN" altLang="en-US"/>
        </a:p>
      </dgm:t>
    </dgm:pt>
    <dgm:pt modelId="{A0EB4814-B258-4B34-B2F1-C55455B3F1D7}" type="sibTrans" cxnId="{4FB280C1-5E33-457C-8E75-7592DD7A6D2C}">
      <dgm:prSet/>
      <dgm:spPr/>
      <dgm:t>
        <a:bodyPr/>
        <a:lstStyle/>
        <a:p>
          <a:endParaRPr lang="zh-CN" altLang="en-US"/>
        </a:p>
      </dgm:t>
    </dgm:pt>
    <dgm:pt modelId="{307DCB6B-05DE-4866-91F6-51DCC3F6A113}">
      <dgm:prSet phldrT="[文本]"/>
      <dgm:spPr/>
      <dgm:t>
        <a:bodyPr/>
        <a:lstStyle/>
        <a:p>
          <a:r>
            <a:rPr lang="zh-CN" altLang="en-US" dirty="0" smtClean="0"/>
            <a:t>数量</a:t>
          </a:r>
          <a:endParaRPr lang="zh-CN" altLang="en-US" dirty="0"/>
        </a:p>
      </dgm:t>
    </dgm:pt>
    <dgm:pt modelId="{CA286FA8-E6BF-40C8-B6A0-3D5295F67659}" type="parTrans" cxnId="{338D35A0-C047-437A-B250-574EEA6A2467}">
      <dgm:prSet/>
      <dgm:spPr/>
      <dgm:t>
        <a:bodyPr/>
        <a:lstStyle/>
        <a:p>
          <a:endParaRPr lang="zh-CN" altLang="en-US"/>
        </a:p>
      </dgm:t>
    </dgm:pt>
    <dgm:pt modelId="{47194ED9-D374-4FE0-A422-D483FA81B749}" type="sibTrans" cxnId="{338D35A0-C047-437A-B250-574EEA6A2467}">
      <dgm:prSet/>
      <dgm:spPr/>
      <dgm:t>
        <a:bodyPr/>
        <a:lstStyle/>
        <a:p>
          <a:endParaRPr lang="zh-CN" altLang="en-US"/>
        </a:p>
      </dgm:t>
    </dgm:pt>
    <dgm:pt modelId="{B29B15D6-8043-4645-A378-9197780BF453}">
      <dgm:prSet phldrT="[文本]"/>
      <dgm:spPr/>
      <dgm:t>
        <a:bodyPr/>
        <a:lstStyle/>
        <a:p>
          <a:r>
            <a:rPr lang="zh-CN" altLang="en-US" dirty="0" smtClean="0"/>
            <a:t>借阅</a:t>
          </a:r>
          <a:endParaRPr lang="zh-CN" altLang="en-US" dirty="0"/>
        </a:p>
      </dgm:t>
    </dgm:pt>
    <dgm:pt modelId="{D5C7670A-5F3F-48A7-A681-6809192CA9C1}" type="parTrans" cxnId="{76AEC1A9-0B0F-4CD8-A67A-4EB58ADD9C91}">
      <dgm:prSet/>
      <dgm:spPr/>
      <dgm:t>
        <a:bodyPr/>
        <a:lstStyle/>
        <a:p>
          <a:endParaRPr lang="zh-CN" altLang="en-US"/>
        </a:p>
      </dgm:t>
    </dgm:pt>
    <dgm:pt modelId="{83110499-73E4-4F0B-8AE0-A5E8801A91EB}" type="sibTrans" cxnId="{76AEC1A9-0B0F-4CD8-A67A-4EB58ADD9C91}">
      <dgm:prSet/>
      <dgm:spPr/>
      <dgm:t>
        <a:bodyPr/>
        <a:lstStyle/>
        <a:p>
          <a:endParaRPr lang="zh-CN" altLang="en-US"/>
        </a:p>
      </dgm:t>
    </dgm:pt>
    <dgm:pt modelId="{294D7A6C-4659-4399-B08B-E43663213080}">
      <dgm:prSet phldrT="[文本]"/>
      <dgm:spPr/>
      <dgm:t>
        <a:bodyPr/>
        <a:lstStyle/>
        <a:p>
          <a:r>
            <a:rPr lang="zh-CN" altLang="en-US" dirty="0" smtClean="0"/>
            <a:t>质量</a:t>
          </a:r>
          <a:endParaRPr lang="zh-CN" altLang="en-US" dirty="0"/>
        </a:p>
      </dgm:t>
    </dgm:pt>
    <dgm:pt modelId="{5BE2BE8E-3CE4-4F4B-A991-07A00236DDA7}" type="parTrans" cxnId="{F6560B0E-9D49-4CC9-ABA5-41A443BD1D24}">
      <dgm:prSet/>
      <dgm:spPr/>
      <dgm:t>
        <a:bodyPr/>
        <a:lstStyle/>
        <a:p>
          <a:endParaRPr lang="zh-CN" altLang="en-US"/>
        </a:p>
      </dgm:t>
    </dgm:pt>
    <dgm:pt modelId="{B6640117-C189-4B1B-B027-FC51D492E504}" type="sibTrans" cxnId="{F6560B0E-9D49-4CC9-ABA5-41A443BD1D24}">
      <dgm:prSet/>
      <dgm:spPr/>
      <dgm:t>
        <a:bodyPr/>
        <a:lstStyle/>
        <a:p>
          <a:endParaRPr lang="zh-CN" altLang="en-US"/>
        </a:p>
      </dgm:t>
    </dgm:pt>
    <dgm:pt modelId="{99ECFF90-7D0E-4034-8117-236D50F7DCF9}">
      <dgm:prSet phldrT="[文本]"/>
      <dgm:spPr/>
      <dgm:t>
        <a:bodyPr/>
        <a:lstStyle/>
        <a:p>
          <a:r>
            <a:rPr lang="zh-CN" altLang="en-US" dirty="0" smtClean="0"/>
            <a:t>文体活动</a:t>
          </a:r>
          <a:endParaRPr lang="zh-CN" altLang="en-US" dirty="0"/>
        </a:p>
      </dgm:t>
    </dgm:pt>
    <dgm:pt modelId="{19CB87E2-8EBA-4FCC-AA2A-97C5D91F9567}" type="parTrans" cxnId="{387970AB-3D91-45BA-B8D0-161E78DAF6E3}">
      <dgm:prSet/>
      <dgm:spPr/>
      <dgm:t>
        <a:bodyPr/>
        <a:lstStyle/>
        <a:p>
          <a:endParaRPr lang="zh-CN" altLang="en-US"/>
        </a:p>
      </dgm:t>
    </dgm:pt>
    <dgm:pt modelId="{A2BA70EF-452D-4D01-ACF4-B70D1D8A1D05}" type="sibTrans" cxnId="{387970AB-3D91-45BA-B8D0-161E78DAF6E3}">
      <dgm:prSet/>
      <dgm:spPr/>
      <dgm:t>
        <a:bodyPr/>
        <a:lstStyle/>
        <a:p>
          <a:endParaRPr lang="zh-CN" altLang="en-US"/>
        </a:p>
      </dgm:t>
    </dgm:pt>
    <dgm:pt modelId="{994FEC5F-AA90-4BE4-AAA1-A24DACAC302A}">
      <dgm:prSet phldrT="[文本]"/>
      <dgm:spPr/>
      <dgm:t>
        <a:bodyPr/>
        <a:lstStyle/>
        <a:p>
          <a:r>
            <a:rPr lang="zh-CN" altLang="en-US" dirty="0" smtClean="0"/>
            <a:t>书籍</a:t>
          </a:r>
          <a:endParaRPr lang="zh-CN" altLang="en-US" dirty="0"/>
        </a:p>
      </dgm:t>
    </dgm:pt>
    <dgm:pt modelId="{74F745D6-DA6D-4B10-92F4-64070A4FD8B7}" type="parTrans" cxnId="{9189961B-6028-4A8C-B379-8E62BB066B24}">
      <dgm:prSet/>
      <dgm:spPr/>
      <dgm:t>
        <a:bodyPr/>
        <a:lstStyle/>
        <a:p>
          <a:endParaRPr lang="zh-CN" altLang="en-US"/>
        </a:p>
      </dgm:t>
    </dgm:pt>
    <dgm:pt modelId="{F46E748B-26F3-49D9-899E-09F38735F7E4}" type="sibTrans" cxnId="{9189961B-6028-4A8C-B379-8E62BB066B24}">
      <dgm:prSet/>
      <dgm:spPr/>
      <dgm:t>
        <a:bodyPr/>
        <a:lstStyle/>
        <a:p>
          <a:endParaRPr lang="zh-CN" altLang="en-US"/>
        </a:p>
      </dgm:t>
    </dgm:pt>
    <dgm:pt modelId="{7C198FDF-8AF5-4FED-B740-23EFF6F8D2DD}">
      <dgm:prSet phldrT="[文本]"/>
      <dgm:spPr/>
      <dgm:t>
        <a:bodyPr/>
        <a:lstStyle/>
        <a:p>
          <a:r>
            <a:rPr lang="zh-CN" altLang="en-US" dirty="0" smtClean="0"/>
            <a:t>自习</a:t>
          </a:r>
          <a:endParaRPr lang="zh-CN" altLang="en-US" dirty="0"/>
        </a:p>
      </dgm:t>
    </dgm:pt>
    <dgm:pt modelId="{FD40D22C-FCF6-4F76-BF93-27B301B2E59B}" type="parTrans" cxnId="{78BB0CBA-B2AF-4D82-8EDD-E299AC566E22}">
      <dgm:prSet/>
      <dgm:spPr/>
      <dgm:t>
        <a:bodyPr/>
        <a:lstStyle/>
        <a:p>
          <a:endParaRPr lang="zh-CN" altLang="en-US"/>
        </a:p>
      </dgm:t>
    </dgm:pt>
    <dgm:pt modelId="{A867C380-02B5-43B5-BDFF-D6261E86FD88}" type="sibTrans" cxnId="{78BB0CBA-B2AF-4D82-8EDD-E299AC566E22}">
      <dgm:prSet/>
      <dgm:spPr/>
      <dgm:t>
        <a:bodyPr/>
        <a:lstStyle/>
        <a:p>
          <a:endParaRPr lang="zh-CN" altLang="en-US"/>
        </a:p>
      </dgm:t>
    </dgm:pt>
    <dgm:pt modelId="{C38DE466-8B8D-42CA-A330-FBBEF0D25C79}">
      <dgm:prSet phldrT="[文本]"/>
      <dgm:spPr/>
      <dgm:t>
        <a:bodyPr/>
        <a:lstStyle/>
        <a:p>
          <a:r>
            <a:rPr lang="zh-CN" altLang="en-US" dirty="0" smtClean="0"/>
            <a:t>电子阅览室</a:t>
          </a:r>
          <a:endParaRPr lang="zh-CN" altLang="en-US" dirty="0"/>
        </a:p>
      </dgm:t>
    </dgm:pt>
    <dgm:pt modelId="{BD362CD3-C38D-4D6C-8A3C-CDFD8CF180E2}" type="parTrans" cxnId="{9C8AA6CC-3E8E-472A-AAF6-AC760E84F352}">
      <dgm:prSet/>
      <dgm:spPr/>
      <dgm:t>
        <a:bodyPr/>
        <a:lstStyle/>
        <a:p>
          <a:endParaRPr lang="zh-CN" altLang="en-US"/>
        </a:p>
      </dgm:t>
    </dgm:pt>
    <dgm:pt modelId="{A77EB3A8-AA9F-4352-84B8-1FA9F1AFA065}" type="sibTrans" cxnId="{9C8AA6CC-3E8E-472A-AAF6-AC760E84F352}">
      <dgm:prSet/>
      <dgm:spPr/>
      <dgm:t>
        <a:bodyPr/>
        <a:lstStyle/>
        <a:p>
          <a:endParaRPr lang="zh-CN" altLang="en-US"/>
        </a:p>
      </dgm:t>
    </dgm:pt>
    <dgm:pt modelId="{74C45541-A406-4503-9CBD-79ECFECDF9DC}">
      <dgm:prSet phldrT="[文本]"/>
      <dgm:spPr/>
      <dgm:t>
        <a:bodyPr/>
        <a:lstStyle/>
        <a:p>
          <a:r>
            <a:rPr lang="zh-CN" altLang="en-US" dirty="0" smtClean="0"/>
            <a:t>插座</a:t>
          </a:r>
          <a:endParaRPr lang="zh-CN" altLang="en-US" dirty="0"/>
        </a:p>
      </dgm:t>
    </dgm:pt>
    <dgm:pt modelId="{6E0F1488-0CE9-4AC9-A675-A1BE725F510B}" type="parTrans" cxnId="{72748B71-ECB7-4044-823F-DE2C1593826D}">
      <dgm:prSet/>
      <dgm:spPr/>
      <dgm:t>
        <a:bodyPr/>
        <a:lstStyle/>
        <a:p>
          <a:endParaRPr lang="zh-CN" altLang="en-US"/>
        </a:p>
      </dgm:t>
    </dgm:pt>
    <dgm:pt modelId="{64912D59-0569-43FC-AD71-953EAB6DBC99}" type="sibTrans" cxnId="{72748B71-ECB7-4044-823F-DE2C1593826D}">
      <dgm:prSet/>
      <dgm:spPr/>
      <dgm:t>
        <a:bodyPr/>
        <a:lstStyle/>
        <a:p>
          <a:endParaRPr lang="zh-CN" altLang="en-US"/>
        </a:p>
      </dgm:t>
    </dgm:pt>
    <dgm:pt modelId="{FEEC063F-75E9-4A02-BDF9-A261A376A43E}">
      <dgm:prSet phldrT="[文本]"/>
      <dgm:spPr/>
      <dgm:t>
        <a:bodyPr/>
        <a:lstStyle/>
        <a:p>
          <a:r>
            <a:rPr lang="zh-CN" altLang="en-US" dirty="0" smtClean="0"/>
            <a:t>座位</a:t>
          </a:r>
          <a:endParaRPr lang="zh-CN" altLang="en-US" dirty="0"/>
        </a:p>
      </dgm:t>
    </dgm:pt>
    <dgm:pt modelId="{2F259231-1C9F-4468-9FB8-CA5D027EDCF1}" type="parTrans" cxnId="{8EBC0128-D776-4102-BDA0-3D6681927B3A}">
      <dgm:prSet/>
      <dgm:spPr/>
      <dgm:t>
        <a:bodyPr/>
        <a:lstStyle/>
        <a:p>
          <a:endParaRPr lang="zh-CN" altLang="en-US"/>
        </a:p>
      </dgm:t>
    </dgm:pt>
    <dgm:pt modelId="{00BA6C8C-34FB-4F3B-A43B-74F08A643A1F}" type="sibTrans" cxnId="{8EBC0128-D776-4102-BDA0-3D6681927B3A}">
      <dgm:prSet/>
      <dgm:spPr/>
      <dgm:t>
        <a:bodyPr/>
        <a:lstStyle/>
        <a:p>
          <a:endParaRPr lang="zh-CN" altLang="en-US"/>
        </a:p>
      </dgm:t>
    </dgm:pt>
    <dgm:pt modelId="{DCF0A093-71D9-4523-84B8-605A1C7666A4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师资</a:t>
          </a:r>
          <a:endParaRPr lang="zh-CN" altLang="en-US" dirty="0"/>
        </a:p>
      </dgm:t>
    </dgm:pt>
    <dgm:pt modelId="{3356569E-3560-41E9-AD33-DA57208BF388}" type="parTrans" cxnId="{46CE2EC7-A2E9-40A5-8A68-74287BA55725}">
      <dgm:prSet/>
      <dgm:spPr/>
      <dgm:t>
        <a:bodyPr/>
        <a:lstStyle/>
        <a:p>
          <a:endParaRPr lang="zh-CN" altLang="en-US"/>
        </a:p>
      </dgm:t>
    </dgm:pt>
    <dgm:pt modelId="{CCC95134-DB21-4861-A259-D902534FC17A}" type="sibTrans" cxnId="{46CE2EC7-A2E9-40A5-8A68-74287BA55725}">
      <dgm:prSet/>
      <dgm:spPr/>
      <dgm:t>
        <a:bodyPr/>
        <a:lstStyle/>
        <a:p>
          <a:endParaRPr lang="zh-CN" altLang="en-US"/>
        </a:p>
      </dgm:t>
    </dgm:pt>
    <dgm:pt modelId="{2DB51BAD-7250-4E8D-AFDC-8A542D233F8E}">
      <dgm:prSet phldrT="[文本]"/>
      <dgm:spPr/>
      <dgm:t>
        <a:bodyPr/>
        <a:lstStyle/>
        <a:p>
          <a:r>
            <a:rPr lang="zh-CN" altLang="en-US" dirty="0" smtClean="0"/>
            <a:t>课程</a:t>
          </a:r>
          <a:endParaRPr lang="zh-CN" altLang="en-US" dirty="0"/>
        </a:p>
      </dgm:t>
    </dgm:pt>
    <dgm:pt modelId="{AC327026-B67E-4738-8B36-D117826400BF}" type="parTrans" cxnId="{933D145C-609D-423B-BEF7-9500F5BFC29E}">
      <dgm:prSet/>
      <dgm:spPr/>
      <dgm:t>
        <a:bodyPr/>
        <a:lstStyle/>
        <a:p>
          <a:endParaRPr lang="zh-CN" altLang="en-US"/>
        </a:p>
      </dgm:t>
    </dgm:pt>
    <dgm:pt modelId="{8A2C200B-83B2-4451-92D3-4049D8B37AF3}" type="sibTrans" cxnId="{933D145C-609D-423B-BEF7-9500F5BFC29E}">
      <dgm:prSet/>
      <dgm:spPr/>
      <dgm:t>
        <a:bodyPr/>
        <a:lstStyle/>
        <a:p>
          <a:endParaRPr lang="zh-CN" altLang="en-US"/>
        </a:p>
      </dgm:t>
    </dgm:pt>
    <dgm:pt modelId="{9D932FCB-4F0A-40E5-BAB4-B377116D85AF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新旧程度</a:t>
          </a:r>
          <a:endParaRPr lang="zh-CN" altLang="en-US" dirty="0"/>
        </a:p>
      </dgm:t>
    </dgm:pt>
    <dgm:pt modelId="{BE10695F-1ABF-4058-B942-C28E339D5828}" type="parTrans" cxnId="{E86BC9E9-79E4-4E17-8382-5F29ED497D78}">
      <dgm:prSet/>
      <dgm:spPr/>
      <dgm:t>
        <a:bodyPr/>
        <a:lstStyle/>
        <a:p>
          <a:endParaRPr lang="zh-CN" altLang="en-US"/>
        </a:p>
      </dgm:t>
    </dgm:pt>
    <dgm:pt modelId="{34DD8135-9ECB-4281-9A8A-B8B87938F173}" type="sibTrans" cxnId="{E86BC9E9-79E4-4E17-8382-5F29ED497D78}">
      <dgm:prSet/>
      <dgm:spPr/>
      <dgm:t>
        <a:bodyPr/>
        <a:lstStyle/>
        <a:p>
          <a:endParaRPr lang="zh-CN" altLang="en-US"/>
        </a:p>
      </dgm:t>
    </dgm:pt>
    <dgm:pt modelId="{7E5EA9A3-56DC-4CB3-AC94-8DA04FD16850}">
      <dgm:prSet phldrT="[文本]"/>
      <dgm:spPr/>
      <dgm:t>
        <a:bodyPr/>
        <a:lstStyle/>
        <a:p>
          <a:r>
            <a:rPr lang="zh-CN" altLang="en-US" dirty="0" smtClean="0"/>
            <a:t>开放时间</a:t>
          </a:r>
          <a:endParaRPr lang="zh-CN" altLang="en-US" dirty="0"/>
        </a:p>
      </dgm:t>
    </dgm:pt>
    <dgm:pt modelId="{5E73AD70-77EA-4D41-A5CB-5CE82FC9478A}" type="parTrans" cxnId="{88BFAF4C-39F4-4DCB-813D-450C39783A46}">
      <dgm:prSet/>
      <dgm:spPr/>
      <dgm:t>
        <a:bodyPr/>
        <a:lstStyle/>
        <a:p>
          <a:endParaRPr lang="zh-CN" altLang="en-US"/>
        </a:p>
      </dgm:t>
    </dgm:pt>
    <dgm:pt modelId="{991FAA38-5733-409E-B554-864A3423C437}" type="sibTrans" cxnId="{88BFAF4C-39F4-4DCB-813D-450C39783A46}">
      <dgm:prSet/>
      <dgm:spPr/>
      <dgm:t>
        <a:bodyPr/>
        <a:lstStyle/>
        <a:p>
          <a:endParaRPr lang="zh-CN" altLang="en-US"/>
        </a:p>
      </dgm:t>
    </dgm:pt>
    <dgm:pt modelId="{433E1C6E-FE7F-4D9C-B707-341243351A7F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科研成果</a:t>
          </a:r>
          <a:endParaRPr lang="zh-CN" altLang="en-US" dirty="0"/>
        </a:p>
      </dgm:t>
    </dgm:pt>
    <dgm:pt modelId="{606C3A21-DE7F-4A03-BFCB-1379104A2B78}" type="parTrans" cxnId="{9CF0C4B2-5917-42D9-A19D-6A392C9450A9}">
      <dgm:prSet/>
      <dgm:spPr/>
      <dgm:t>
        <a:bodyPr/>
        <a:lstStyle/>
        <a:p>
          <a:endParaRPr lang="zh-CN" altLang="en-US"/>
        </a:p>
      </dgm:t>
    </dgm:pt>
    <dgm:pt modelId="{BA95B82C-AF52-4F6F-89B5-C56240504176}" type="sibTrans" cxnId="{9CF0C4B2-5917-42D9-A19D-6A392C9450A9}">
      <dgm:prSet/>
      <dgm:spPr/>
      <dgm:t>
        <a:bodyPr/>
        <a:lstStyle/>
        <a:p>
          <a:endParaRPr lang="zh-CN" altLang="en-US"/>
        </a:p>
      </dgm:t>
    </dgm:pt>
    <dgm:pt modelId="{520CE5C0-FA0E-4597-AC54-62DFA4205875}" type="pres">
      <dgm:prSet presAssocID="{EDE2C8DB-7979-4B9E-8AFE-297E8C9C75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75A8F5-405C-44BE-8A0E-B79A941ACFD8}" type="pres">
      <dgm:prSet presAssocID="{A58DDA8C-BBE4-4A1A-8B69-D49AF3932D4E}" presName="hierRoot1" presStyleCnt="0">
        <dgm:presLayoutVars>
          <dgm:hierBranch val="init"/>
        </dgm:presLayoutVars>
      </dgm:prSet>
      <dgm:spPr/>
    </dgm:pt>
    <dgm:pt modelId="{7CCCAD0D-684A-4610-BAF3-53E6ED6E958E}" type="pres">
      <dgm:prSet presAssocID="{A58DDA8C-BBE4-4A1A-8B69-D49AF3932D4E}" presName="rootComposite1" presStyleCnt="0"/>
      <dgm:spPr/>
    </dgm:pt>
    <dgm:pt modelId="{B4567942-BB68-484D-8906-DAB6983DC784}" type="pres">
      <dgm:prSet presAssocID="{A58DDA8C-BBE4-4A1A-8B69-D49AF3932D4E}" presName="rootText1" presStyleLbl="node0" presStyleIdx="0" presStyleCnt="1">
        <dgm:presLayoutVars>
          <dgm:chPref val="3"/>
        </dgm:presLayoutVars>
      </dgm:prSet>
      <dgm:spPr/>
    </dgm:pt>
    <dgm:pt modelId="{39045955-D65D-400E-8DA8-147B2059A9CE}" type="pres">
      <dgm:prSet presAssocID="{A58DDA8C-BBE4-4A1A-8B69-D49AF3932D4E}" presName="rootConnector1" presStyleLbl="node1" presStyleIdx="0" presStyleCnt="0"/>
      <dgm:spPr/>
    </dgm:pt>
    <dgm:pt modelId="{3AA3CAD3-60EB-4281-8127-2A6BB1C6CF3C}" type="pres">
      <dgm:prSet presAssocID="{A58DDA8C-BBE4-4A1A-8B69-D49AF3932D4E}" presName="hierChild2" presStyleCnt="0"/>
      <dgm:spPr/>
    </dgm:pt>
    <dgm:pt modelId="{6827EAA7-E586-4B7C-8883-2AD47910F457}" type="pres">
      <dgm:prSet presAssocID="{7CA240E5-E5F6-4765-998B-6242A843D921}" presName="Name37" presStyleLbl="parChTrans1D2" presStyleIdx="0" presStyleCnt="2"/>
      <dgm:spPr/>
    </dgm:pt>
    <dgm:pt modelId="{B0447A6F-0BD1-4388-A23E-DC9D6E921D90}" type="pres">
      <dgm:prSet presAssocID="{B78A3287-A986-4DD4-BFA4-CFA1DD7E4207}" presName="hierRoot2" presStyleCnt="0">
        <dgm:presLayoutVars>
          <dgm:hierBranch val="init"/>
        </dgm:presLayoutVars>
      </dgm:prSet>
      <dgm:spPr/>
    </dgm:pt>
    <dgm:pt modelId="{D5723B59-7708-4CA1-9539-844DCF16CF10}" type="pres">
      <dgm:prSet presAssocID="{B78A3287-A986-4DD4-BFA4-CFA1DD7E4207}" presName="rootComposite" presStyleCnt="0"/>
      <dgm:spPr/>
    </dgm:pt>
    <dgm:pt modelId="{8999A4AF-016F-40B2-A5AE-B29E5C237C55}" type="pres">
      <dgm:prSet presAssocID="{B78A3287-A986-4DD4-BFA4-CFA1DD7E420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42DCE9-19FC-41FC-87C8-F533DFB81F8E}" type="pres">
      <dgm:prSet presAssocID="{B78A3287-A986-4DD4-BFA4-CFA1DD7E4207}" presName="rootConnector" presStyleLbl="node2" presStyleIdx="0" presStyleCnt="2"/>
      <dgm:spPr/>
    </dgm:pt>
    <dgm:pt modelId="{7A2BB8C1-10CD-4C2E-9EB8-27D05B2DBED7}" type="pres">
      <dgm:prSet presAssocID="{B78A3287-A986-4DD4-BFA4-CFA1DD7E4207}" presName="hierChild4" presStyleCnt="0"/>
      <dgm:spPr/>
    </dgm:pt>
    <dgm:pt modelId="{6475ED99-34CB-4B6F-A85A-FF648D02D62B}" type="pres">
      <dgm:prSet presAssocID="{606C3A21-DE7F-4A03-BFCB-1379104A2B78}" presName="Name37" presStyleLbl="parChTrans1D3" presStyleIdx="0" presStyleCnt="4"/>
      <dgm:spPr/>
    </dgm:pt>
    <dgm:pt modelId="{788833E0-0718-4C82-B2A4-797F7A2628E1}" type="pres">
      <dgm:prSet presAssocID="{433E1C6E-FE7F-4D9C-B707-341243351A7F}" presName="hierRoot2" presStyleCnt="0">
        <dgm:presLayoutVars>
          <dgm:hierBranch val="init"/>
        </dgm:presLayoutVars>
      </dgm:prSet>
      <dgm:spPr/>
    </dgm:pt>
    <dgm:pt modelId="{B31CCDDC-71E3-4A0F-92A8-CCC0E3C79E97}" type="pres">
      <dgm:prSet presAssocID="{433E1C6E-FE7F-4D9C-B707-341243351A7F}" presName="rootComposite" presStyleCnt="0"/>
      <dgm:spPr/>
    </dgm:pt>
    <dgm:pt modelId="{EC789B63-30B3-4565-A314-600E0128E0DF}" type="pres">
      <dgm:prSet presAssocID="{433E1C6E-FE7F-4D9C-B707-341243351A7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250C9C-CC60-436E-A0B9-344362743732}" type="pres">
      <dgm:prSet presAssocID="{433E1C6E-FE7F-4D9C-B707-341243351A7F}" presName="rootConnector" presStyleLbl="node3" presStyleIdx="0" presStyleCnt="4"/>
      <dgm:spPr/>
    </dgm:pt>
    <dgm:pt modelId="{EEACC9C5-42F7-4690-A36B-4E461F151850}" type="pres">
      <dgm:prSet presAssocID="{433E1C6E-FE7F-4D9C-B707-341243351A7F}" presName="hierChild4" presStyleCnt="0"/>
      <dgm:spPr/>
    </dgm:pt>
    <dgm:pt modelId="{794942B7-4443-4D45-897F-DA447BF4B28C}" type="pres">
      <dgm:prSet presAssocID="{433E1C6E-FE7F-4D9C-B707-341243351A7F}" presName="hierChild5" presStyleCnt="0"/>
      <dgm:spPr/>
    </dgm:pt>
    <dgm:pt modelId="{6E7829E1-301B-409F-849D-96768DA1E6FF}" type="pres">
      <dgm:prSet presAssocID="{CC3C24C0-97F7-4867-A265-6D768A9A6A4F}" presName="Name37" presStyleLbl="parChTrans1D3" presStyleIdx="1" presStyleCnt="4"/>
      <dgm:spPr/>
    </dgm:pt>
    <dgm:pt modelId="{9DD20A8C-D68C-4749-AF64-D3DB74ED3B0B}" type="pres">
      <dgm:prSet presAssocID="{A2623382-3D70-49A4-9171-0CFC3ABD9672}" presName="hierRoot2" presStyleCnt="0">
        <dgm:presLayoutVars>
          <dgm:hierBranch val="init"/>
        </dgm:presLayoutVars>
      </dgm:prSet>
      <dgm:spPr/>
    </dgm:pt>
    <dgm:pt modelId="{D868CE61-3A30-47AA-88FD-18C48D549C55}" type="pres">
      <dgm:prSet presAssocID="{A2623382-3D70-49A4-9171-0CFC3ABD9672}" presName="rootComposite" presStyleCnt="0"/>
      <dgm:spPr/>
    </dgm:pt>
    <dgm:pt modelId="{5A743501-4FC3-4068-BE82-791BDBA6217D}" type="pres">
      <dgm:prSet presAssocID="{A2623382-3D70-49A4-9171-0CFC3ABD9672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31C3F2-6D80-46A5-9548-FFE7D6258C08}" type="pres">
      <dgm:prSet presAssocID="{A2623382-3D70-49A4-9171-0CFC3ABD9672}" presName="rootConnector" presStyleLbl="node3" presStyleIdx="1" presStyleCnt="4"/>
      <dgm:spPr/>
    </dgm:pt>
    <dgm:pt modelId="{3C902841-B58A-4A39-9A3E-D8852C015F64}" type="pres">
      <dgm:prSet presAssocID="{A2623382-3D70-49A4-9171-0CFC3ABD9672}" presName="hierChild4" presStyleCnt="0"/>
      <dgm:spPr/>
    </dgm:pt>
    <dgm:pt modelId="{0080AEBE-7D5B-4F12-B988-C40AD09C2BFC}" type="pres">
      <dgm:prSet presAssocID="{3356569E-3560-41E9-AD33-DA57208BF388}" presName="Name37" presStyleLbl="parChTrans1D4" presStyleIdx="0" presStyleCnt="16"/>
      <dgm:spPr/>
    </dgm:pt>
    <dgm:pt modelId="{56BF4967-8FAA-4525-80DC-0254EF2FB3B8}" type="pres">
      <dgm:prSet presAssocID="{DCF0A093-71D9-4523-84B8-605A1C7666A4}" presName="hierRoot2" presStyleCnt="0">
        <dgm:presLayoutVars>
          <dgm:hierBranch val="init"/>
        </dgm:presLayoutVars>
      </dgm:prSet>
      <dgm:spPr/>
    </dgm:pt>
    <dgm:pt modelId="{D36A7141-A8BB-47B9-8ED8-EDBCFA7C409D}" type="pres">
      <dgm:prSet presAssocID="{DCF0A093-71D9-4523-84B8-605A1C7666A4}" presName="rootComposite" presStyleCnt="0"/>
      <dgm:spPr/>
    </dgm:pt>
    <dgm:pt modelId="{F1435A18-0322-427B-A34B-9203442E1C4C}" type="pres">
      <dgm:prSet presAssocID="{DCF0A093-71D9-4523-84B8-605A1C7666A4}" presName="rootText" presStyleLbl="node4" presStyleIdx="0" presStyleCnt="16" custLinFactNeighborX="799" custLinFactNeighborY="-4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DEE356-81C9-44CA-A4BB-4D26AD144410}" type="pres">
      <dgm:prSet presAssocID="{DCF0A093-71D9-4523-84B8-605A1C7666A4}" presName="rootConnector" presStyleLbl="node4" presStyleIdx="0" presStyleCnt="16"/>
      <dgm:spPr/>
    </dgm:pt>
    <dgm:pt modelId="{ED381EF0-892B-4618-BB67-2E9F55D97591}" type="pres">
      <dgm:prSet presAssocID="{DCF0A093-71D9-4523-84B8-605A1C7666A4}" presName="hierChild4" presStyleCnt="0"/>
      <dgm:spPr/>
    </dgm:pt>
    <dgm:pt modelId="{D4207B25-AA3C-4882-9C54-765AB43DB061}" type="pres">
      <dgm:prSet presAssocID="{DCF0A093-71D9-4523-84B8-605A1C7666A4}" presName="hierChild5" presStyleCnt="0"/>
      <dgm:spPr/>
    </dgm:pt>
    <dgm:pt modelId="{BB0BE471-C6D4-449C-99CA-F2896045737B}" type="pres">
      <dgm:prSet presAssocID="{AC327026-B67E-4738-8B36-D117826400BF}" presName="Name37" presStyleLbl="parChTrans1D4" presStyleIdx="1" presStyleCnt="16"/>
      <dgm:spPr/>
    </dgm:pt>
    <dgm:pt modelId="{107674E5-84B3-4E74-81C1-426B6B9518AB}" type="pres">
      <dgm:prSet presAssocID="{2DB51BAD-7250-4E8D-AFDC-8A542D233F8E}" presName="hierRoot2" presStyleCnt="0">
        <dgm:presLayoutVars>
          <dgm:hierBranch val="init"/>
        </dgm:presLayoutVars>
      </dgm:prSet>
      <dgm:spPr/>
    </dgm:pt>
    <dgm:pt modelId="{E8DE77CB-4AF9-456E-B338-67A3EB7EC649}" type="pres">
      <dgm:prSet presAssocID="{2DB51BAD-7250-4E8D-AFDC-8A542D233F8E}" presName="rootComposite" presStyleCnt="0"/>
      <dgm:spPr/>
    </dgm:pt>
    <dgm:pt modelId="{CDDEBB1C-4E90-4A53-A2AA-0A353FC8A5B7}" type="pres">
      <dgm:prSet presAssocID="{2DB51BAD-7250-4E8D-AFDC-8A542D233F8E}" presName="rootText" presStyleLbl="node4" presStyleIdx="1" presStyleCnt="16">
        <dgm:presLayoutVars>
          <dgm:chPref val="3"/>
        </dgm:presLayoutVars>
      </dgm:prSet>
      <dgm:spPr/>
    </dgm:pt>
    <dgm:pt modelId="{BEA8E10D-9B79-4C89-B288-242A4570745B}" type="pres">
      <dgm:prSet presAssocID="{2DB51BAD-7250-4E8D-AFDC-8A542D233F8E}" presName="rootConnector" presStyleLbl="node4" presStyleIdx="1" presStyleCnt="16"/>
      <dgm:spPr/>
    </dgm:pt>
    <dgm:pt modelId="{B5D2BAAC-7AB0-44AE-B484-72F0B2119030}" type="pres">
      <dgm:prSet presAssocID="{2DB51BAD-7250-4E8D-AFDC-8A542D233F8E}" presName="hierChild4" presStyleCnt="0"/>
      <dgm:spPr/>
    </dgm:pt>
    <dgm:pt modelId="{4A4524DF-2D46-432F-8095-EE1D602C9726}" type="pres">
      <dgm:prSet presAssocID="{2DB51BAD-7250-4E8D-AFDC-8A542D233F8E}" presName="hierChild5" presStyleCnt="0"/>
      <dgm:spPr/>
    </dgm:pt>
    <dgm:pt modelId="{F2D01BAD-5775-45DF-A8CB-AA9D8E6B7851}" type="pres">
      <dgm:prSet presAssocID="{A2623382-3D70-49A4-9171-0CFC3ABD9672}" presName="hierChild5" presStyleCnt="0"/>
      <dgm:spPr/>
    </dgm:pt>
    <dgm:pt modelId="{E8AB5802-0ABE-4B6F-810B-C6D73C516290}" type="pres">
      <dgm:prSet presAssocID="{4AC39685-64EC-4877-B1B9-EF8433589247}" presName="Name37" presStyleLbl="parChTrans1D3" presStyleIdx="2" presStyleCnt="4"/>
      <dgm:spPr/>
    </dgm:pt>
    <dgm:pt modelId="{EE9B8C11-B9FB-4BBF-98F5-BFBECAEBEC8C}" type="pres">
      <dgm:prSet presAssocID="{4E29837C-0A10-4931-8D54-97FE8E4ABC17}" presName="hierRoot2" presStyleCnt="0">
        <dgm:presLayoutVars>
          <dgm:hierBranch val="init"/>
        </dgm:presLayoutVars>
      </dgm:prSet>
      <dgm:spPr/>
    </dgm:pt>
    <dgm:pt modelId="{AA12B528-0973-4476-BF0E-C1A7404FBFB6}" type="pres">
      <dgm:prSet presAssocID="{4E29837C-0A10-4931-8D54-97FE8E4ABC17}" presName="rootComposite" presStyleCnt="0"/>
      <dgm:spPr/>
    </dgm:pt>
    <dgm:pt modelId="{42341408-4516-4522-B06C-36CA24465E3A}" type="pres">
      <dgm:prSet presAssocID="{4E29837C-0A10-4931-8D54-97FE8E4ABC17}" presName="rootText" presStyleLbl="node3" presStyleIdx="2" presStyleCnt="4" custLinFactNeighborX="2334" custLinFactNeighborY="37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5CDD42-1833-4BBC-B9CB-46DC68777DE9}" type="pres">
      <dgm:prSet presAssocID="{4E29837C-0A10-4931-8D54-97FE8E4ABC17}" presName="rootConnector" presStyleLbl="node3" presStyleIdx="2" presStyleCnt="4"/>
      <dgm:spPr/>
    </dgm:pt>
    <dgm:pt modelId="{4F3C096C-29DB-4582-85AC-ED10383F8541}" type="pres">
      <dgm:prSet presAssocID="{4E29837C-0A10-4931-8D54-97FE8E4ABC17}" presName="hierChild4" presStyleCnt="0"/>
      <dgm:spPr/>
    </dgm:pt>
    <dgm:pt modelId="{9495B7DD-B348-4603-B825-8F4A1631114E}" type="pres">
      <dgm:prSet presAssocID="{A61B1697-8790-46E8-B3D9-3A972558B889}" presName="Name37" presStyleLbl="parChTrans1D4" presStyleIdx="2" presStyleCnt="16"/>
      <dgm:spPr/>
    </dgm:pt>
    <dgm:pt modelId="{A6EEAD15-A152-431C-975E-2FC0C313ACF5}" type="pres">
      <dgm:prSet presAssocID="{90C75B54-F27A-4468-A37F-B798DDE95809}" presName="hierRoot2" presStyleCnt="0">
        <dgm:presLayoutVars>
          <dgm:hierBranch val="init"/>
        </dgm:presLayoutVars>
      </dgm:prSet>
      <dgm:spPr/>
    </dgm:pt>
    <dgm:pt modelId="{67BD9D76-7F19-45E5-913E-870D25A19A8E}" type="pres">
      <dgm:prSet presAssocID="{90C75B54-F27A-4468-A37F-B798DDE95809}" presName="rootComposite" presStyleCnt="0"/>
      <dgm:spPr/>
    </dgm:pt>
    <dgm:pt modelId="{737D1D2F-B2B8-4386-A219-448A7FDD1461}" type="pres">
      <dgm:prSet presAssocID="{90C75B54-F27A-4468-A37F-B798DDE95809}" presName="rootText" presStyleLbl="node4" presStyleIdx="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23805F-C064-4FD6-8C0E-D01EC9F128A5}" type="pres">
      <dgm:prSet presAssocID="{90C75B54-F27A-4468-A37F-B798DDE95809}" presName="rootConnector" presStyleLbl="node4" presStyleIdx="2" presStyleCnt="16"/>
      <dgm:spPr/>
    </dgm:pt>
    <dgm:pt modelId="{D0753268-5D13-4D9A-A044-736EE8A772A5}" type="pres">
      <dgm:prSet presAssocID="{90C75B54-F27A-4468-A37F-B798DDE95809}" presName="hierChild4" presStyleCnt="0"/>
      <dgm:spPr/>
    </dgm:pt>
    <dgm:pt modelId="{38FE865E-9D9E-44DD-B852-6B3508B5957E}" type="pres">
      <dgm:prSet presAssocID="{90C75B54-F27A-4468-A37F-B798DDE95809}" presName="hierChild5" presStyleCnt="0"/>
      <dgm:spPr/>
    </dgm:pt>
    <dgm:pt modelId="{9F0A880D-B7E8-4982-8E79-F6B42760A0F4}" type="pres">
      <dgm:prSet presAssocID="{19CB87E2-8EBA-4FCC-AA2A-97C5D91F9567}" presName="Name37" presStyleLbl="parChTrans1D4" presStyleIdx="3" presStyleCnt="16"/>
      <dgm:spPr/>
    </dgm:pt>
    <dgm:pt modelId="{C314E95C-3326-4539-8449-415F41B2E05C}" type="pres">
      <dgm:prSet presAssocID="{99ECFF90-7D0E-4034-8117-236D50F7DCF9}" presName="hierRoot2" presStyleCnt="0">
        <dgm:presLayoutVars>
          <dgm:hierBranch val="init"/>
        </dgm:presLayoutVars>
      </dgm:prSet>
      <dgm:spPr/>
    </dgm:pt>
    <dgm:pt modelId="{9FC638A3-2440-4D7D-88CF-BEBECF671EEE}" type="pres">
      <dgm:prSet presAssocID="{99ECFF90-7D0E-4034-8117-236D50F7DCF9}" presName="rootComposite" presStyleCnt="0"/>
      <dgm:spPr/>
    </dgm:pt>
    <dgm:pt modelId="{0FD50531-C437-49A7-A4E9-1DC3F85108A4}" type="pres">
      <dgm:prSet presAssocID="{99ECFF90-7D0E-4034-8117-236D50F7DCF9}" presName="rootText" presStyleLbl="node4" presStyleIdx="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AED61E-42CF-4DBD-9B07-EFE242ECB4CE}" type="pres">
      <dgm:prSet presAssocID="{99ECFF90-7D0E-4034-8117-236D50F7DCF9}" presName="rootConnector" presStyleLbl="node4" presStyleIdx="3" presStyleCnt="16"/>
      <dgm:spPr/>
    </dgm:pt>
    <dgm:pt modelId="{A018A86D-F464-436B-9603-0A18007C7D84}" type="pres">
      <dgm:prSet presAssocID="{99ECFF90-7D0E-4034-8117-236D50F7DCF9}" presName="hierChild4" presStyleCnt="0"/>
      <dgm:spPr/>
    </dgm:pt>
    <dgm:pt modelId="{48319395-8219-430C-8520-25DF01FFC4F5}" type="pres">
      <dgm:prSet presAssocID="{99ECFF90-7D0E-4034-8117-236D50F7DCF9}" presName="hierChild5" presStyleCnt="0"/>
      <dgm:spPr/>
    </dgm:pt>
    <dgm:pt modelId="{0EE0CDCA-0550-4B85-A830-71BD993C4F9F}" type="pres">
      <dgm:prSet presAssocID="{4E29837C-0A10-4931-8D54-97FE8E4ABC17}" presName="hierChild5" presStyleCnt="0"/>
      <dgm:spPr/>
    </dgm:pt>
    <dgm:pt modelId="{789F5E8C-C4C8-4D00-A9D8-CB1688DC30A3}" type="pres">
      <dgm:prSet presAssocID="{B78A3287-A986-4DD4-BFA4-CFA1DD7E4207}" presName="hierChild5" presStyleCnt="0"/>
      <dgm:spPr/>
    </dgm:pt>
    <dgm:pt modelId="{884438DA-7F87-45D5-A3BF-16896C77737B}" type="pres">
      <dgm:prSet presAssocID="{236B88F2-8A88-4715-B2C9-CEA79605CB99}" presName="Name37" presStyleLbl="parChTrans1D2" presStyleIdx="1" presStyleCnt="2"/>
      <dgm:spPr/>
    </dgm:pt>
    <dgm:pt modelId="{E6CC8E61-829C-4AD9-82BD-1ABD95501846}" type="pres">
      <dgm:prSet presAssocID="{7021296C-563B-46FF-A1F5-114C20A3CF93}" presName="hierRoot2" presStyleCnt="0">
        <dgm:presLayoutVars>
          <dgm:hierBranch val="init"/>
        </dgm:presLayoutVars>
      </dgm:prSet>
      <dgm:spPr/>
    </dgm:pt>
    <dgm:pt modelId="{FAF45682-FE64-411B-A753-3F1148F08E1E}" type="pres">
      <dgm:prSet presAssocID="{7021296C-563B-46FF-A1F5-114C20A3CF93}" presName="rootComposite" presStyleCnt="0"/>
      <dgm:spPr/>
    </dgm:pt>
    <dgm:pt modelId="{7CD02C32-491C-4256-95FC-E8192DFC6FBF}" type="pres">
      <dgm:prSet presAssocID="{7021296C-563B-46FF-A1F5-114C20A3CF9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005BA9-0E01-4191-B947-D0051DEB350C}" type="pres">
      <dgm:prSet presAssocID="{7021296C-563B-46FF-A1F5-114C20A3CF93}" presName="rootConnector" presStyleLbl="node2" presStyleIdx="1" presStyleCnt="2"/>
      <dgm:spPr/>
    </dgm:pt>
    <dgm:pt modelId="{E53DDF4C-7853-456B-974F-30BC0ED0C28E}" type="pres">
      <dgm:prSet presAssocID="{7021296C-563B-46FF-A1F5-114C20A3CF93}" presName="hierChild4" presStyleCnt="0"/>
      <dgm:spPr/>
    </dgm:pt>
    <dgm:pt modelId="{AFB2D9B5-4419-4E86-A694-FE649A3F9B56}" type="pres">
      <dgm:prSet presAssocID="{12AD2132-6954-431B-8DA6-B19E22821B06}" presName="Name37" presStyleLbl="parChTrans1D3" presStyleIdx="3" presStyleCnt="4"/>
      <dgm:spPr/>
    </dgm:pt>
    <dgm:pt modelId="{CCA0E302-1DF7-485E-AF0E-C5316575AD24}" type="pres">
      <dgm:prSet presAssocID="{EFB7883D-315C-43E4-A456-052443478356}" presName="hierRoot2" presStyleCnt="0">
        <dgm:presLayoutVars>
          <dgm:hierBranch val="init"/>
        </dgm:presLayoutVars>
      </dgm:prSet>
      <dgm:spPr/>
    </dgm:pt>
    <dgm:pt modelId="{066CB74C-6562-4A34-96F6-0597C375B05F}" type="pres">
      <dgm:prSet presAssocID="{EFB7883D-315C-43E4-A456-052443478356}" presName="rootComposite" presStyleCnt="0"/>
      <dgm:spPr/>
    </dgm:pt>
    <dgm:pt modelId="{7C495051-F43B-4A41-AC10-B155691BA13C}" type="pres">
      <dgm:prSet presAssocID="{EFB7883D-315C-43E4-A456-052443478356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51BF54-7AA7-4594-BBC3-F297DECF31E4}" type="pres">
      <dgm:prSet presAssocID="{EFB7883D-315C-43E4-A456-052443478356}" presName="rootConnector" presStyleLbl="node3" presStyleIdx="3" presStyleCnt="4"/>
      <dgm:spPr/>
    </dgm:pt>
    <dgm:pt modelId="{65F6509B-7166-4AFE-A289-1915D8F01BF7}" type="pres">
      <dgm:prSet presAssocID="{EFB7883D-315C-43E4-A456-052443478356}" presName="hierChild4" presStyleCnt="0"/>
      <dgm:spPr/>
    </dgm:pt>
    <dgm:pt modelId="{33E668CB-8D7C-4B5C-8732-6EB8268D139F}" type="pres">
      <dgm:prSet presAssocID="{BE10695F-1ABF-4058-B942-C28E339D5828}" presName="Name37" presStyleLbl="parChTrans1D4" presStyleIdx="4" presStyleCnt="16"/>
      <dgm:spPr/>
    </dgm:pt>
    <dgm:pt modelId="{70C21298-D469-4F18-88F2-7CDD671E2EF1}" type="pres">
      <dgm:prSet presAssocID="{9D932FCB-4F0A-40E5-BAB4-B377116D85AF}" presName="hierRoot2" presStyleCnt="0">
        <dgm:presLayoutVars>
          <dgm:hierBranch val="init"/>
        </dgm:presLayoutVars>
      </dgm:prSet>
      <dgm:spPr/>
    </dgm:pt>
    <dgm:pt modelId="{F14CDC52-8792-45C4-9E7B-C587E832C4AB}" type="pres">
      <dgm:prSet presAssocID="{9D932FCB-4F0A-40E5-BAB4-B377116D85AF}" presName="rootComposite" presStyleCnt="0"/>
      <dgm:spPr/>
    </dgm:pt>
    <dgm:pt modelId="{47410003-FE80-48B5-8900-EDDA11925EDB}" type="pres">
      <dgm:prSet presAssocID="{9D932FCB-4F0A-40E5-BAB4-B377116D85AF}" presName="rootText" presStyleLbl="node4" presStyleIdx="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711D40-F190-41FD-AA9C-C56BA0C6023E}" type="pres">
      <dgm:prSet presAssocID="{9D932FCB-4F0A-40E5-BAB4-B377116D85AF}" presName="rootConnector" presStyleLbl="node4" presStyleIdx="4" presStyleCnt="16"/>
      <dgm:spPr/>
    </dgm:pt>
    <dgm:pt modelId="{79319C12-6F71-4803-9AC3-2991875B5996}" type="pres">
      <dgm:prSet presAssocID="{9D932FCB-4F0A-40E5-BAB4-B377116D85AF}" presName="hierChild4" presStyleCnt="0"/>
      <dgm:spPr/>
    </dgm:pt>
    <dgm:pt modelId="{CC1874E3-67F1-4C2B-895B-AAB9336B367F}" type="pres">
      <dgm:prSet presAssocID="{9D932FCB-4F0A-40E5-BAB4-B377116D85AF}" presName="hierChild5" presStyleCnt="0"/>
      <dgm:spPr/>
    </dgm:pt>
    <dgm:pt modelId="{46CA3DFA-EA59-422D-9D4A-B9072773D0A2}" type="pres">
      <dgm:prSet presAssocID="{1359A714-6A5E-4090-93E5-43DD3E3F5426}" presName="Name37" presStyleLbl="parChTrans1D4" presStyleIdx="5" presStyleCnt="16"/>
      <dgm:spPr/>
    </dgm:pt>
    <dgm:pt modelId="{38834B05-C737-4576-BCBD-3B9D5EFA10F7}" type="pres">
      <dgm:prSet presAssocID="{306E439F-46E4-4E36-8582-E584653333B1}" presName="hierRoot2" presStyleCnt="0">
        <dgm:presLayoutVars>
          <dgm:hierBranch val="init"/>
        </dgm:presLayoutVars>
      </dgm:prSet>
      <dgm:spPr/>
    </dgm:pt>
    <dgm:pt modelId="{B394D57D-5C0B-43AD-A111-588309B07446}" type="pres">
      <dgm:prSet presAssocID="{306E439F-46E4-4E36-8582-E584653333B1}" presName="rootComposite" presStyleCnt="0"/>
      <dgm:spPr/>
    </dgm:pt>
    <dgm:pt modelId="{C793F7C3-7CCF-4A4B-9E4D-427AB8C1FDD5}" type="pres">
      <dgm:prSet presAssocID="{306E439F-46E4-4E36-8582-E584653333B1}" presName="rootText" presStyleLbl="node4" presStyleIdx="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BAA1D6-586E-471E-846C-8AE5118B8AA7}" type="pres">
      <dgm:prSet presAssocID="{306E439F-46E4-4E36-8582-E584653333B1}" presName="rootConnector" presStyleLbl="node4" presStyleIdx="5" presStyleCnt="16"/>
      <dgm:spPr/>
    </dgm:pt>
    <dgm:pt modelId="{70846DE2-B911-417E-A40F-AE1E36ADE8F3}" type="pres">
      <dgm:prSet presAssocID="{306E439F-46E4-4E36-8582-E584653333B1}" presName="hierChild4" presStyleCnt="0"/>
      <dgm:spPr/>
    </dgm:pt>
    <dgm:pt modelId="{D5B53C91-344C-4216-8B18-353BE29D1817}" type="pres">
      <dgm:prSet presAssocID="{5E73AD70-77EA-4D41-A5CB-5CE82FC9478A}" presName="Name37" presStyleLbl="parChTrans1D4" presStyleIdx="6" presStyleCnt="16"/>
      <dgm:spPr/>
    </dgm:pt>
    <dgm:pt modelId="{52591619-0D64-4996-ACE0-0B2DE67E1DBC}" type="pres">
      <dgm:prSet presAssocID="{7E5EA9A3-56DC-4CB3-AC94-8DA04FD16850}" presName="hierRoot2" presStyleCnt="0">
        <dgm:presLayoutVars>
          <dgm:hierBranch val="init"/>
        </dgm:presLayoutVars>
      </dgm:prSet>
      <dgm:spPr/>
    </dgm:pt>
    <dgm:pt modelId="{4FBD2A73-472B-44F8-8DD0-226B23BABB66}" type="pres">
      <dgm:prSet presAssocID="{7E5EA9A3-56DC-4CB3-AC94-8DA04FD16850}" presName="rootComposite" presStyleCnt="0"/>
      <dgm:spPr/>
    </dgm:pt>
    <dgm:pt modelId="{7F3FC94A-918D-427E-A480-22F541165E82}" type="pres">
      <dgm:prSet presAssocID="{7E5EA9A3-56DC-4CB3-AC94-8DA04FD16850}" presName="rootText" presStyleLbl="node4" presStyleIdx="6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6226D6-65EB-4C86-87E5-9840615054F2}" type="pres">
      <dgm:prSet presAssocID="{7E5EA9A3-56DC-4CB3-AC94-8DA04FD16850}" presName="rootConnector" presStyleLbl="node4" presStyleIdx="6" presStyleCnt="16"/>
      <dgm:spPr/>
    </dgm:pt>
    <dgm:pt modelId="{3A5BFCAF-47D5-4CE7-8D46-7A46AB9723C4}" type="pres">
      <dgm:prSet presAssocID="{7E5EA9A3-56DC-4CB3-AC94-8DA04FD16850}" presName="hierChild4" presStyleCnt="0"/>
      <dgm:spPr/>
    </dgm:pt>
    <dgm:pt modelId="{89258E4B-FDC8-458E-961A-179A51FF789D}" type="pres">
      <dgm:prSet presAssocID="{7E5EA9A3-56DC-4CB3-AC94-8DA04FD16850}" presName="hierChild5" presStyleCnt="0"/>
      <dgm:spPr/>
    </dgm:pt>
    <dgm:pt modelId="{3A04421F-CC9A-4371-9E12-3457F62DD786}" type="pres">
      <dgm:prSet presAssocID="{FD40D22C-FCF6-4F76-BF93-27B301B2E59B}" presName="Name37" presStyleLbl="parChTrans1D4" presStyleIdx="7" presStyleCnt="16"/>
      <dgm:spPr/>
    </dgm:pt>
    <dgm:pt modelId="{C1DACEF6-02CC-498B-A1E0-A527B4B62699}" type="pres">
      <dgm:prSet presAssocID="{7C198FDF-8AF5-4FED-B740-23EFF6F8D2DD}" presName="hierRoot2" presStyleCnt="0">
        <dgm:presLayoutVars>
          <dgm:hierBranch val="init"/>
        </dgm:presLayoutVars>
      </dgm:prSet>
      <dgm:spPr/>
    </dgm:pt>
    <dgm:pt modelId="{B3C3F1C6-E487-4E3F-A719-B133FFF39198}" type="pres">
      <dgm:prSet presAssocID="{7C198FDF-8AF5-4FED-B740-23EFF6F8D2DD}" presName="rootComposite" presStyleCnt="0"/>
      <dgm:spPr/>
    </dgm:pt>
    <dgm:pt modelId="{3374DB65-1DF0-43C1-A289-8676C8F07A68}" type="pres">
      <dgm:prSet presAssocID="{7C198FDF-8AF5-4FED-B740-23EFF6F8D2DD}" presName="rootText" presStyleLbl="node4" presStyleIdx="7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70361D-8BA1-48A3-9188-5973A9F13716}" type="pres">
      <dgm:prSet presAssocID="{7C198FDF-8AF5-4FED-B740-23EFF6F8D2DD}" presName="rootConnector" presStyleLbl="node4" presStyleIdx="7" presStyleCnt="16"/>
      <dgm:spPr/>
    </dgm:pt>
    <dgm:pt modelId="{CD8640D0-1584-4445-B890-247865F74F19}" type="pres">
      <dgm:prSet presAssocID="{7C198FDF-8AF5-4FED-B740-23EFF6F8D2DD}" presName="hierChild4" presStyleCnt="0"/>
      <dgm:spPr/>
    </dgm:pt>
    <dgm:pt modelId="{FCAC7AA7-1C44-416E-8499-E249C8D6C434}" type="pres">
      <dgm:prSet presAssocID="{BD362CD3-C38D-4D6C-8A3C-CDFD8CF180E2}" presName="Name37" presStyleLbl="parChTrans1D4" presStyleIdx="8" presStyleCnt="16"/>
      <dgm:spPr/>
    </dgm:pt>
    <dgm:pt modelId="{79F13734-C6E9-45DC-92FA-9219AF219B8F}" type="pres">
      <dgm:prSet presAssocID="{C38DE466-8B8D-42CA-A330-FBBEF0D25C79}" presName="hierRoot2" presStyleCnt="0">
        <dgm:presLayoutVars>
          <dgm:hierBranch val="init"/>
        </dgm:presLayoutVars>
      </dgm:prSet>
      <dgm:spPr/>
    </dgm:pt>
    <dgm:pt modelId="{2E75C80F-840D-4FC1-BF2A-F7F8DDE8F910}" type="pres">
      <dgm:prSet presAssocID="{C38DE466-8B8D-42CA-A330-FBBEF0D25C79}" presName="rootComposite" presStyleCnt="0"/>
      <dgm:spPr/>
    </dgm:pt>
    <dgm:pt modelId="{B7AB52DA-FCAB-4EE6-9EBA-D42DF9E1B01C}" type="pres">
      <dgm:prSet presAssocID="{C38DE466-8B8D-42CA-A330-FBBEF0D25C79}" presName="rootText" presStyleLbl="node4" presStyleIdx="8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F1D641-83C9-48F1-B563-DCBC9A06D6FA}" type="pres">
      <dgm:prSet presAssocID="{C38DE466-8B8D-42CA-A330-FBBEF0D25C79}" presName="rootConnector" presStyleLbl="node4" presStyleIdx="8" presStyleCnt="16"/>
      <dgm:spPr/>
    </dgm:pt>
    <dgm:pt modelId="{14B36591-D63D-4FE1-8C53-9260DFBD7F7C}" type="pres">
      <dgm:prSet presAssocID="{C38DE466-8B8D-42CA-A330-FBBEF0D25C79}" presName="hierChild4" presStyleCnt="0"/>
      <dgm:spPr/>
    </dgm:pt>
    <dgm:pt modelId="{A286F19C-B134-4764-8697-6A37BBD32CFC}" type="pres">
      <dgm:prSet presAssocID="{C38DE466-8B8D-42CA-A330-FBBEF0D25C79}" presName="hierChild5" presStyleCnt="0"/>
      <dgm:spPr/>
    </dgm:pt>
    <dgm:pt modelId="{7C80D531-A219-4E7B-ABF7-029DD90C509F}" type="pres">
      <dgm:prSet presAssocID="{6E0F1488-0CE9-4AC9-A675-A1BE725F510B}" presName="Name37" presStyleLbl="parChTrans1D4" presStyleIdx="9" presStyleCnt="16"/>
      <dgm:spPr/>
    </dgm:pt>
    <dgm:pt modelId="{13E10872-F19E-4E7A-8E31-0D35243DD274}" type="pres">
      <dgm:prSet presAssocID="{74C45541-A406-4503-9CBD-79ECFECDF9DC}" presName="hierRoot2" presStyleCnt="0">
        <dgm:presLayoutVars>
          <dgm:hierBranch val="init"/>
        </dgm:presLayoutVars>
      </dgm:prSet>
      <dgm:spPr/>
    </dgm:pt>
    <dgm:pt modelId="{394D3BD2-8B04-431E-982E-CF6E4C4844A3}" type="pres">
      <dgm:prSet presAssocID="{74C45541-A406-4503-9CBD-79ECFECDF9DC}" presName="rootComposite" presStyleCnt="0"/>
      <dgm:spPr/>
    </dgm:pt>
    <dgm:pt modelId="{81FEF403-6EF8-4C65-9D7E-16EC4FFDC281}" type="pres">
      <dgm:prSet presAssocID="{74C45541-A406-4503-9CBD-79ECFECDF9DC}" presName="rootText" presStyleLbl="node4" presStyleIdx="9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28B9EC-9C0B-42B1-A90C-159F744A8469}" type="pres">
      <dgm:prSet presAssocID="{74C45541-A406-4503-9CBD-79ECFECDF9DC}" presName="rootConnector" presStyleLbl="node4" presStyleIdx="9" presStyleCnt="16"/>
      <dgm:spPr/>
    </dgm:pt>
    <dgm:pt modelId="{2C1A8A01-9B20-4D05-B2CD-7FA0EE8A2884}" type="pres">
      <dgm:prSet presAssocID="{74C45541-A406-4503-9CBD-79ECFECDF9DC}" presName="hierChild4" presStyleCnt="0"/>
      <dgm:spPr/>
    </dgm:pt>
    <dgm:pt modelId="{E0122DDE-AEDF-4BF3-A642-C544C046A5BA}" type="pres">
      <dgm:prSet presAssocID="{74C45541-A406-4503-9CBD-79ECFECDF9DC}" presName="hierChild5" presStyleCnt="0"/>
      <dgm:spPr/>
    </dgm:pt>
    <dgm:pt modelId="{ACD2DBF5-73E1-4928-9DCD-A172CAFFA2DF}" type="pres">
      <dgm:prSet presAssocID="{2F259231-1C9F-4468-9FB8-CA5D027EDCF1}" presName="Name37" presStyleLbl="parChTrans1D4" presStyleIdx="10" presStyleCnt="16"/>
      <dgm:spPr/>
    </dgm:pt>
    <dgm:pt modelId="{158271B1-C0F5-475D-8F1A-148CBBF3BA87}" type="pres">
      <dgm:prSet presAssocID="{FEEC063F-75E9-4A02-BDF9-A261A376A43E}" presName="hierRoot2" presStyleCnt="0">
        <dgm:presLayoutVars>
          <dgm:hierBranch val="init"/>
        </dgm:presLayoutVars>
      </dgm:prSet>
      <dgm:spPr/>
    </dgm:pt>
    <dgm:pt modelId="{F978E695-F903-40AA-9B02-ABD154A6BD0F}" type="pres">
      <dgm:prSet presAssocID="{FEEC063F-75E9-4A02-BDF9-A261A376A43E}" presName="rootComposite" presStyleCnt="0"/>
      <dgm:spPr/>
    </dgm:pt>
    <dgm:pt modelId="{E3CEB517-62DB-4AC3-8C43-4E1EBF5C0AAA}" type="pres">
      <dgm:prSet presAssocID="{FEEC063F-75E9-4A02-BDF9-A261A376A43E}" presName="rootText" presStyleLbl="node4" presStyleIdx="1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C62972-BC28-4CA0-9E1B-84620F7122DB}" type="pres">
      <dgm:prSet presAssocID="{FEEC063F-75E9-4A02-BDF9-A261A376A43E}" presName="rootConnector" presStyleLbl="node4" presStyleIdx="10" presStyleCnt="16"/>
      <dgm:spPr/>
    </dgm:pt>
    <dgm:pt modelId="{37C919E5-844C-4671-BA62-B1B23673A043}" type="pres">
      <dgm:prSet presAssocID="{FEEC063F-75E9-4A02-BDF9-A261A376A43E}" presName="hierChild4" presStyleCnt="0"/>
      <dgm:spPr/>
    </dgm:pt>
    <dgm:pt modelId="{7A17E6AB-48A5-4522-A88C-9BAE86C9D666}" type="pres">
      <dgm:prSet presAssocID="{FEEC063F-75E9-4A02-BDF9-A261A376A43E}" presName="hierChild5" presStyleCnt="0"/>
      <dgm:spPr/>
    </dgm:pt>
    <dgm:pt modelId="{F476C8B9-A403-47C6-812F-5A194471850C}" type="pres">
      <dgm:prSet presAssocID="{7C198FDF-8AF5-4FED-B740-23EFF6F8D2DD}" presName="hierChild5" presStyleCnt="0"/>
      <dgm:spPr/>
    </dgm:pt>
    <dgm:pt modelId="{CBB7D475-B78A-4CC3-BA39-5F682693EE83}" type="pres">
      <dgm:prSet presAssocID="{74F745D6-DA6D-4B10-92F4-64070A4FD8B7}" presName="Name37" presStyleLbl="parChTrans1D4" presStyleIdx="11" presStyleCnt="16"/>
      <dgm:spPr/>
    </dgm:pt>
    <dgm:pt modelId="{C561F65E-E497-4FBF-9FF3-12D6140CE79D}" type="pres">
      <dgm:prSet presAssocID="{994FEC5F-AA90-4BE4-AAA1-A24DACAC302A}" presName="hierRoot2" presStyleCnt="0">
        <dgm:presLayoutVars>
          <dgm:hierBranch val="init"/>
        </dgm:presLayoutVars>
      </dgm:prSet>
      <dgm:spPr/>
    </dgm:pt>
    <dgm:pt modelId="{461FEE74-ABFB-4CDD-AC03-A9C9CA48C2AB}" type="pres">
      <dgm:prSet presAssocID="{994FEC5F-AA90-4BE4-AAA1-A24DACAC302A}" presName="rootComposite" presStyleCnt="0"/>
      <dgm:spPr/>
    </dgm:pt>
    <dgm:pt modelId="{6B1C070C-61FF-4A9A-B8F8-11A618642D0B}" type="pres">
      <dgm:prSet presAssocID="{994FEC5F-AA90-4BE4-AAA1-A24DACAC302A}" presName="rootText" presStyleLbl="node4" presStyleIdx="1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2C63E5-6061-4CEE-B757-B3058E8BE31F}" type="pres">
      <dgm:prSet presAssocID="{994FEC5F-AA90-4BE4-AAA1-A24DACAC302A}" presName="rootConnector" presStyleLbl="node4" presStyleIdx="11" presStyleCnt="16"/>
      <dgm:spPr/>
    </dgm:pt>
    <dgm:pt modelId="{FCCE872B-45B8-4E11-932D-ABE4C3A31395}" type="pres">
      <dgm:prSet presAssocID="{994FEC5F-AA90-4BE4-AAA1-A24DACAC302A}" presName="hierChild4" presStyleCnt="0"/>
      <dgm:spPr/>
    </dgm:pt>
    <dgm:pt modelId="{B6CF57E0-652E-4ABA-83CE-7835674F321E}" type="pres">
      <dgm:prSet presAssocID="{CA286FA8-E6BF-40C8-B6A0-3D5295F67659}" presName="Name37" presStyleLbl="parChTrans1D4" presStyleIdx="12" presStyleCnt="16"/>
      <dgm:spPr/>
    </dgm:pt>
    <dgm:pt modelId="{8662015C-1D5D-4147-BE0A-5676D9CD8E41}" type="pres">
      <dgm:prSet presAssocID="{307DCB6B-05DE-4866-91F6-51DCC3F6A113}" presName="hierRoot2" presStyleCnt="0">
        <dgm:presLayoutVars>
          <dgm:hierBranch val="init"/>
        </dgm:presLayoutVars>
      </dgm:prSet>
      <dgm:spPr/>
    </dgm:pt>
    <dgm:pt modelId="{DAD2C928-947D-43C8-8DBD-B3FCF4DF1186}" type="pres">
      <dgm:prSet presAssocID="{307DCB6B-05DE-4866-91F6-51DCC3F6A113}" presName="rootComposite" presStyleCnt="0"/>
      <dgm:spPr/>
    </dgm:pt>
    <dgm:pt modelId="{F7E29612-BEFF-4D47-A3A2-0B57BFB39036}" type="pres">
      <dgm:prSet presAssocID="{307DCB6B-05DE-4866-91F6-51DCC3F6A113}" presName="rootText" presStyleLbl="node4" presStyleIdx="1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ED5169-8467-459C-9C04-67028EAC77BE}" type="pres">
      <dgm:prSet presAssocID="{307DCB6B-05DE-4866-91F6-51DCC3F6A113}" presName="rootConnector" presStyleLbl="node4" presStyleIdx="12" presStyleCnt="16"/>
      <dgm:spPr/>
    </dgm:pt>
    <dgm:pt modelId="{B83BEC0A-7D9B-4E8B-B2CC-D3A824847714}" type="pres">
      <dgm:prSet presAssocID="{307DCB6B-05DE-4866-91F6-51DCC3F6A113}" presName="hierChild4" presStyleCnt="0"/>
      <dgm:spPr/>
    </dgm:pt>
    <dgm:pt modelId="{9580795B-DC79-4DCE-A686-7FF9242D57B0}" type="pres">
      <dgm:prSet presAssocID="{307DCB6B-05DE-4866-91F6-51DCC3F6A113}" presName="hierChild5" presStyleCnt="0"/>
      <dgm:spPr/>
    </dgm:pt>
    <dgm:pt modelId="{6494E886-7435-4BB0-9684-12E558FDF1BC}" type="pres">
      <dgm:prSet presAssocID="{5BE2BE8E-3CE4-4F4B-A991-07A00236DDA7}" presName="Name37" presStyleLbl="parChTrans1D4" presStyleIdx="13" presStyleCnt="16"/>
      <dgm:spPr/>
    </dgm:pt>
    <dgm:pt modelId="{87E8302D-05F7-4B8B-A9E9-6D593287D308}" type="pres">
      <dgm:prSet presAssocID="{294D7A6C-4659-4399-B08B-E43663213080}" presName="hierRoot2" presStyleCnt="0">
        <dgm:presLayoutVars>
          <dgm:hierBranch val="init"/>
        </dgm:presLayoutVars>
      </dgm:prSet>
      <dgm:spPr/>
    </dgm:pt>
    <dgm:pt modelId="{3C74E37A-CA34-407B-B2CD-0853DDC0AD10}" type="pres">
      <dgm:prSet presAssocID="{294D7A6C-4659-4399-B08B-E43663213080}" presName="rootComposite" presStyleCnt="0"/>
      <dgm:spPr/>
    </dgm:pt>
    <dgm:pt modelId="{88514F2C-15E1-40A2-81A2-061372E3E374}" type="pres">
      <dgm:prSet presAssocID="{294D7A6C-4659-4399-B08B-E43663213080}" presName="rootText" presStyleLbl="node4" presStyleIdx="1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893680-01AF-4EBE-9CCD-1733CF7D8B36}" type="pres">
      <dgm:prSet presAssocID="{294D7A6C-4659-4399-B08B-E43663213080}" presName="rootConnector" presStyleLbl="node4" presStyleIdx="13" presStyleCnt="16"/>
      <dgm:spPr/>
    </dgm:pt>
    <dgm:pt modelId="{78AFEC34-A601-4E54-9465-33429222D746}" type="pres">
      <dgm:prSet presAssocID="{294D7A6C-4659-4399-B08B-E43663213080}" presName="hierChild4" presStyleCnt="0"/>
      <dgm:spPr/>
    </dgm:pt>
    <dgm:pt modelId="{6D319541-81EC-496F-B619-D334EDDC42E5}" type="pres">
      <dgm:prSet presAssocID="{294D7A6C-4659-4399-B08B-E43663213080}" presName="hierChild5" presStyleCnt="0"/>
      <dgm:spPr/>
    </dgm:pt>
    <dgm:pt modelId="{11043E34-9B63-4DC9-9A7E-55D1BBAA7E27}" type="pres">
      <dgm:prSet presAssocID="{D5C7670A-5F3F-48A7-A681-6809192CA9C1}" presName="Name37" presStyleLbl="parChTrans1D4" presStyleIdx="14" presStyleCnt="16"/>
      <dgm:spPr/>
    </dgm:pt>
    <dgm:pt modelId="{FC0B4002-A494-4EA4-9F8F-7B5C0A97C284}" type="pres">
      <dgm:prSet presAssocID="{B29B15D6-8043-4645-A378-9197780BF453}" presName="hierRoot2" presStyleCnt="0">
        <dgm:presLayoutVars>
          <dgm:hierBranch val="init"/>
        </dgm:presLayoutVars>
      </dgm:prSet>
      <dgm:spPr/>
    </dgm:pt>
    <dgm:pt modelId="{5798A10B-57EE-4CA0-9B8D-89AACAC23A65}" type="pres">
      <dgm:prSet presAssocID="{B29B15D6-8043-4645-A378-9197780BF453}" presName="rootComposite" presStyleCnt="0"/>
      <dgm:spPr/>
    </dgm:pt>
    <dgm:pt modelId="{FD45C1F1-2516-4CCA-9DF2-0104982EC5C3}" type="pres">
      <dgm:prSet presAssocID="{B29B15D6-8043-4645-A378-9197780BF453}" presName="rootText" presStyleLbl="node4" presStyleIdx="1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794011-1666-4F3A-83AE-892DE61D2258}" type="pres">
      <dgm:prSet presAssocID="{B29B15D6-8043-4645-A378-9197780BF453}" presName="rootConnector" presStyleLbl="node4" presStyleIdx="14" presStyleCnt="16"/>
      <dgm:spPr/>
    </dgm:pt>
    <dgm:pt modelId="{4EFC2AE7-7E28-4E66-8F7A-A33B53FF456C}" type="pres">
      <dgm:prSet presAssocID="{B29B15D6-8043-4645-A378-9197780BF453}" presName="hierChild4" presStyleCnt="0"/>
      <dgm:spPr/>
    </dgm:pt>
    <dgm:pt modelId="{9BE490B7-F6E2-434E-8A5E-82133C212045}" type="pres">
      <dgm:prSet presAssocID="{B29B15D6-8043-4645-A378-9197780BF453}" presName="hierChild5" presStyleCnt="0"/>
      <dgm:spPr/>
    </dgm:pt>
    <dgm:pt modelId="{3F4DE22F-D234-4228-9AF1-0896380D30F8}" type="pres">
      <dgm:prSet presAssocID="{994FEC5F-AA90-4BE4-AAA1-A24DACAC302A}" presName="hierChild5" presStyleCnt="0"/>
      <dgm:spPr/>
    </dgm:pt>
    <dgm:pt modelId="{E07C5452-A11F-4862-98FE-570B5ACCA2BA}" type="pres">
      <dgm:prSet presAssocID="{306E439F-46E4-4E36-8582-E584653333B1}" presName="hierChild5" presStyleCnt="0"/>
      <dgm:spPr/>
    </dgm:pt>
    <dgm:pt modelId="{9926ACEC-113A-4D80-97B3-4855D92AAAD8}" type="pres">
      <dgm:prSet presAssocID="{1A17E5EC-51B6-4242-85A7-16BC5B6B4DBD}" presName="Name37" presStyleLbl="parChTrans1D4" presStyleIdx="15" presStyleCnt="16"/>
      <dgm:spPr/>
    </dgm:pt>
    <dgm:pt modelId="{5D284733-E1A5-4C2B-B69B-A6CDB2B295E0}" type="pres">
      <dgm:prSet presAssocID="{292A69D3-FFBF-47BD-83FB-0636250CC10B}" presName="hierRoot2" presStyleCnt="0">
        <dgm:presLayoutVars>
          <dgm:hierBranch val="init"/>
        </dgm:presLayoutVars>
      </dgm:prSet>
      <dgm:spPr/>
    </dgm:pt>
    <dgm:pt modelId="{32DB56A7-E840-44ED-89FD-9BDBF3CC71C7}" type="pres">
      <dgm:prSet presAssocID="{292A69D3-FFBF-47BD-83FB-0636250CC10B}" presName="rootComposite" presStyleCnt="0"/>
      <dgm:spPr/>
    </dgm:pt>
    <dgm:pt modelId="{D64F55B6-57F3-4994-8CC2-E169307AC571}" type="pres">
      <dgm:prSet presAssocID="{292A69D3-FFBF-47BD-83FB-0636250CC10B}" presName="rootText" presStyleLbl="node4" presStyleIdx="1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C80205-D30E-4A85-BDA8-4C510645E64C}" type="pres">
      <dgm:prSet presAssocID="{292A69D3-FFBF-47BD-83FB-0636250CC10B}" presName="rootConnector" presStyleLbl="node4" presStyleIdx="15" presStyleCnt="16"/>
      <dgm:spPr/>
    </dgm:pt>
    <dgm:pt modelId="{F7CF7E08-56A6-4C2D-A5C3-975C11EC8765}" type="pres">
      <dgm:prSet presAssocID="{292A69D3-FFBF-47BD-83FB-0636250CC10B}" presName="hierChild4" presStyleCnt="0"/>
      <dgm:spPr/>
    </dgm:pt>
    <dgm:pt modelId="{A8762A10-6763-46B6-8CBB-2674373A3CA3}" type="pres">
      <dgm:prSet presAssocID="{292A69D3-FFBF-47BD-83FB-0636250CC10B}" presName="hierChild5" presStyleCnt="0"/>
      <dgm:spPr/>
    </dgm:pt>
    <dgm:pt modelId="{6729DD51-F062-4D03-97E4-BB0A309009E2}" type="pres">
      <dgm:prSet presAssocID="{EFB7883D-315C-43E4-A456-052443478356}" presName="hierChild5" presStyleCnt="0"/>
      <dgm:spPr/>
    </dgm:pt>
    <dgm:pt modelId="{254A6473-D3AC-46C4-A758-B26DB651AA0F}" type="pres">
      <dgm:prSet presAssocID="{7021296C-563B-46FF-A1F5-114C20A3CF93}" presName="hierChild5" presStyleCnt="0"/>
      <dgm:spPr/>
    </dgm:pt>
    <dgm:pt modelId="{3B039788-6914-4382-B104-BAC35074F084}" type="pres">
      <dgm:prSet presAssocID="{A58DDA8C-BBE4-4A1A-8B69-D49AF3932D4E}" presName="hierChild3" presStyleCnt="0"/>
      <dgm:spPr/>
    </dgm:pt>
  </dgm:ptLst>
  <dgm:cxnLst>
    <dgm:cxn modelId="{933D145C-609D-423B-BEF7-9500F5BFC29E}" srcId="{A2623382-3D70-49A4-9171-0CFC3ABD9672}" destId="{2DB51BAD-7250-4E8D-AFDC-8A542D233F8E}" srcOrd="1" destOrd="0" parTransId="{AC327026-B67E-4738-8B36-D117826400BF}" sibTransId="{8A2C200B-83B2-4451-92D3-4049D8B37AF3}"/>
    <dgm:cxn modelId="{A674EE57-B992-4C1A-930F-7C658E931B63}" type="presOf" srcId="{994FEC5F-AA90-4BE4-AAA1-A24DACAC302A}" destId="{AE2C63E5-6061-4CEE-B757-B3058E8BE31F}" srcOrd="1" destOrd="0" presId="urn:microsoft.com/office/officeart/2005/8/layout/orgChart1"/>
    <dgm:cxn modelId="{4182691D-E19C-4441-930D-394328546430}" type="presOf" srcId="{2DB51BAD-7250-4E8D-AFDC-8A542D233F8E}" destId="{CDDEBB1C-4E90-4A53-A2AA-0A353FC8A5B7}" srcOrd="0" destOrd="0" presId="urn:microsoft.com/office/officeart/2005/8/layout/orgChart1"/>
    <dgm:cxn modelId="{1FAE48A2-934F-4DC4-A81F-7B7D71368F94}" srcId="{A58DDA8C-BBE4-4A1A-8B69-D49AF3932D4E}" destId="{B78A3287-A986-4DD4-BFA4-CFA1DD7E4207}" srcOrd="0" destOrd="0" parTransId="{7CA240E5-E5F6-4765-998B-6242A843D921}" sibTransId="{42AAE6A9-766B-4EF1-95A9-6D45E28AE690}"/>
    <dgm:cxn modelId="{532EEFA0-A7CA-4064-89C9-E185F046213B}" srcId="{A58DDA8C-BBE4-4A1A-8B69-D49AF3932D4E}" destId="{7021296C-563B-46FF-A1F5-114C20A3CF93}" srcOrd="1" destOrd="0" parTransId="{236B88F2-8A88-4715-B2C9-CEA79605CB99}" sibTransId="{7C5CD60C-9DCE-420A-BF18-3B7686138ACD}"/>
    <dgm:cxn modelId="{177998D6-DEF6-46ED-9E81-82BB660485F0}" type="presOf" srcId="{74C45541-A406-4503-9CBD-79ECFECDF9DC}" destId="{81FEF403-6EF8-4C65-9D7E-16EC4FFDC281}" srcOrd="0" destOrd="0" presId="urn:microsoft.com/office/officeart/2005/8/layout/orgChart1"/>
    <dgm:cxn modelId="{E039EC71-8BDD-4198-A072-43125218AD61}" type="presOf" srcId="{294D7A6C-4659-4399-B08B-E43663213080}" destId="{02893680-01AF-4EBE-9CCD-1733CF7D8B36}" srcOrd="1" destOrd="0" presId="urn:microsoft.com/office/officeart/2005/8/layout/orgChart1"/>
    <dgm:cxn modelId="{90D40C40-FF44-40F1-80D0-3038A31E07A4}" srcId="{EDE2C8DB-7979-4B9E-8AFE-297E8C9C756C}" destId="{A58DDA8C-BBE4-4A1A-8B69-D49AF3932D4E}" srcOrd="0" destOrd="0" parTransId="{69D88F43-4EE3-4986-B7B2-A107C952E3E4}" sibTransId="{ED183A04-DDDE-4FF1-AE4F-DB072573D12E}"/>
    <dgm:cxn modelId="{22EC8A8D-0BB9-402B-BAAC-D653FEFE47B7}" type="presOf" srcId="{2F259231-1C9F-4468-9FB8-CA5D027EDCF1}" destId="{ACD2DBF5-73E1-4928-9DCD-A172CAFFA2DF}" srcOrd="0" destOrd="0" presId="urn:microsoft.com/office/officeart/2005/8/layout/orgChart1"/>
    <dgm:cxn modelId="{2E0EEDB1-7890-4DC5-9353-0DFBBADAA2BC}" type="presOf" srcId="{606C3A21-DE7F-4A03-BFCB-1379104A2B78}" destId="{6475ED99-34CB-4B6F-A85A-FF648D02D62B}" srcOrd="0" destOrd="0" presId="urn:microsoft.com/office/officeart/2005/8/layout/orgChart1"/>
    <dgm:cxn modelId="{332738B0-5553-44A4-8D5D-FA00112693BE}" type="presOf" srcId="{B78A3287-A986-4DD4-BFA4-CFA1DD7E4207}" destId="{8999A4AF-016F-40B2-A5AE-B29E5C237C55}" srcOrd="0" destOrd="0" presId="urn:microsoft.com/office/officeart/2005/8/layout/orgChart1"/>
    <dgm:cxn modelId="{5411CF4A-E7ED-4F1C-8360-449CAC4B7227}" type="presOf" srcId="{EFB7883D-315C-43E4-A456-052443478356}" destId="{7C495051-F43B-4A41-AC10-B155691BA13C}" srcOrd="0" destOrd="0" presId="urn:microsoft.com/office/officeart/2005/8/layout/orgChart1"/>
    <dgm:cxn modelId="{338D35A0-C047-437A-B250-574EEA6A2467}" srcId="{994FEC5F-AA90-4BE4-AAA1-A24DACAC302A}" destId="{307DCB6B-05DE-4866-91F6-51DCC3F6A113}" srcOrd="0" destOrd="0" parTransId="{CA286FA8-E6BF-40C8-B6A0-3D5295F67659}" sibTransId="{47194ED9-D374-4FE0-A422-D483FA81B749}"/>
    <dgm:cxn modelId="{B48F4117-FF17-4B19-9889-6AF0381CDFF0}" type="presOf" srcId="{A58DDA8C-BBE4-4A1A-8B69-D49AF3932D4E}" destId="{39045955-D65D-400E-8DA8-147B2059A9CE}" srcOrd="1" destOrd="0" presId="urn:microsoft.com/office/officeart/2005/8/layout/orgChart1"/>
    <dgm:cxn modelId="{217E75B7-E167-49F8-9029-0953020E4D78}" type="presOf" srcId="{A61B1697-8790-46E8-B3D9-3A972558B889}" destId="{9495B7DD-B348-4603-B825-8F4A1631114E}" srcOrd="0" destOrd="0" presId="urn:microsoft.com/office/officeart/2005/8/layout/orgChart1"/>
    <dgm:cxn modelId="{36C6615A-1A54-4603-BAC4-47D351B4D879}" type="presOf" srcId="{292A69D3-FFBF-47BD-83FB-0636250CC10B}" destId="{EBC80205-D30E-4A85-BDA8-4C510645E64C}" srcOrd="1" destOrd="0" presId="urn:microsoft.com/office/officeart/2005/8/layout/orgChart1"/>
    <dgm:cxn modelId="{49BD806A-E3A3-43E2-BD3B-4B6C1590C83E}" type="presOf" srcId="{12AD2132-6954-431B-8DA6-B19E22821B06}" destId="{AFB2D9B5-4419-4E86-A694-FE649A3F9B56}" srcOrd="0" destOrd="0" presId="urn:microsoft.com/office/officeart/2005/8/layout/orgChart1"/>
    <dgm:cxn modelId="{FF3EFB1C-E360-4263-8DCC-BFE5E4667E62}" srcId="{7021296C-563B-46FF-A1F5-114C20A3CF93}" destId="{EFB7883D-315C-43E4-A456-052443478356}" srcOrd="0" destOrd="0" parTransId="{12AD2132-6954-431B-8DA6-B19E22821B06}" sibTransId="{7C83F162-C828-4E0A-8EE6-DE668B01D450}"/>
    <dgm:cxn modelId="{6E606C94-8198-4658-AC7B-59DC5B25688F}" type="presOf" srcId="{FEEC063F-75E9-4A02-BDF9-A261A376A43E}" destId="{77C62972-BC28-4CA0-9E1B-84620F7122DB}" srcOrd="1" destOrd="0" presId="urn:microsoft.com/office/officeart/2005/8/layout/orgChart1"/>
    <dgm:cxn modelId="{9CF0C4B2-5917-42D9-A19D-6A392C9450A9}" srcId="{B78A3287-A986-4DD4-BFA4-CFA1DD7E4207}" destId="{433E1C6E-FE7F-4D9C-B707-341243351A7F}" srcOrd="0" destOrd="0" parTransId="{606C3A21-DE7F-4A03-BFCB-1379104A2B78}" sibTransId="{BA95B82C-AF52-4F6F-89B5-C56240504176}"/>
    <dgm:cxn modelId="{20906260-5EB2-48D8-B920-1F227DE297B1}" type="presOf" srcId="{433E1C6E-FE7F-4D9C-B707-341243351A7F}" destId="{C1250C9C-CC60-436E-A0B9-344362743732}" srcOrd="1" destOrd="0" presId="urn:microsoft.com/office/officeart/2005/8/layout/orgChart1"/>
    <dgm:cxn modelId="{7D4A2FA7-DF36-4A15-8702-BEA12FAEA05D}" type="presOf" srcId="{7021296C-563B-46FF-A1F5-114C20A3CF93}" destId="{E3005BA9-0E01-4191-B947-D0051DEB350C}" srcOrd="1" destOrd="0" presId="urn:microsoft.com/office/officeart/2005/8/layout/orgChart1"/>
    <dgm:cxn modelId="{CC4C070C-0382-491D-A4AD-D8B66D26254B}" type="presOf" srcId="{7C198FDF-8AF5-4FED-B740-23EFF6F8D2DD}" destId="{3374DB65-1DF0-43C1-A289-8676C8F07A68}" srcOrd="0" destOrd="0" presId="urn:microsoft.com/office/officeart/2005/8/layout/orgChart1"/>
    <dgm:cxn modelId="{29EEF26F-E662-4C81-8FE4-913F78CB8E6B}" type="presOf" srcId="{B29B15D6-8043-4645-A378-9197780BF453}" destId="{FD45C1F1-2516-4CCA-9DF2-0104982EC5C3}" srcOrd="0" destOrd="0" presId="urn:microsoft.com/office/officeart/2005/8/layout/orgChart1"/>
    <dgm:cxn modelId="{30A4A22C-8FE7-45A0-893E-8DDFC9CCA367}" srcId="{EFB7883D-315C-43E4-A456-052443478356}" destId="{292A69D3-FFBF-47BD-83FB-0636250CC10B}" srcOrd="2" destOrd="0" parTransId="{1A17E5EC-51B6-4242-85A7-16BC5B6B4DBD}" sibTransId="{6E2C67F8-56CD-4B45-940B-B24ABB3FC35D}"/>
    <dgm:cxn modelId="{D318D156-9185-4BA7-8995-281B289C05BB}" type="presOf" srcId="{2DB51BAD-7250-4E8D-AFDC-8A542D233F8E}" destId="{BEA8E10D-9B79-4C89-B288-242A4570745B}" srcOrd="1" destOrd="0" presId="urn:microsoft.com/office/officeart/2005/8/layout/orgChart1"/>
    <dgm:cxn modelId="{36EA0C14-946D-4768-852E-698F618356A1}" type="presOf" srcId="{3356569E-3560-41E9-AD33-DA57208BF388}" destId="{0080AEBE-7D5B-4F12-B988-C40AD09C2BFC}" srcOrd="0" destOrd="0" presId="urn:microsoft.com/office/officeart/2005/8/layout/orgChart1"/>
    <dgm:cxn modelId="{6DD55F61-5EF3-4050-978D-46E8156DA9A2}" type="presOf" srcId="{B29B15D6-8043-4645-A378-9197780BF453}" destId="{75794011-1666-4F3A-83AE-892DE61D2258}" srcOrd="1" destOrd="0" presId="urn:microsoft.com/office/officeart/2005/8/layout/orgChart1"/>
    <dgm:cxn modelId="{CB40C85A-6921-4FEB-B863-8C99E1F9D838}" type="presOf" srcId="{90C75B54-F27A-4468-A37F-B798DDE95809}" destId="{737D1D2F-B2B8-4386-A219-448A7FDD1461}" srcOrd="0" destOrd="0" presId="urn:microsoft.com/office/officeart/2005/8/layout/orgChart1"/>
    <dgm:cxn modelId="{59B9BB07-77AB-4FDC-B418-D64F18D3B518}" type="presOf" srcId="{307DCB6B-05DE-4866-91F6-51DCC3F6A113}" destId="{CCED5169-8467-459C-9C04-67028EAC77BE}" srcOrd="1" destOrd="0" presId="urn:microsoft.com/office/officeart/2005/8/layout/orgChart1"/>
    <dgm:cxn modelId="{4FB280C1-5E33-457C-8E75-7592DD7A6D2C}" srcId="{4E29837C-0A10-4931-8D54-97FE8E4ABC17}" destId="{90C75B54-F27A-4468-A37F-B798DDE95809}" srcOrd="0" destOrd="0" parTransId="{A61B1697-8790-46E8-B3D9-3A972558B889}" sibTransId="{A0EB4814-B258-4B34-B2F1-C55455B3F1D7}"/>
    <dgm:cxn modelId="{CE5D9EC0-4489-42F8-B8F4-22162B31D3F3}" type="presOf" srcId="{994FEC5F-AA90-4BE4-AAA1-A24DACAC302A}" destId="{6B1C070C-61FF-4A9A-B8F8-11A618642D0B}" srcOrd="0" destOrd="0" presId="urn:microsoft.com/office/officeart/2005/8/layout/orgChart1"/>
    <dgm:cxn modelId="{4FB97AF3-D8A1-4E74-94A1-895229DD11BB}" type="presOf" srcId="{99ECFF90-7D0E-4034-8117-236D50F7DCF9}" destId="{E6AED61E-42CF-4DBD-9B07-EFE242ECB4CE}" srcOrd="1" destOrd="0" presId="urn:microsoft.com/office/officeart/2005/8/layout/orgChart1"/>
    <dgm:cxn modelId="{8EBC0128-D776-4102-BDA0-3D6681927B3A}" srcId="{7C198FDF-8AF5-4FED-B740-23EFF6F8D2DD}" destId="{FEEC063F-75E9-4A02-BDF9-A261A376A43E}" srcOrd="2" destOrd="0" parTransId="{2F259231-1C9F-4468-9FB8-CA5D027EDCF1}" sibTransId="{00BA6C8C-34FB-4F3B-A43B-74F08A643A1F}"/>
    <dgm:cxn modelId="{8BE3EAA0-601C-49DB-8EA1-60D0249755DA}" type="presOf" srcId="{C38DE466-8B8D-42CA-A330-FBBEF0D25C79}" destId="{B7AB52DA-FCAB-4EE6-9EBA-D42DF9E1B01C}" srcOrd="0" destOrd="0" presId="urn:microsoft.com/office/officeart/2005/8/layout/orgChart1"/>
    <dgm:cxn modelId="{440EB7E8-7662-4A94-95EE-A9F27E517AFB}" type="presOf" srcId="{AC327026-B67E-4738-8B36-D117826400BF}" destId="{BB0BE471-C6D4-449C-99CA-F2896045737B}" srcOrd="0" destOrd="0" presId="urn:microsoft.com/office/officeart/2005/8/layout/orgChart1"/>
    <dgm:cxn modelId="{78BB0CBA-B2AF-4D82-8EDD-E299AC566E22}" srcId="{306E439F-46E4-4E36-8582-E584653333B1}" destId="{7C198FDF-8AF5-4FED-B740-23EFF6F8D2DD}" srcOrd="1" destOrd="0" parTransId="{FD40D22C-FCF6-4F76-BF93-27B301B2E59B}" sibTransId="{A867C380-02B5-43B5-BDFF-D6261E86FD88}"/>
    <dgm:cxn modelId="{92A73BB5-48C2-4D50-A3C5-88E301C3C0E9}" type="presOf" srcId="{7CA240E5-E5F6-4765-998B-6242A843D921}" destId="{6827EAA7-E586-4B7C-8883-2AD47910F457}" srcOrd="0" destOrd="0" presId="urn:microsoft.com/office/officeart/2005/8/layout/orgChart1"/>
    <dgm:cxn modelId="{B2F1F327-E9AC-4650-BACE-FC963D1E4A07}" type="presOf" srcId="{4E29837C-0A10-4931-8D54-97FE8E4ABC17}" destId="{42341408-4516-4522-B06C-36CA24465E3A}" srcOrd="0" destOrd="0" presId="urn:microsoft.com/office/officeart/2005/8/layout/orgChart1"/>
    <dgm:cxn modelId="{D8A6ABB1-B179-4C6D-BF79-EB2CB8EE2362}" type="presOf" srcId="{A58DDA8C-BBE4-4A1A-8B69-D49AF3932D4E}" destId="{B4567942-BB68-484D-8906-DAB6983DC784}" srcOrd="0" destOrd="0" presId="urn:microsoft.com/office/officeart/2005/8/layout/orgChart1"/>
    <dgm:cxn modelId="{76AEC1A9-0B0F-4CD8-A67A-4EB58ADD9C91}" srcId="{994FEC5F-AA90-4BE4-AAA1-A24DACAC302A}" destId="{B29B15D6-8043-4645-A378-9197780BF453}" srcOrd="2" destOrd="0" parTransId="{D5C7670A-5F3F-48A7-A681-6809192CA9C1}" sibTransId="{83110499-73E4-4F0B-8AE0-A5E8801A91EB}"/>
    <dgm:cxn modelId="{77755A48-5CD6-41ED-AC78-C5A7C66C0A1D}" type="presOf" srcId="{19CB87E2-8EBA-4FCC-AA2A-97C5D91F9567}" destId="{9F0A880D-B7E8-4982-8E79-F6B42760A0F4}" srcOrd="0" destOrd="0" presId="urn:microsoft.com/office/officeart/2005/8/layout/orgChart1"/>
    <dgm:cxn modelId="{20AE8AB1-7912-4A8C-8C73-7374FA3929C0}" type="presOf" srcId="{292A69D3-FFBF-47BD-83FB-0636250CC10B}" destId="{D64F55B6-57F3-4994-8CC2-E169307AC571}" srcOrd="0" destOrd="0" presId="urn:microsoft.com/office/officeart/2005/8/layout/orgChart1"/>
    <dgm:cxn modelId="{2F0BDC1F-6798-4FED-B3BD-E4A9541B6F55}" type="presOf" srcId="{294D7A6C-4659-4399-B08B-E43663213080}" destId="{88514F2C-15E1-40A2-81A2-061372E3E374}" srcOrd="0" destOrd="0" presId="urn:microsoft.com/office/officeart/2005/8/layout/orgChart1"/>
    <dgm:cxn modelId="{C3440D6B-840E-47B0-A998-0412F5ECC08D}" srcId="{EFB7883D-315C-43E4-A456-052443478356}" destId="{306E439F-46E4-4E36-8582-E584653333B1}" srcOrd="1" destOrd="0" parTransId="{1359A714-6A5E-4090-93E5-43DD3E3F5426}" sibTransId="{DE2C1100-B183-4B61-826E-DF2EF0B230AC}"/>
    <dgm:cxn modelId="{E573952E-99A0-4A68-80DB-C6017C65F499}" type="presOf" srcId="{1A17E5EC-51B6-4242-85A7-16BC5B6B4DBD}" destId="{9926ACEC-113A-4D80-97B3-4855D92AAAD8}" srcOrd="0" destOrd="0" presId="urn:microsoft.com/office/officeart/2005/8/layout/orgChart1"/>
    <dgm:cxn modelId="{9C8AA6CC-3E8E-472A-AAF6-AC760E84F352}" srcId="{7C198FDF-8AF5-4FED-B740-23EFF6F8D2DD}" destId="{C38DE466-8B8D-42CA-A330-FBBEF0D25C79}" srcOrd="0" destOrd="0" parTransId="{BD362CD3-C38D-4D6C-8A3C-CDFD8CF180E2}" sibTransId="{A77EB3A8-AA9F-4352-84B8-1FA9F1AFA065}"/>
    <dgm:cxn modelId="{88BFAF4C-39F4-4DCB-813D-450C39783A46}" srcId="{306E439F-46E4-4E36-8582-E584653333B1}" destId="{7E5EA9A3-56DC-4CB3-AC94-8DA04FD16850}" srcOrd="0" destOrd="0" parTransId="{5E73AD70-77EA-4D41-A5CB-5CE82FC9478A}" sibTransId="{991FAA38-5733-409E-B554-864A3423C437}"/>
    <dgm:cxn modelId="{E8167FB9-8EC3-4A7A-9302-7236495CB800}" type="presOf" srcId="{7E5EA9A3-56DC-4CB3-AC94-8DA04FD16850}" destId="{7F3FC94A-918D-427E-A480-22F541165E82}" srcOrd="0" destOrd="0" presId="urn:microsoft.com/office/officeart/2005/8/layout/orgChart1"/>
    <dgm:cxn modelId="{72748B71-ECB7-4044-823F-DE2C1593826D}" srcId="{7C198FDF-8AF5-4FED-B740-23EFF6F8D2DD}" destId="{74C45541-A406-4503-9CBD-79ECFECDF9DC}" srcOrd="1" destOrd="0" parTransId="{6E0F1488-0CE9-4AC9-A675-A1BE725F510B}" sibTransId="{64912D59-0569-43FC-AD71-953EAB6DBC99}"/>
    <dgm:cxn modelId="{807D6C9A-AC7F-41B7-B577-64701E79CFE8}" type="presOf" srcId="{74C45541-A406-4503-9CBD-79ECFECDF9DC}" destId="{8328B9EC-9C0B-42B1-A90C-159F744A8469}" srcOrd="1" destOrd="0" presId="urn:microsoft.com/office/officeart/2005/8/layout/orgChart1"/>
    <dgm:cxn modelId="{6644B3FA-78CC-4FB4-95AA-0EF26687829A}" type="presOf" srcId="{9D932FCB-4F0A-40E5-BAB4-B377116D85AF}" destId="{9A711D40-F190-41FD-AA9C-C56BA0C6023E}" srcOrd="1" destOrd="0" presId="urn:microsoft.com/office/officeart/2005/8/layout/orgChart1"/>
    <dgm:cxn modelId="{BC672C8E-29E8-4B83-9C49-5803202AB0DD}" type="presOf" srcId="{4E29837C-0A10-4931-8D54-97FE8E4ABC17}" destId="{1F5CDD42-1833-4BBC-B9CB-46DC68777DE9}" srcOrd="1" destOrd="0" presId="urn:microsoft.com/office/officeart/2005/8/layout/orgChart1"/>
    <dgm:cxn modelId="{B846716B-73FE-46B1-9F45-9BB1DD9463F0}" type="presOf" srcId="{306E439F-46E4-4E36-8582-E584653333B1}" destId="{C793F7C3-7CCF-4A4B-9E4D-427AB8C1FDD5}" srcOrd="0" destOrd="0" presId="urn:microsoft.com/office/officeart/2005/8/layout/orgChart1"/>
    <dgm:cxn modelId="{551D785E-9BCA-4C40-A40C-14940D87A168}" type="presOf" srcId="{7C198FDF-8AF5-4FED-B740-23EFF6F8D2DD}" destId="{8270361D-8BA1-48A3-9188-5973A9F13716}" srcOrd="1" destOrd="0" presId="urn:microsoft.com/office/officeart/2005/8/layout/orgChart1"/>
    <dgm:cxn modelId="{518F064D-3111-4F7C-9CD2-8A5E3CFCDF88}" type="presOf" srcId="{C38DE466-8B8D-42CA-A330-FBBEF0D25C79}" destId="{8CF1D641-83C9-48F1-B563-DCBC9A06D6FA}" srcOrd="1" destOrd="0" presId="urn:microsoft.com/office/officeart/2005/8/layout/orgChart1"/>
    <dgm:cxn modelId="{675633C7-4927-4CC6-9F32-D07C51A89285}" type="presOf" srcId="{7E5EA9A3-56DC-4CB3-AC94-8DA04FD16850}" destId="{586226D6-65EB-4C86-87E5-9840615054F2}" srcOrd="1" destOrd="0" presId="urn:microsoft.com/office/officeart/2005/8/layout/orgChart1"/>
    <dgm:cxn modelId="{3D9F4CAD-3B8D-431B-9BA6-9DC075929050}" type="presOf" srcId="{D5C7670A-5F3F-48A7-A681-6809192CA9C1}" destId="{11043E34-9B63-4DC9-9A7E-55D1BBAA7E27}" srcOrd="0" destOrd="0" presId="urn:microsoft.com/office/officeart/2005/8/layout/orgChart1"/>
    <dgm:cxn modelId="{F71CD1E5-868D-4958-945E-5456712A9CAC}" type="presOf" srcId="{5E73AD70-77EA-4D41-A5CB-5CE82FC9478A}" destId="{D5B53C91-344C-4216-8B18-353BE29D1817}" srcOrd="0" destOrd="0" presId="urn:microsoft.com/office/officeart/2005/8/layout/orgChart1"/>
    <dgm:cxn modelId="{9E40BDBE-1614-43A6-A645-D329049A55C9}" type="presOf" srcId="{6E0F1488-0CE9-4AC9-A675-A1BE725F510B}" destId="{7C80D531-A219-4E7B-ABF7-029DD90C509F}" srcOrd="0" destOrd="0" presId="urn:microsoft.com/office/officeart/2005/8/layout/orgChart1"/>
    <dgm:cxn modelId="{512A68F9-33EE-4880-AC8E-534E4C6D9C87}" type="presOf" srcId="{4AC39685-64EC-4877-B1B9-EF8433589247}" destId="{E8AB5802-0ABE-4B6F-810B-C6D73C516290}" srcOrd="0" destOrd="0" presId="urn:microsoft.com/office/officeart/2005/8/layout/orgChart1"/>
    <dgm:cxn modelId="{85EEAB28-BAC6-4278-B9B2-A1016C637099}" type="presOf" srcId="{CC3C24C0-97F7-4867-A265-6D768A9A6A4F}" destId="{6E7829E1-301B-409F-849D-96768DA1E6FF}" srcOrd="0" destOrd="0" presId="urn:microsoft.com/office/officeart/2005/8/layout/orgChart1"/>
    <dgm:cxn modelId="{01D6A535-4799-4B24-96E5-085A54C18EA7}" type="presOf" srcId="{307DCB6B-05DE-4866-91F6-51DCC3F6A113}" destId="{F7E29612-BEFF-4D47-A3A2-0B57BFB39036}" srcOrd="0" destOrd="0" presId="urn:microsoft.com/office/officeart/2005/8/layout/orgChart1"/>
    <dgm:cxn modelId="{FEEF8B71-4134-4E5E-86FF-E4953763FC8C}" type="presOf" srcId="{7021296C-563B-46FF-A1F5-114C20A3CF93}" destId="{7CD02C32-491C-4256-95FC-E8192DFC6FBF}" srcOrd="0" destOrd="0" presId="urn:microsoft.com/office/officeart/2005/8/layout/orgChart1"/>
    <dgm:cxn modelId="{94D70EC6-BF6B-4387-91FF-3B2FB2303463}" type="presOf" srcId="{90C75B54-F27A-4468-A37F-B798DDE95809}" destId="{7A23805F-C064-4FD6-8C0E-D01EC9F128A5}" srcOrd="1" destOrd="0" presId="urn:microsoft.com/office/officeart/2005/8/layout/orgChart1"/>
    <dgm:cxn modelId="{1D8F4419-02BB-48AB-A5E1-8A39C099D88A}" type="presOf" srcId="{74F745D6-DA6D-4B10-92F4-64070A4FD8B7}" destId="{CBB7D475-B78A-4CC3-BA39-5F682693EE83}" srcOrd="0" destOrd="0" presId="urn:microsoft.com/office/officeart/2005/8/layout/orgChart1"/>
    <dgm:cxn modelId="{DEB41CB0-6735-4570-8408-61AE2D20FD7B}" type="presOf" srcId="{CA286FA8-E6BF-40C8-B6A0-3D5295F67659}" destId="{B6CF57E0-652E-4ABA-83CE-7835674F321E}" srcOrd="0" destOrd="0" presId="urn:microsoft.com/office/officeart/2005/8/layout/orgChart1"/>
    <dgm:cxn modelId="{C2B95379-4BBC-4EBC-91EE-9F464FDDA98A}" srcId="{B78A3287-A986-4DD4-BFA4-CFA1DD7E4207}" destId="{A2623382-3D70-49A4-9171-0CFC3ABD9672}" srcOrd="1" destOrd="0" parTransId="{CC3C24C0-97F7-4867-A265-6D768A9A6A4F}" sibTransId="{AA742FFE-F94F-4346-9C80-EB641986F9CE}"/>
    <dgm:cxn modelId="{7DF1781E-D0FB-4B77-8179-CF07CA1CF9F8}" type="presOf" srcId="{EDE2C8DB-7979-4B9E-8AFE-297E8C9C756C}" destId="{520CE5C0-FA0E-4597-AC54-62DFA4205875}" srcOrd="0" destOrd="0" presId="urn:microsoft.com/office/officeart/2005/8/layout/orgChart1"/>
    <dgm:cxn modelId="{F6560B0E-9D49-4CC9-ABA5-41A443BD1D24}" srcId="{994FEC5F-AA90-4BE4-AAA1-A24DACAC302A}" destId="{294D7A6C-4659-4399-B08B-E43663213080}" srcOrd="1" destOrd="0" parTransId="{5BE2BE8E-3CE4-4F4B-A991-07A00236DDA7}" sibTransId="{B6640117-C189-4B1B-B027-FC51D492E504}"/>
    <dgm:cxn modelId="{3A7521E4-A653-417F-9622-9719F404826F}" type="presOf" srcId="{A2623382-3D70-49A4-9171-0CFC3ABD9672}" destId="{A531C3F2-6D80-46A5-9548-FFE7D6258C08}" srcOrd="1" destOrd="0" presId="urn:microsoft.com/office/officeart/2005/8/layout/orgChart1"/>
    <dgm:cxn modelId="{DB4D5BC1-8107-465E-96D1-3AF4F41C3B23}" type="presOf" srcId="{A2623382-3D70-49A4-9171-0CFC3ABD9672}" destId="{5A743501-4FC3-4068-BE82-791BDBA6217D}" srcOrd="0" destOrd="0" presId="urn:microsoft.com/office/officeart/2005/8/layout/orgChart1"/>
    <dgm:cxn modelId="{46CE2EC7-A2E9-40A5-8A68-74287BA55725}" srcId="{A2623382-3D70-49A4-9171-0CFC3ABD9672}" destId="{DCF0A093-71D9-4523-84B8-605A1C7666A4}" srcOrd="0" destOrd="0" parTransId="{3356569E-3560-41E9-AD33-DA57208BF388}" sibTransId="{CCC95134-DB21-4861-A259-D902534FC17A}"/>
    <dgm:cxn modelId="{67281EE7-AF71-4F96-BB2D-60F1B67AC18B}" type="presOf" srcId="{DCF0A093-71D9-4523-84B8-605A1C7666A4}" destId="{3FDEE356-81C9-44CA-A4BB-4D26AD144410}" srcOrd="1" destOrd="0" presId="urn:microsoft.com/office/officeart/2005/8/layout/orgChart1"/>
    <dgm:cxn modelId="{B80EB041-568F-4447-9C3A-1028C321A679}" type="presOf" srcId="{9D932FCB-4F0A-40E5-BAB4-B377116D85AF}" destId="{47410003-FE80-48B5-8900-EDDA11925EDB}" srcOrd="0" destOrd="0" presId="urn:microsoft.com/office/officeart/2005/8/layout/orgChart1"/>
    <dgm:cxn modelId="{B348BCC4-A6CF-4243-8494-3A87D975CCD6}" type="presOf" srcId="{5BE2BE8E-3CE4-4F4B-A991-07A00236DDA7}" destId="{6494E886-7435-4BB0-9684-12E558FDF1BC}" srcOrd="0" destOrd="0" presId="urn:microsoft.com/office/officeart/2005/8/layout/orgChart1"/>
    <dgm:cxn modelId="{C4643E72-35DD-4AD2-B38A-288DEB20F07F}" type="presOf" srcId="{99ECFF90-7D0E-4034-8117-236D50F7DCF9}" destId="{0FD50531-C437-49A7-A4E9-1DC3F85108A4}" srcOrd="0" destOrd="0" presId="urn:microsoft.com/office/officeart/2005/8/layout/orgChart1"/>
    <dgm:cxn modelId="{B8EC4840-91BF-49F4-ADDD-1E533424CC92}" type="presOf" srcId="{B78A3287-A986-4DD4-BFA4-CFA1DD7E4207}" destId="{B642DCE9-19FC-41FC-87C8-F533DFB81F8E}" srcOrd="1" destOrd="0" presId="urn:microsoft.com/office/officeart/2005/8/layout/orgChart1"/>
    <dgm:cxn modelId="{674C14AA-CD2D-4E38-9BC7-A0A39C341AEB}" type="presOf" srcId="{FD40D22C-FCF6-4F76-BF93-27B301B2E59B}" destId="{3A04421F-CC9A-4371-9E12-3457F62DD786}" srcOrd="0" destOrd="0" presId="urn:microsoft.com/office/officeart/2005/8/layout/orgChart1"/>
    <dgm:cxn modelId="{387970AB-3D91-45BA-B8D0-161E78DAF6E3}" srcId="{4E29837C-0A10-4931-8D54-97FE8E4ABC17}" destId="{99ECFF90-7D0E-4034-8117-236D50F7DCF9}" srcOrd="1" destOrd="0" parTransId="{19CB87E2-8EBA-4FCC-AA2A-97C5D91F9567}" sibTransId="{A2BA70EF-452D-4D01-ACF4-B70D1D8A1D05}"/>
    <dgm:cxn modelId="{CA8B18B1-2BAC-4965-AE0A-1AFCECB27E9F}" srcId="{B78A3287-A986-4DD4-BFA4-CFA1DD7E4207}" destId="{4E29837C-0A10-4931-8D54-97FE8E4ABC17}" srcOrd="2" destOrd="0" parTransId="{4AC39685-64EC-4877-B1B9-EF8433589247}" sibTransId="{77A03B66-EE08-4909-8268-1A925A08CA64}"/>
    <dgm:cxn modelId="{DADB21FC-107C-4D01-8984-4569C89B3EA5}" type="presOf" srcId="{433E1C6E-FE7F-4D9C-B707-341243351A7F}" destId="{EC789B63-30B3-4565-A314-600E0128E0DF}" srcOrd="0" destOrd="0" presId="urn:microsoft.com/office/officeart/2005/8/layout/orgChart1"/>
    <dgm:cxn modelId="{9189961B-6028-4A8C-B379-8E62BB066B24}" srcId="{306E439F-46E4-4E36-8582-E584653333B1}" destId="{994FEC5F-AA90-4BE4-AAA1-A24DACAC302A}" srcOrd="2" destOrd="0" parTransId="{74F745D6-DA6D-4B10-92F4-64070A4FD8B7}" sibTransId="{F46E748B-26F3-49D9-899E-09F38735F7E4}"/>
    <dgm:cxn modelId="{6B60E2C5-688B-4208-AFD5-515DDD5CFDAB}" type="presOf" srcId="{306E439F-46E4-4E36-8582-E584653333B1}" destId="{44BAA1D6-586E-471E-846C-8AE5118B8AA7}" srcOrd="1" destOrd="0" presId="urn:microsoft.com/office/officeart/2005/8/layout/orgChart1"/>
    <dgm:cxn modelId="{4D153E9E-75C3-4602-82EC-2C24DB57F04C}" type="presOf" srcId="{BD362CD3-C38D-4D6C-8A3C-CDFD8CF180E2}" destId="{FCAC7AA7-1C44-416E-8499-E249C8D6C434}" srcOrd="0" destOrd="0" presId="urn:microsoft.com/office/officeart/2005/8/layout/orgChart1"/>
    <dgm:cxn modelId="{E86BC9E9-79E4-4E17-8382-5F29ED497D78}" srcId="{EFB7883D-315C-43E4-A456-052443478356}" destId="{9D932FCB-4F0A-40E5-BAB4-B377116D85AF}" srcOrd="0" destOrd="0" parTransId="{BE10695F-1ABF-4058-B942-C28E339D5828}" sibTransId="{34DD8135-9ECB-4281-9A8A-B8B87938F173}"/>
    <dgm:cxn modelId="{8242C618-9EBB-42D3-8AC2-DA723D11176D}" type="presOf" srcId="{FEEC063F-75E9-4A02-BDF9-A261A376A43E}" destId="{E3CEB517-62DB-4AC3-8C43-4E1EBF5C0AAA}" srcOrd="0" destOrd="0" presId="urn:microsoft.com/office/officeart/2005/8/layout/orgChart1"/>
    <dgm:cxn modelId="{5D08447B-2F0F-46AA-9B0E-7019DD97C309}" type="presOf" srcId="{BE10695F-1ABF-4058-B942-C28E339D5828}" destId="{33E668CB-8D7C-4B5C-8732-6EB8268D139F}" srcOrd="0" destOrd="0" presId="urn:microsoft.com/office/officeart/2005/8/layout/orgChart1"/>
    <dgm:cxn modelId="{04694178-5691-4C60-A032-42526E0B4FF8}" type="presOf" srcId="{1359A714-6A5E-4090-93E5-43DD3E3F5426}" destId="{46CA3DFA-EA59-422D-9D4A-B9072773D0A2}" srcOrd="0" destOrd="0" presId="urn:microsoft.com/office/officeart/2005/8/layout/orgChart1"/>
    <dgm:cxn modelId="{BF915018-0F63-4910-8A9B-3608224F4D0A}" type="presOf" srcId="{EFB7883D-315C-43E4-A456-052443478356}" destId="{3351BF54-7AA7-4594-BBC3-F297DECF31E4}" srcOrd="1" destOrd="0" presId="urn:microsoft.com/office/officeart/2005/8/layout/orgChart1"/>
    <dgm:cxn modelId="{D77085D8-F8FF-42A2-BE68-950DD548804D}" type="presOf" srcId="{236B88F2-8A88-4715-B2C9-CEA79605CB99}" destId="{884438DA-7F87-45D5-A3BF-16896C77737B}" srcOrd="0" destOrd="0" presId="urn:microsoft.com/office/officeart/2005/8/layout/orgChart1"/>
    <dgm:cxn modelId="{0B9CC9F7-828C-4A13-9398-CD0D62A71709}" type="presOf" srcId="{DCF0A093-71D9-4523-84B8-605A1C7666A4}" destId="{F1435A18-0322-427B-A34B-9203442E1C4C}" srcOrd="0" destOrd="0" presId="urn:microsoft.com/office/officeart/2005/8/layout/orgChart1"/>
    <dgm:cxn modelId="{AC0A413C-596C-4880-A67F-D2787AD28A2B}" type="presParOf" srcId="{520CE5C0-FA0E-4597-AC54-62DFA4205875}" destId="{6375A8F5-405C-44BE-8A0E-B79A941ACFD8}" srcOrd="0" destOrd="0" presId="urn:microsoft.com/office/officeart/2005/8/layout/orgChart1"/>
    <dgm:cxn modelId="{DB2DE617-F614-4EDC-BC3A-99B6762E3F38}" type="presParOf" srcId="{6375A8F5-405C-44BE-8A0E-B79A941ACFD8}" destId="{7CCCAD0D-684A-4610-BAF3-53E6ED6E958E}" srcOrd="0" destOrd="0" presId="urn:microsoft.com/office/officeart/2005/8/layout/orgChart1"/>
    <dgm:cxn modelId="{80728184-B71F-4A80-B90D-3AF3D2DC23F4}" type="presParOf" srcId="{7CCCAD0D-684A-4610-BAF3-53E6ED6E958E}" destId="{B4567942-BB68-484D-8906-DAB6983DC784}" srcOrd="0" destOrd="0" presId="urn:microsoft.com/office/officeart/2005/8/layout/orgChart1"/>
    <dgm:cxn modelId="{8B9F8430-08C6-4934-BAAA-B64AFDD74494}" type="presParOf" srcId="{7CCCAD0D-684A-4610-BAF3-53E6ED6E958E}" destId="{39045955-D65D-400E-8DA8-147B2059A9CE}" srcOrd="1" destOrd="0" presId="urn:microsoft.com/office/officeart/2005/8/layout/orgChart1"/>
    <dgm:cxn modelId="{B5C4AF14-07F7-4BC4-A71A-C7B74C401114}" type="presParOf" srcId="{6375A8F5-405C-44BE-8A0E-B79A941ACFD8}" destId="{3AA3CAD3-60EB-4281-8127-2A6BB1C6CF3C}" srcOrd="1" destOrd="0" presId="urn:microsoft.com/office/officeart/2005/8/layout/orgChart1"/>
    <dgm:cxn modelId="{7900C4F5-6C10-4D69-92E3-3ACF9E4FAFEB}" type="presParOf" srcId="{3AA3CAD3-60EB-4281-8127-2A6BB1C6CF3C}" destId="{6827EAA7-E586-4B7C-8883-2AD47910F457}" srcOrd="0" destOrd="0" presId="urn:microsoft.com/office/officeart/2005/8/layout/orgChart1"/>
    <dgm:cxn modelId="{744C3AE4-6057-432A-882D-381E769478B6}" type="presParOf" srcId="{3AA3CAD3-60EB-4281-8127-2A6BB1C6CF3C}" destId="{B0447A6F-0BD1-4388-A23E-DC9D6E921D90}" srcOrd="1" destOrd="0" presId="urn:microsoft.com/office/officeart/2005/8/layout/orgChart1"/>
    <dgm:cxn modelId="{A0DE9949-1B4A-4FFE-83EE-851CE8649DA9}" type="presParOf" srcId="{B0447A6F-0BD1-4388-A23E-DC9D6E921D90}" destId="{D5723B59-7708-4CA1-9539-844DCF16CF10}" srcOrd="0" destOrd="0" presId="urn:microsoft.com/office/officeart/2005/8/layout/orgChart1"/>
    <dgm:cxn modelId="{3A2E6F23-0730-4D2E-AADD-4203D5BEB4D4}" type="presParOf" srcId="{D5723B59-7708-4CA1-9539-844DCF16CF10}" destId="{8999A4AF-016F-40B2-A5AE-B29E5C237C55}" srcOrd="0" destOrd="0" presId="urn:microsoft.com/office/officeart/2005/8/layout/orgChart1"/>
    <dgm:cxn modelId="{825E6603-E10B-4F02-B87B-D15CF3905977}" type="presParOf" srcId="{D5723B59-7708-4CA1-9539-844DCF16CF10}" destId="{B642DCE9-19FC-41FC-87C8-F533DFB81F8E}" srcOrd="1" destOrd="0" presId="urn:microsoft.com/office/officeart/2005/8/layout/orgChart1"/>
    <dgm:cxn modelId="{F2F3BD3C-2C5B-407E-8CC2-0C4D05EC6A2C}" type="presParOf" srcId="{B0447A6F-0BD1-4388-A23E-DC9D6E921D90}" destId="{7A2BB8C1-10CD-4C2E-9EB8-27D05B2DBED7}" srcOrd="1" destOrd="0" presId="urn:microsoft.com/office/officeart/2005/8/layout/orgChart1"/>
    <dgm:cxn modelId="{88C36594-D82F-4DA5-905F-E9351BE0E652}" type="presParOf" srcId="{7A2BB8C1-10CD-4C2E-9EB8-27D05B2DBED7}" destId="{6475ED99-34CB-4B6F-A85A-FF648D02D62B}" srcOrd="0" destOrd="0" presId="urn:microsoft.com/office/officeart/2005/8/layout/orgChart1"/>
    <dgm:cxn modelId="{13EEBA54-22B1-4B7B-AE0C-59488DC07E37}" type="presParOf" srcId="{7A2BB8C1-10CD-4C2E-9EB8-27D05B2DBED7}" destId="{788833E0-0718-4C82-B2A4-797F7A2628E1}" srcOrd="1" destOrd="0" presId="urn:microsoft.com/office/officeart/2005/8/layout/orgChart1"/>
    <dgm:cxn modelId="{107A6CB9-E1DF-4E00-A28E-76D3DEAB3DA8}" type="presParOf" srcId="{788833E0-0718-4C82-B2A4-797F7A2628E1}" destId="{B31CCDDC-71E3-4A0F-92A8-CCC0E3C79E97}" srcOrd="0" destOrd="0" presId="urn:microsoft.com/office/officeart/2005/8/layout/orgChart1"/>
    <dgm:cxn modelId="{DB09BF91-70A4-4D16-A5E2-E4DC271489AC}" type="presParOf" srcId="{B31CCDDC-71E3-4A0F-92A8-CCC0E3C79E97}" destId="{EC789B63-30B3-4565-A314-600E0128E0DF}" srcOrd="0" destOrd="0" presId="urn:microsoft.com/office/officeart/2005/8/layout/orgChart1"/>
    <dgm:cxn modelId="{8A3DB9E0-0CA7-4217-AA9D-2700F6FC421F}" type="presParOf" srcId="{B31CCDDC-71E3-4A0F-92A8-CCC0E3C79E97}" destId="{C1250C9C-CC60-436E-A0B9-344362743732}" srcOrd="1" destOrd="0" presId="urn:microsoft.com/office/officeart/2005/8/layout/orgChart1"/>
    <dgm:cxn modelId="{66E6D0A8-9D45-4675-ADF3-33A113A05DD4}" type="presParOf" srcId="{788833E0-0718-4C82-B2A4-797F7A2628E1}" destId="{EEACC9C5-42F7-4690-A36B-4E461F151850}" srcOrd="1" destOrd="0" presId="urn:microsoft.com/office/officeart/2005/8/layout/orgChart1"/>
    <dgm:cxn modelId="{CCF066E4-2715-482B-A2C3-8F1AD3A35EDB}" type="presParOf" srcId="{788833E0-0718-4C82-B2A4-797F7A2628E1}" destId="{794942B7-4443-4D45-897F-DA447BF4B28C}" srcOrd="2" destOrd="0" presId="urn:microsoft.com/office/officeart/2005/8/layout/orgChart1"/>
    <dgm:cxn modelId="{91807915-8D59-4582-9571-D371152AF29F}" type="presParOf" srcId="{7A2BB8C1-10CD-4C2E-9EB8-27D05B2DBED7}" destId="{6E7829E1-301B-409F-849D-96768DA1E6FF}" srcOrd="2" destOrd="0" presId="urn:microsoft.com/office/officeart/2005/8/layout/orgChart1"/>
    <dgm:cxn modelId="{E7AA3323-D8AD-4E17-8760-BE249EEA041F}" type="presParOf" srcId="{7A2BB8C1-10CD-4C2E-9EB8-27D05B2DBED7}" destId="{9DD20A8C-D68C-4749-AF64-D3DB74ED3B0B}" srcOrd="3" destOrd="0" presId="urn:microsoft.com/office/officeart/2005/8/layout/orgChart1"/>
    <dgm:cxn modelId="{C77B4189-5A57-46EB-9B8F-1DB0CB9CA13C}" type="presParOf" srcId="{9DD20A8C-D68C-4749-AF64-D3DB74ED3B0B}" destId="{D868CE61-3A30-47AA-88FD-18C48D549C55}" srcOrd="0" destOrd="0" presId="urn:microsoft.com/office/officeart/2005/8/layout/orgChart1"/>
    <dgm:cxn modelId="{45C1D986-7145-4A5F-A130-7C1AEC6D19E6}" type="presParOf" srcId="{D868CE61-3A30-47AA-88FD-18C48D549C55}" destId="{5A743501-4FC3-4068-BE82-791BDBA6217D}" srcOrd="0" destOrd="0" presId="urn:microsoft.com/office/officeart/2005/8/layout/orgChart1"/>
    <dgm:cxn modelId="{ED52CE10-BA05-4A6D-AA58-9CCAB5CBC95C}" type="presParOf" srcId="{D868CE61-3A30-47AA-88FD-18C48D549C55}" destId="{A531C3F2-6D80-46A5-9548-FFE7D6258C08}" srcOrd="1" destOrd="0" presId="urn:microsoft.com/office/officeart/2005/8/layout/orgChart1"/>
    <dgm:cxn modelId="{C4956725-450F-4F31-A4A4-D1EAEB6326E7}" type="presParOf" srcId="{9DD20A8C-D68C-4749-AF64-D3DB74ED3B0B}" destId="{3C902841-B58A-4A39-9A3E-D8852C015F64}" srcOrd="1" destOrd="0" presId="urn:microsoft.com/office/officeart/2005/8/layout/orgChart1"/>
    <dgm:cxn modelId="{C9E5A570-8E57-4C8E-A957-E49582F1C173}" type="presParOf" srcId="{3C902841-B58A-4A39-9A3E-D8852C015F64}" destId="{0080AEBE-7D5B-4F12-B988-C40AD09C2BFC}" srcOrd="0" destOrd="0" presId="urn:microsoft.com/office/officeart/2005/8/layout/orgChart1"/>
    <dgm:cxn modelId="{EC6C78ED-9239-4FFB-AC5B-88ABFC1F4E6D}" type="presParOf" srcId="{3C902841-B58A-4A39-9A3E-D8852C015F64}" destId="{56BF4967-8FAA-4525-80DC-0254EF2FB3B8}" srcOrd="1" destOrd="0" presId="urn:microsoft.com/office/officeart/2005/8/layout/orgChart1"/>
    <dgm:cxn modelId="{C9D41328-C94E-479C-95DD-0699E57FEFF9}" type="presParOf" srcId="{56BF4967-8FAA-4525-80DC-0254EF2FB3B8}" destId="{D36A7141-A8BB-47B9-8ED8-EDBCFA7C409D}" srcOrd="0" destOrd="0" presId="urn:microsoft.com/office/officeart/2005/8/layout/orgChart1"/>
    <dgm:cxn modelId="{4FBF4454-276F-48A7-A55B-494FFCCEC84B}" type="presParOf" srcId="{D36A7141-A8BB-47B9-8ED8-EDBCFA7C409D}" destId="{F1435A18-0322-427B-A34B-9203442E1C4C}" srcOrd="0" destOrd="0" presId="urn:microsoft.com/office/officeart/2005/8/layout/orgChart1"/>
    <dgm:cxn modelId="{9824BAD2-0496-45FF-8999-C4160F9F7129}" type="presParOf" srcId="{D36A7141-A8BB-47B9-8ED8-EDBCFA7C409D}" destId="{3FDEE356-81C9-44CA-A4BB-4D26AD144410}" srcOrd="1" destOrd="0" presId="urn:microsoft.com/office/officeart/2005/8/layout/orgChart1"/>
    <dgm:cxn modelId="{943E5BAF-97DA-42D1-B3FD-AAA8F872EFD4}" type="presParOf" srcId="{56BF4967-8FAA-4525-80DC-0254EF2FB3B8}" destId="{ED381EF0-892B-4618-BB67-2E9F55D97591}" srcOrd="1" destOrd="0" presId="urn:microsoft.com/office/officeart/2005/8/layout/orgChart1"/>
    <dgm:cxn modelId="{C2785AED-FBCF-4B5B-99F7-3E2DCE6632FA}" type="presParOf" srcId="{56BF4967-8FAA-4525-80DC-0254EF2FB3B8}" destId="{D4207B25-AA3C-4882-9C54-765AB43DB061}" srcOrd="2" destOrd="0" presId="urn:microsoft.com/office/officeart/2005/8/layout/orgChart1"/>
    <dgm:cxn modelId="{8B653289-D123-4BAD-8E85-D22510BE66E9}" type="presParOf" srcId="{3C902841-B58A-4A39-9A3E-D8852C015F64}" destId="{BB0BE471-C6D4-449C-99CA-F2896045737B}" srcOrd="2" destOrd="0" presId="urn:microsoft.com/office/officeart/2005/8/layout/orgChart1"/>
    <dgm:cxn modelId="{0EE20F10-2DEF-4DA8-8286-BB311E19C318}" type="presParOf" srcId="{3C902841-B58A-4A39-9A3E-D8852C015F64}" destId="{107674E5-84B3-4E74-81C1-426B6B9518AB}" srcOrd="3" destOrd="0" presId="urn:microsoft.com/office/officeart/2005/8/layout/orgChart1"/>
    <dgm:cxn modelId="{3FD7E2F0-CB3C-481F-BAFF-AC5DAFE73E6C}" type="presParOf" srcId="{107674E5-84B3-4E74-81C1-426B6B9518AB}" destId="{E8DE77CB-4AF9-456E-B338-67A3EB7EC649}" srcOrd="0" destOrd="0" presId="urn:microsoft.com/office/officeart/2005/8/layout/orgChart1"/>
    <dgm:cxn modelId="{F2AC6B6A-9D36-4FF1-B2A5-15D07F25F7C2}" type="presParOf" srcId="{E8DE77CB-4AF9-456E-B338-67A3EB7EC649}" destId="{CDDEBB1C-4E90-4A53-A2AA-0A353FC8A5B7}" srcOrd="0" destOrd="0" presId="urn:microsoft.com/office/officeart/2005/8/layout/orgChart1"/>
    <dgm:cxn modelId="{A92467BA-D21F-4972-8F97-65DBB0DBCCDD}" type="presParOf" srcId="{E8DE77CB-4AF9-456E-B338-67A3EB7EC649}" destId="{BEA8E10D-9B79-4C89-B288-242A4570745B}" srcOrd="1" destOrd="0" presId="urn:microsoft.com/office/officeart/2005/8/layout/orgChart1"/>
    <dgm:cxn modelId="{695175E6-6990-4A1A-9A4E-53EA0AEAACBC}" type="presParOf" srcId="{107674E5-84B3-4E74-81C1-426B6B9518AB}" destId="{B5D2BAAC-7AB0-44AE-B484-72F0B2119030}" srcOrd="1" destOrd="0" presId="urn:microsoft.com/office/officeart/2005/8/layout/orgChart1"/>
    <dgm:cxn modelId="{4F2963CE-5A0B-4C9F-9A16-D4AEACD43159}" type="presParOf" srcId="{107674E5-84B3-4E74-81C1-426B6B9518AB}" destId="{4A4524DF-2D46-432F-8095-EE1D602C9726}" srcOrd="2" destOrd="0" presId="urn:microsoft.com/office/officeart/2005/8/layout/orgChart1"/>
    <dgm:cxn modelId="{FA16603B-D6F7-4158-877A-F8C08CF1D914}" type="presParOf" srcId="{9DD20A8C-D68C-4749-AF64-D3DB74ED3B0B}" destId="{F2D01BAD-5775-45DF-A8CB-AA9D8E6B7851}" srcOrd="2" destOrd="0" presId="urn:microsoft.com/office/officeart/2005/8/layout/orgChart1"/>
    <dgm:cxn modelId="{E3E3E400-9CC5-48AC-B6B0-1CCC66FECD13}" type="presParOf" srcId="{7A2BB8C1-10CD-4C2E-9EB8-27D05B2DBED7}" destId="{E8AB5802-0ABE-4B6F-810B-C6D73C516290}" srcOrd="4" destOrd="0" presId="urn:microsoft.com/office/officeart/2005/8/layout/orgChart1"/>
    <dgm:cxn modelId="{3AE76A34-4B73-446E-9E24-EA80954FE69D}" type="presParOf" srcId="{7A2BB8C1-10CD-4C2E-9EB8-27D05B2DBED7}" destId="{EE9B8C11-B9FB-4BBF-98F5-BFBECAEBEC8C}" srcOrd="5" destOrd="0" presId="urn:microsoft.com/office/officeart/2005/8/layout/orgChart1"/>
    <dgm:cxn modelId="{42BB2A14-5F39-409F-96C0-0B7521EB4291}" type="presParOf" srcId="{EE9B8C11-B9FB-4BBF-98F5-BFBECAEBEC8C}" destId="{AA12B528-0973-4476-BF0E-C1A7404FBFB6}" srcOrd="0" destOrd="0" presId="urn:microsoft.com/office/officeart/2005/8/layout/orgChart1"/>
    <dgm:cxn modelId="{B9BA6136-2D7C-4DBF-9212-CE22B7C8FDA8}" type="presParOf" srcId="{AA12B528-0973-4476-BF0E-C1A7404FBFB6}" destId="{42341408-4516-4522-B06C-36CA24465E3A}" srcOrd="0" destOrd="0" presId="urn:microsoft.com/office/officeart/2005/8/layout/orgChart1"/>
    <dgm:cxn modelId="{08FB3581-E1DC-4AE5-BE21-B01AF30473B3}" type="presParOf" srcId="{AA12B528-0973-4476-BF0E-C1A7404FBFB6}" destId="{1F5CDD42-1833-4BBC-B9CB-46DC68777DE9}" srcOrd="1" destOrd="0" presId="urn:microsoft.com/office/officeart/2005/8/layout/orgChart1"/>
    <dgm:cxn modelId="{10A943F0-F0D2-46B4-B631-1C1B7C0DC327}" type="presParOf" srcId="{EE9B8C11-B9FB-4BBF-98F5-BFBECAEBEC8C}" destId="{4F3C096C-29DB-4582-85AC-ED10383F8541}" srcOrd="1" destOrd="0" presId="urn:microsoft.com/office/officeart/2005/8/layout/orgChart1"/>
    <dgm:cxn modelId="{68EBDDCF-3F34-48CA-BF64-1EA4D5F07AF4}" type="presParOf" srcId="{4F3C096C-29DB-4582-85AC-ED10383F8541}" destId="{9495B7DD-B348-4603-B825-8F4A1631114E}" srcOrd="0" destOrd="0" presId="urn:microsoft.com/office/officeart/2005/8/layout/orgChart1"/>
    <dgm:cxn modelId="{F8319648-5E48-4B10-84DE-B99EFE74CBE2}" type="presParOf" srcId="{4F3C096C-29DB-4582-85AC-ED10383F8541}" destId="{A6EEAD15-A152-431C-975E-2FC0C313ACF5}" srcOrd="1" destOrd="0" presId="urn:microsoft.com/office/officeart/2005/8/layout/orgChart1"/>
    <dgm:cxn modelId="{6892904E-9D83-4BAA-AB41-F763B055D0A4}" type="presParOf" srcId="{A6EEAD15-A152-431C-975E-2FC0C313ACF5}" destId="{67BD9D76-7F19-45E5-913E-870D25A19A8E}" srcOrd="0" destOrd="0" presId="urn:microsoft.com/office/officeart/2005/8/layout/orgChart1"/>
    <dgm:cxn modelId="{CE94CEA5-E6B3-47A6-822A-2EA5336917FC}" type="presParOf" srcId="{67BD9D76-7F19-45E5-913E-870D25A19A8E}" destId="{737D1D2F-B2B8-4386-A219-448A7FDD1461}" srcOrd="0" destOrd="0" presId="urn:microsoft.com/office/officeart/2005/8/layout/orgChart1"/>
    <dgm:cxn modelId="{66B7A70A-80F6-4829-A6D1-A8C47FEA3ED8}" type="presParOf" srcId="{67BD9D76-7F19-45E5-913E-870D25A19A8E}" destId="{7A23805F-C064-4FD6-8C0E-D01EC9F128A5}" srcOrd="1" destOrd="0" presId="urn:microsoft.com/office/officeart/2005/8/layout/orgChart1"/>
    <dgm:cxn modelId="{E618D64A-5849-44AA-8A80-61B9A0845F58}" type="presParOf" srcId="{A6EEAD15-A152-431C-975E-2FC0C313ACF5}" destId="{D0753268-5D13-4D9A-A044-736EE8A772A5}" srcOrd="1" destOrd="0" presId="urn:microsoft.com/office/officeart/2005/8/layout/orgChart1"/>
    <dgm:cxn modelId="{C51EEB04-451D-44CD-868D-882A2C837AF3}" type="presParOf" srcId="{A6EEAD15-A152-431C-975E-2FC0C313ACF5}" destId="{38FE865E-9D9E-44DD-B852-6B3508B5957E}" srcOrd="2" destOrd="0" presId="urn:microsoft.com/office/officeart/2005/8/layout/orgChart1"/>
    <dgm:cxn modelId="{E6890D32-904B-4C21-B065-99DD04B5C731}" type="presParOf" srcId="{4F3C096C-29DB-4582-85AC-ED10383F8541}" destId="{9F0A880D-B7E8-4982-8E79-F6B42760A0F4}" srcOrd="2" destOrd="0" presId="urn:microsoft.com/office/officeart/2005/8/layout/orgChart1"/>
    <dgm:cxn modelId="{5C2B2888-63C0-454A-9052-619D8E55C667}" type="presParOf" srcId="{4F3C096C-29DB-4582-85AC-ED10383F8541}" destId="{C314E95C-3326-4539-8449-415F41B2E05C}" srcOrd="3" destOrd="0" presId="urn:microsoft.com/office/officeart/2005/8/layout/orgChart1"/>
    <dgm:cxn modelId="{78488F54-ED21-4140-8E77-3EE26D33F847}" type="presParOf" srcId="{C314E95C-3326-4539-8449-415F41B2E05C}" destId="{9FC638A3-2440-4D7D-88CF-BEBECF671EEE}" srcOrd="0" destOrd="0" presId="urn:microsoft.com/office/officeart/2005/8/layout/orgChart1"/>
    <dgm:cxn modelId="{0E88F182-F871-429B-B73A-538BA8EC17A1}" type="presParOf" srcId="{9FC638A3-2440-4D7D-88CF-BEBECF671EEE}" destId="{0FD50531-C437-49A7-A4E9-1DC3F85108A4}" srcOrd="0" destOrd="0" presId="urn:microsoft.com/office/officeart/2005/8/layout/orgChart1"/>
    <dgm:cxn modelId="{AC4B6E08-DE04-4C12-B8F4-047FD291CD1A}" type="presParOf" srcId="{9FC638A3-2440-4D7D-88CF-BEBECF671EEE}" destId="{E6AED61E-42CF-4DBD-9B07-EFE242ECB4CE}" srcOrd="1" destOrd="0" presId="urn:microsoft.com/office/officeart/2005/8/layout/orgChart1"/>
    <dgm:cxn modelId="{F5ACEF13-062B-4AC8-A630-6D6FA6DC0C47}" type="presParOf" srcId="{C314E95C-3326-4539-8449-415F41B2E05C}" destId="{A018A86D-F464-436B-9603-0A18007C7D84}" srcOrd="1" destOrd="0" presId="urn:microsoft.com/office/officeart/2005/8/layout/orgChart1"/>
    <dgm:cxn modelId="{C698964E-7A5C-4485-8097-7CE4B2EA6301}" type="presParOf" srcId="{C314E95C-3326-4539-8449-415F41B2E05C}" destId="{48319395-8219-430C-8520-25DF01FFC4F5}" srcOrd="2" destOrd="0" presId="urn:microsoft.com/office/officeart/2005/8/layout/orgChart1"/>
    <dgm:cxn modelId="{E8A9DB87-A91D-4645-A8E0-BD4DCEF227D7}" type="presParOf" srcId="{EE9B8C11-B9FB-4BBF-98F5-BFBECAEBEC8C}" destId="{0EE0CDCA-0550-4B85-A830-71BD993C4F9F}" srcOrd="2" destOrd="0" presId="urn:microsoft.com/office/officeart/2005/8/layout/orgChart1"/>
    <dgm:cxn modelId="{6EC7C850-E314-40A7-9D19-64D7BFACCF15}" type="presParOf" srcId="{B0447A6F-0BD1-4388-A23E-DC9D6E921D90}" destId="{789F5E8C-C4C8-4D00-A9D8-CB1688DC30A3}" srcOrd="2" destOrd="0" presId="urn:microsoft.com/office/officeart/2005/8/layout/orgChart1"/>
    <dgm:cxn modelId="{4324109D-C711-4C78-B93E-5D1D725A27CB}" type="presParOf" srcId="{3AA3CAD3-60EB-4281-8127-2A6BB1C6CF3C}" destId="{884438DA-7F87-45D5-A3BF-16896C77737B}" srcOrd="2" destOrd="0" presId="urn:microsoft.com/office/officeart/2005/8/layout/orgChart1"/>
    <dgm:cxn modelId="{ED846710-6898-4321-8B05-CD16C2D0B39C}" type="presParOf" srcId="{3AA3CAD3-60EB-4281-8127-2A6BB1C6CF3C}" destId="{E6CC8E61-829C-4AD9-82BD-1ABD95501846}" srcOrd="3" destOrd="0" presId="urn:microsoft.com/office/officeart/2005/8/layout/orgChart1"/>
    <dgm:cxn modelId="{C5BE91B0-3D68-45B2-B680-9025B60D038D}" type="presParOf" srcId="{E6CC8E61-829C-4AD9-82BD-1ABD95501846}" destId="{FAF45682-FE64-411B-A753-3F1148F08E1E}" srcOrd="0" destOrd="0" presId="urn:microsoft.com/office/officeart/2005/8/layout/orgChart1"/>
    <dgm:cxn modelId="{F53E98C5-B4F1-447A-B82C-546FC611F6B5}" type="presParOf" srcId="{FAF45682-FE64-411B-A753-3F1148F08E1E}" destId="{7CD02C32-491C-4256-95FC-E8192DFC6FBF}" srcOrd="0" destOrd="0" presId="urn:microsoft.com/office/officeart/2005/8/layout/orgChart1"/>
    <dgm:cxn modelId="{3693E8B8-79EF-4E72-81AD-148E8C634A6A}" type="presParOf" srcId="{FAF45682-FE64-411B-A753-3F1148F08E1E}" destId="{E3005BA9-0E01-4191-B947-D0051DEB350C}" srcOrd="1" destOrd="0" presId="urn:microsoft.com/office/officeart/2005/8/layout/orgChart1"/>
    <dgm:cxn modelId="{45A53985-4380-47CE-A4A8-500DCD008FF3}" type="presParOf" srcId="{E6CC8E61-829C-4AD9-82BD-1ABD95501846}" destId="{E53DDF4C-7853-456B-974F-30BC0ED0C28E}" srcOrd="1" destOrd="0" presId="urn:microsoft.com/office/officeart/2005/8/layout/orgChart1"/>
    <dgm:cxn modelId="{8B1CF4B6-4E96-4E82-93DA-5EB853506F97}" type="presParOf" srcId="{E53DDF4C-7853-456B-974F-30BC0ED0C28E}" destId="{AFB2D9B5-4419-4E86-A694-FE649A3F9B56}" srcOrd="0" destOrd="0" presId="urn:microsoft.com/office/officeart/2005/8/layout/orgChart1"/>
    <dgm:cxn modelId="{85C9AFBD-48AA-4F60-B0E8-D653F0537908}" type="presParOf" srcId="{E53DDF4C-7853-456B-974F-30BC0ED0C28E}" destId="{CCA0E302-1DF7-485E-AF0E-C5316575AD24}" srcOrd="1" destOrd="0" presId="urn:microsoft.com/office/officeart/2005/8/layout/orgChart1"/>
    <dgm:cxn modelId="{8862B685-09D4-41F5-99C7-E27445D3DECC}" type="presParOf" srcId="{CCA0E302-1DF7-485E-AF0E-C5316575AD24}" destId="{066CB74C-6562-4A34-96F6-0597C375B05F}" srcOrd="0" destOrd="0" presId="urn:microsoft.com/office/officeart/2005/8/layout/orgChart1"/>
    <dgm:cxn modelId="{1BBE857B-35C1-4FB4-B900-B1AC561B3EE7}" type="presParOf" srcId="{066CB74C-6562-4A34-96F6-0597C375B05F}" destId="{7C495051-F43B-4A41-AC10-B155691BA13C}" srcOrd="0" destOrd="0" presId="urn:microsoft.com/office/officeart/2005/8/layout/orgChart1"/>
    <dgm:cxn modelId="{9CCA3122-33D4-4BC6-924E-CEEB436C1280}" type="presParOf" srcId="{066CB74C-6562-4A34-96F6-0597C375B05F}" destId="{3351BF54-7AA7-4594-BBC3-F297DECF31E4}" srcOrd="1" destOrd="0" presId="urn:microsoft.com/office/officeart/2005/8/layout/orgChart1"/>
    <dgm:cxn modelId="{50F55174-B91A-48EE-B0F8-B9673038F2A0}" type="presParOf" srcId="{CCA0E302-1DF7-485E-AF0E-C5316575AD24}" destId="{65F6509B-7166-4AFE-A289-1915D8F01BF7}" srcOrd="1" destOrd="0" presId="urn:microsoft.com/office/officeart/2005/8/layout/orgChart1"/>
    <dgm:cxn modelId="{3756E49A-5E4C-49D1-9E0B-4285E006A0F8}" type="presParOf" srcId="{65F6509B-7166-4AFE-A289-1915D8F01BF7}" destId="{33E668CB-8D7C-4B5C-8732-6EB8268D139F}" srcOrd="0" destOrd="0" presId="urn:microsoft.com/office/officeart/2005/8/layout/orgChart1"/>
    <dgm:cxn modelId="{C0AABB6B-D84A-44A1-9772-9C55190B38A8}" type="presParOf" srcId="{65F6509B-7166-4AFE-A289-1915D8F01BF7}" destId="{70C21298-D469-4F18-88F2-7CDD671E2EF1}" srcOrd="1" destOrd="0" presId="urn:microsoft.com/office/officeart/2005/8/layout/orgChart1"/>
    <dgm:cxn modelId="{49249DFB-88EB-42EF-81B7-C0BDA209C786}" type="presParOf" srcId="{70C21298-D469-4F18-88F2-7CDD671E2EF1}" destId="{F14CDC52-8792-45C4-9E7B-C587E832C4AB}" srcOrd="0" destOrd="0" presId="urn:microsoft.com/office/officeart/2005/8/layout/orgChart1"/>
    <dgm:cxn modelId="{02044C43-177D-4680-B3A1-3E80E06E981A}" type="presParOf" srcId="{F14CDC52-8792-45C4-9E7B-C587E832C4AB}" destId="{47410003-FE80-48B5-8900-EDDA11925EDB}" srcOrd="0" destOrd="0" presId="urn:microsoft.com/office/officeart/2005/8/layout/orgChart1"/>
    <dgm:cxn modelId="{1AAF2520-6171-4F46-B16D-33A089099902}" type="presParOf" srcId="{F14CDC52-8792-45C4-9E7B-C587E832C4AB}" destId="{9A711D40-F190-41FD-AA9C-C56BA0C6023E}" srcOrd="1" destOrd="0" presId="urn:microsoft.com/office/officeart/2005/8/layout/orgChart1"/>
    <dgm:cxn modelId="{EC4537DF-98FF-4D3C-AF16-FD60734269F0}" type="presParOf" srcId="{70C21298-D469-4F18-88F2-7CDD671E2EF1}" destId="{79319C12-6F71-4803-9AC3-2991875B5996}" srcOrd="1" destOrd="0" presId="urn:microsoft.com/office/officeart/2005/8/layout/orgChart1"/>
    <dgm:cxn modelId="{168991C0-3098-4C24-8386-6DA78ADF42B4}" type="presParOf" srcId="{70C21298-D469-4F18-88F2-7CDD671E2EF1}" destId="{CC1874E3-67F1-4C2B-895B-AAB9336B367F}" srcOrd="2" destOrd="0" presId="urn:microsoft.com/office/officeart/2005/8/layout/orgChart1"/>
    <dgm:cxn modelId="{F9AD0BE2-7145-43B9-814D-BF1DD7CB54F1}" type="presParOf" srcId="{65F6509B-7166-4AFE-A289-1915D8F01BF7}" destId="{46CA3DFA-EA59-422D-9D4A-B9072773D0A2}" srcOrd="2" destOrd="0" presId="urn:microsoft.com/office/officeart/2005/8/layout/orgChart1"/>
    <dgm:cxn modelId="{7C0C685B-DD49-46FB-AC22-D479B428CB45}" type="presParOf" srcId="{65F6509B-7166-4AFE-A289-1915D8F01BF7}" destId="{38834B05-C737-4576-BCBD-3B9D5EFA10F7}" srcOrd="3" destOrd="0" presId="urn:microsoft.com/office/officeart/2005/8/layout/orgChart1"/>
    <dgm:cxn modelId="{C9DAF829-29B5-4236-8425-1F987D44216E}" type="presParOf" srcId="{38834B05-C737-4576-BCBD-3B9D5EFA10F7}" destId="{B394D57D-5C0B-43AD-A111-588309B07446}" srcOrd="0" destOrd="0" presId="urn:microsoft.com/office/officeart/2005/8/layout/orgChart1"/>
    <dgm:cxn modelId="{2F6E821A-6337-4702-8A24-A4FD4AF83617}" type="presParOf" srcId="{B394D57D-5C0B-43AD-A111-588309B07446}" destId="{C793F7C3-7CCF-4A4B-9E4D-427AB8C1FDD5}" srcOrd="0" destOrd="0" presId="urn:microsoft.com/office/officeart/2005/8/layout/orgChart1"/>
    <dgm:cxn modelId="{EC45B35F-3D31-46A9-99B5-8F9B408400FE}" type="presParOf" srcId="{B394D57D-5C0B-43AD-A111-588309B07446}" destId="{44BAA1D6-586E-471E-846C-8AE5118B8AA7}" srcOrd="1" destOrd="0" presId="urn:microsoft.com/office/officeart/2005/8/layout/orgChart1"/>
    <dgm:cxn modelId="{2DB3C012-1B3C-44F9-977C-A224F0D4F2C0}" type="presParOf" srcId="{38834B05-C737-4576-BCBD-3B9D5EFA10F7}" destId="{70846DE2-B911-417E-A40F-AE1E36ADE8F3}" srcOrd="1" destOrd="0" presId="urn:microsoft.com/office/officeart/2005/8/layout/orgChart1"/>
    <dgm:cxn modelId="{1DB2348B-A84C-41EC-B5BB-BBFF978BCD02}" type="presParOf" srcId="{70846DE2-B911-417E-A40F-AE1E36ADE8F3}" destId="{D5B53C91-344C-4216-8B18-353BE29D1817}" srcOrd="0" destOrd="0" presId="urn:microsoft.com/office/officeart/2005/8/layout/orgChart1"/>
    <dgm:cxn modelId="{4F521720-8DE3-462C-8143-8F314775A074}" type="presParOf" srcId="{70846DE2-B911-417E-A40F-AE1E36ADE8F3}" destId="{52591619-0D64-4996-ACE0-0B2DE67E1DBC}" srcOrd="1" destOrd="0" presId="urn:microsoft.com/office/officeart/2005/8/layout/orgChart1"/>
    <dgm:cxn modelId="{AD9799E9-89C7-4366-B6AC-66BC2234BF8A}" type="presParOf" srcId="{52591619-0D64-4996-ACE0-0B2DE67E1DBC}" destId="{4FBD2A73-472B-44F8-8DD0-226B23BABB66}" srcOrd="0" destOrd="0" presId="urn:microsoft.com/office/officeart/2005/8/layout/orgChart1"/>
    <dgm:cxn modelId="{25E3A645-CD24-4392-9089-41FD3EC262C4}" type="presParOf" srcId="{4FBD2A73-472B-44F8-8DD0-226B23BABB66}" destId="{7F3FC94A-918D-427E-A480-22F541165E82}" srcOrd="0" destOrd="0" presId="urn:microsoft.com/office/officeart/2005/8/layout/orgChart1"/>
    <dgm:cxn modelId="{8DBF6C56-E32C-427D-BA14-D088DE395F10}" type="presParOf" srcId="{4FBD2A73-472B-44F8-8DD0-226B23BABB66}" destId="{586226D6-65EB-4C86-87E5-9840615054F2}" srcOrd="1" destOrd="0" presId="urn:microsoft.com/office/officeart/2005/8/layout/orgChart1"/>
    <dgm:cxn modelId="{2128791B-1F28-4DDC-8986-CD3ACAE86941}" type="presParOf" srcId="{52591619-0D64-4996-ACE0-0B2DE67E1DBC}" destId="{3A5BFCAF-47D5-4CE7-8D46-7A46AB9723C4}" srcOrd="1" destOrd="0" presId="urn:microsoft.com/office/officeart/2005/8/layout/orgChart1"/>
    <dgm:cxn modelId="{97CE262F-3DF9-4A76-9D9E-F15914855985}" type="presParOf" srcId="{52591619-0D64-4996-ACE0-0B2DE67E1DBC}" destId="{89258E4B-FDC8-458E-961A-179A51FF789D}" srcOrd="2" destOrd="0" presId="urn:microsoft.com/office/officeart/2005/8/layout/orgChart1"/>
    <dgm:cxn modelId="{7CFB2915-0895-4341-9211-189937F2E20A}" type="presParOf" srcId="{70846DE2-B911-417E-A40F-AE1E36ADE8F3}" destId="{3A04421F-CC9A-4371-9E12-3457F62DD786}" srcOrd="2" destOrd="0" presId="urn:microsoft.com/office/officeart/2005/8/layout/orgChart1"/>
    <dgm:cxn modelId="{6AD9A461-49CF-44D1-BFFB-0B0590166C04}" type="presParOf" srcId="{70846DE2-B911-417E-A40F-AE1E36ADE8F3}" destId="{C1DACEF6-02CC-498B-A1E0-A527B4B62699}" srcOrd="3" destOrd="0" presId="urn:microsoft.com/office/officeart/2005/8/layout/orgChart1"/>
    <dgm:cxn modelId="{02D60321-9F16-4A43-8533-6037D7EA2D1C}" type="presParOf" srcId="{C1DACEF6-02CC-498B-A1E0-A527B4B62699}" destId="{B3C3F1C6-E487-4E3F-A719-B133FFF39198}" srcOrd="0" destOrd="0" presId="urn:microsoft.com/office/officeart/2005/8/layout/orgChart1"/>
    <dgm:cxn modelId="{F3DA97D5-907F-48FF-B4DB-C5726AED528E}" type="presParOf" srcId="{B3C3F1C6-E487-4E3F-A719-B133FFF39198}" destId="{3374DB65-1DF0-43C1-A289-8676C8F07A68}" srcOrd="0" destOrd="0" presId="urn:microsoft.com/office/officeart/2005/8/layout/orgChart1"/>
    <dgm:cxn modelId="{C51764D4-BADA-44EF-9A0B-8BA68BE98C26}" type="presParOf" srcId="{B3C3F1C6-E487-4E3F-A719-B133FFF39198}" destId="{8270361D-8BA1-48A3-9188-5973A9F13716}" srcOrd="1" destOrd="0" presId="urn:microsoft.com/office/officeart/2005/8/layout/orgChart1"/>
    <dgm:cxn modelId="{679B8764-2408-4D1E-A27D-27E9F5122A57}" type="presParOf" srcId="{C1DACEF6-02CC-498B-A1E0-A527B4B62699}" destId="{CD8640D0-1584-4445-B890-247865F74F19}" srcOrd="1" destOrd="0" presId="urn:microsoft.com/office/officeart/2005/8/layout/orgChart1"/>
    <dgm:cxn modelId="{33D2A9C6-424E-42D5-AC76-CED6A21D73A6}" type="presParOf" srcId="{CD8640D0-1584-4445-B890-247865F74F19}" destId="{FCAC7AA7-1C44-416E-8499-E249C8D6C434}" srcOrd="0" destOrd="0" presId="urn:microsoft.com/office/officeart/2005/8/layout/orgChart1"/>
    <dgm:cxn modelId="{38AA50A2-4BA9-4F4C-AB8E-D9A9B7475987}" type="presParOf" srcId="{CD8640D0-1584-4445-B890-247865F74F19}" destId="{79F13734-C6E9-45DC-92FA-9219AF219B8F}" srcOrd="1" destOrd="0" presId="urn:microsoft.com/office/officeart/2005/8/layout/orgChart1"/>
    <dgm:cxn modelId="{650D8727-2E2A-4183-9CCA-38F006BB3B2E}" type="presParOf" srcId="{79F13734-C6E9-45DC-92FA-9219AF219B8F}" destId="{2E75C80F-840D-4FC1-BF2A-F7F8DDE8F910}" srcOrd="0" destOrd="0" presId="urn:microsoft.com/office/officeart/2005/8/layout/orgChart1"/>
    <dgm:cxn modelId="{FA76BD1B-B5E2-4D69-89C1-405228A62EAA}" type="presParOf" srcId="{2E75C80F-840D-4FC1-BF2A-F7F8DDE8F910}" destId="{B7AB52DA-FCAB-4EE6-9EBA-D42DF9E1B01C}" srcOrd="0" destOrd="0" presId="urn:microsoft.com/office/officeart/2005/8/layout/orgChart1"/>
    <dgm:cxn modelId="{1DB5A05D-DD87-4990-A705-9449753BD3AA}" type="presParOf" srcId="{2E75C80F-840D-4FC1-BF2A-F7F8DDE8F910}" destId="{8CF1D641-83C9-48F1-B563-DCBC9A06D6FA}" srcOrd="1" destOrd="0" presId="urn:microsoft.com/office/officeart/2005/8/layout/orgChart1"/>
    <dgm:cxn modelId="{A47322BA-1BDC-4C94-83C0-7BF71D44C627}" type="presParOf" srcId="{79F13734-C6E9-45DC-92FA-9219AF219B8F}" destId="{14B36591-D63D-4FE1-8C53-9260DFBD7F7C}" srcOrd="1" destOrd="0" presId="urn:microsoft.com/office/officeart/2005/8/layout/orgChart1"/>
    <dgm:cxn modelId="{12158FD1-F737-4972-8153-E9D24A0BCD1D}" type="presParOf" srcId="{79F13734-C6E9-45DC-92FA-9219AF219B8F}" destId="{A286F19C-B134-4764-8697-6A37BBD32CFC}" srcOrd="2" destOrd="0" presId="urn:microsoft.com/office/officeart/2005/8/layout/orgChart1"/>
    <dgm:cxn modelId="{3E48C660-D04A-484C-9228-F24C71A976D6}" type="presParOf" srcId="{CD8640D0-1584-4445-B890-247865F74F19}" destId="{7C80D531-A219-4E7B-ABF7-029DD90C509F}" srcOrd="2" destOrd="0" presId="urn:microsoft.com/office/officeart/2005/8/layout/orgChart1"/>
    <dgm:cxn modelId="{75005C57-3752-44FD-B1EB-D1491428D8CD}" type="presParOf" srcId="{CD8640D0-1584-4445-B890-247865F74F19}" destId="{13E10872-F19E-4E7A-8E31-0D35243DD274}" srcOrd="3" destOrd="0" presId="urn:microsoft.com/office/officeart/2005/8/layout/orgChart1"/>
    <dgm:cxn modelId="{858D5DD7-83CB-4531-997E-E456659EE9AE}" type="presParOf" srcId="{13E10872-F19E-4E7A-8E31-0D35243DD274}" destId="{394D3BD2-8B04-431E-982E-CF6E4C4844A3}" srcOrd="0" destOrd="0" presId="urn:microsoft.com/office/officeart/2005/8/layout/orgChart1"/>
    <dgm:cxn modelId="{3D8B492F-48F0-4624-AAE7-31DEE72A3489}" type="presParOf" srcId="{394D3BD2-8B04-431E-982E-CF6E4C4844A3}" destId="{81FEF403-6EF8-4C65-9D7E-16EC4FFDC281}" srcOrd="0" destOrd="0" presId="urn:microsoft.com/office/officeart/2005/8/layout/orgChart1"/>
    <dgm:cxn modelId="{ED433AD3-CFC7-43B3-9BC8-2E6FDD5DB4B1}" type="presParOf" srcId="{394D3BD2-8B04-431E-982E-CF6E4C4844A3}" destId="{8328B9EC-9C0B-42B1-A90C-159F744A8469}" srcOrd="1" destOrd="0" presId="urn:microsoft.com/office/officeart/2005/8/layout/orgChart1"/>
    <dgm:cxn modelId="{B8FB85D4-A7B9-4F6E-B43B-C5712DB5140E}" type="presParOf" srcId="{13E10872-F19E-4E7A-8E31-0D35243DD274}" destId="{2C1A8A01-9B20-4D05-B2CD-7FA0EE8A2884}" srcOrd="1" destOrd="0" presId="urn:microsoft.com/office/officeart/2005/8/layout/orgChart1"/>
    <dgm:cxn modelId="{9865B2FD-D5E1-4FD8-8C29-1F6D4F27EAB7}" type="presParOf" srcId="{13E10872-F19E-4E7A-8E31-0D35243DD274}" destId="{E0122DDE-AEDF-4BF3-A642-C544C046A5BA}" srcOrd="2" destOrd="0" presId="urn:microsoft.com/office/officeart/2005/8/layout/orgChart1"/>
    <dgm:cxn modelId="{5820F3A7-CFFF-4A3D-BFFD-837F7461D496}" type="presParOf" srcId="{CD8640D0-1584-4445-B890-247865F74F19}" destId="{ACD2DBF5-73E1-4928-9DCD-A172CAFFA2DF}" srcOrd="4" destOrd="0" presId="urn:microsoft.com/office/officeart/2005/8/layout/orgChart1"/>
    <dgm:cxn modelId="{EE6164E1-7EA2-47D7-8D33-074CF3E686DA}" type="presParOf" srcId="{CD8640D0-1584-4445-B890-247865F74F19}" destId="{158271B1-C0F5-475D-8F1A-148CBBF3BA87}" srcOrd="5" destOrd="0" presId="urn:microsoft.com/office/officeart/2005/8/layout/orgChart1"/>
    <dgm:cxn modelId="{2EF7E80D-BE69-4BC6-81D5-91D82348EFB6}" type="presParOf" srcId="{158271B1-C0F5-475D-8F1A-148CBBF3BA87}" destId="{F978E695-F903-40AA-9B02-ABD154A6BD0F}" srcOrd="0" destOrd="0" presId="urn:microsoft.com/office/officeart/2005/8/layout/orgChart1"/>
    <dgm:cxn modelId="{73F076F0-5D2B-4C3D-80CC-24F589A21133}" type="presParOf" srcId="{F978E695-F903-40AA-9B02-ABD154A6BD0F}" destId="{E3CEB517-62DB-4AC3-8C43-4E1EBF5C0AAA}" srcOrd="0" destOrd="0" presId="urn:microsoft.com/office/officeart/2005/8/layout/orgChart1"/>
    <dgm:cxn modelId="{09A6D65C-5E06-4827-B6B6-3F656BF59DE5}" type="presParOf" srcId="{F978E695-F903-40AA-9B02-ABD154A6BD0F}" destId="{77C62972-BC28-4CA0-9E1B-84620F7122DB}" srcOrd="1" destOrd="0" presId="urn:microsoft.com/office/officeart/2005/8/layout/orgChart1"/>
    <dgm:cxn modelId="{06103275-AFDA-49AB-9C80-A20CDF93CD87}" type="presParOf" srcId="{158271B1-C0F5-475D-8F1A-148CBBF3BA87}" destId="{37C919E5-844C-4671-BA62-B1B23673A043}" srcOrd="1" destOrd="0" presId="urn:microsoft.com/office/officeart/2005/8/layout/orgChart1"/>
    <dgm:cxn modelId="{6947A5A9-82C0-406C-901E-55DA0B000B61}" type="presParOf" srcId="{158271B1-C0F5-475D-8F1A-148CBBF3BA87}" destId="{7A17E6AB-48A5-4522-A88C-9BAE86C9D666}" srcOrd="2" destOrd="0" presId="urn:microsoft.com/office/officeart/2005/8/layout/orgChart1"/>
    <dgm:cxn modelId="{CE2ACD33-495B-4C34-BA5A-F1FABC00C0CC}" type="presParOf" srcId="{C1DACEF6-02CC-498B-A1E0-A527B4B62699}" destId="{F476C8B9-A403-47C6-812F-5A194471850C}" srcOrd="2" destOrd="0" presId="urn:microsoft.com/office/officeart/2005/8/layout/orgChart1"/>
    <dgm:cxn modelId="{27659D0A-C05F-4317-96F6-31DBA5E914C3}" type="presParOf" srcId="{70846DE2-B911-417E-A40F-AE1E36ADE8F3}" destId="{CBB7D475-B78A-4CC3-BA39-5F682693EE83}" srcOrd="4" destOrd="0" presId="urn:microsoft.com/office/officeart/2005/8/layout/orgChart1"/>
    <dgm:cxn modelId="{497D632A-4743-42FB-9813-C54A60BEE5AA}" type="presParOf" srcId="{70846DE2-B911-417E-A40F-AE1E36ADE8F3}" destId="{C561F65E-E497-4FBF-9FF3-12D6140CE79D}" srcOrd="5" destOrd="0" presId="urn:microsoft.com/office/officeart/2005/8/layout/orgChart1"/>
    <dgm:cxn modelId="{9E708C0F-5701-45EC-90CC-9218803637E4}" type="presParOf" srcId="{C561F65E-E497-4FBF-9FF3-12D6140CE79D}" destId="{461FEE74-ABFB-4CDD-AC03-A9C9CA48C2AB}" srcOrd="0" destOrd="0" presId="urn:microsoft.com/office/officeart/2005/8/layout/orgChart1"/>
    <dgm:cxn modelId="{AB028AD9-804B-42C9-B359-9503EF878511}" type="presParOf" srcId="{461FEE74-ABFB-4CDD-AC03-A9C9CA48C2AB}" destId="{6B1C070C-61FF-4A9A-B8F8-11A618642D0B}" srcOrd="0" destOrd="0" presId="urn:microsoft.com/office/officeart/2005/8/layout/orgChart1"/>
    <dgm:cxn modelId="{B1B1811B-A0D8-47F0-9CFA-6378F38230AE}" type="presParOf" srcId="{461FEE74-ABFB-4CDD-AC03-A9C9CA48C2AB}" destId="{AE2C63E5-6061-4CEE-B757-B3058E8BE31F}" srcOrd="1" destOrd="0" presId="urn:microsoft.com/office/officeart/2005/8/layout/orgChart1"/>
    <dgm:cxn modelId="{2F872CEC-302B-48E3-84A9-B12DC80C0786}" type="presParOf" srcId="{C561F65E-E497-4FBF-9FF3-12D6140CE79D}" destId="{FCCE872B-45B8-4E11-932D-ABE4C3A31395}" srcOrd="1" destOrd="0" presId="urn:microsoft.com/office/officeart/2005/8/layout/orgChart1"/>
    <dgm:cxn modelId="{AC66D6DF-4E19-4F72-B2E9-F9B3017EE365}" type="presParOf" srcId="{FCCE872B-45B8-4E11-932D-ABE4C3A31395}" destId="{B6CF57E0-652E-4ABA-83CE-7835674F321E}" srcOrd="0" destOrd="0" presId="urn:microsoft.com/office/officeart/2005/8/layout/orgChart1"/>
    <dgm:cxn modelId="{57CB2B02-57A8-4920-B28B-CBC223625DC1}" type="presParOf" srcId="{FCCE872B-45B8-4E11-932D-ABE4C3A31395}" destId="{8662015C-1D5D-4147-BE0A-5676D9CD8E41}" srcOrd="1" destOrd="0" presId="urn:microsoft.com/office/officeart/2005/8/layout/orgChart1"/>
    <dgm:cxn modelId="{79715886-20C5-460D-A799-EA0B78425968}" type="presParOf" srcId="{8662015C-1D5D-4147-BE0A-5676D9CD8E41}" destId="{DAD2C928-947D-43C8-8DBD-B3FCF4DF1186}" srcOrd="0" destOrd="0" presId="urn:microsoft.com/office/officeart/2005/8/layout/orgChart1"/>
    <dgm:cxn modelId="{36268248-6F76-4493-BC49-55F86065E0BB}" type="presParOf" srcId="{DAD2C928-947D-43C8-8DBD-B3FCF4DF1186}" destId="{F7E29612-BEFF-4D47-A3A2-0B57BFB39036}" srcOrd="0" destOrd="0" presId="urn:microsoft.com/office/officeart/2005/8/layout/orgChart1"/>
    <dgm:cxn modelId="{7A263782-2313-4F38-B5DD-EC9FBDFB0374}" type="presParOf" srcId="{DAD2C928-947D-43C8-8DBD-B3FCF4DF1186}" destId="{CCED5169-8467-459C-9C04-67028EAC77BE}" srcOrd="1" destOrd="0" presId="urn:microsoft.com/office/officeart/2005/8/layout/orgChart1"/>
    <dgm:cxn modelId="{72A636BC-4186-4848-9174-BBF3236B1839}" type="presParOf" srcId="{8662015C-1D5D-4147-BE0A-5676D9CD8E41}" destId="{B83BEC0A-7D9B-4E8B-B2CC-D3A824847714}" srcOrd="1" destOrd="0" presId="urn:microsoft.com/office/officeart/2005/8/layout/orgChart1"/>
    <dgm:cxn modelId="{7C3E706F-79AA-4B4D-A28B-3BC61246F533}" type="presParOf" srcId="{8662015C-1D5D-4147-BE0A-5676D9CD8E41}" destId="{9580795B-DC79-4DCE-A686-7FF9242D57B0}" srcOrd="2" destOrd="0" presId="urn:microsoft.com/office/officeart/2005/8/layout/orgChart1"/>
    <dgm:cxn modelId="{2B14FB59-F295-439F-98E1-065EFE35E649}" type="presParOf" srcId="{FCCE872B-45B8-4E11-932D-ABE4C3A31395}" destId="{6494E886-7435-4BB0-9684-12E558FDF1BC}" srcOrd="2" destOrd="0" presId="urn:microsoft.com/office/officeart/2005/8/layout/orgChart1"/>
    <dgm:cxn modelId="{B9C172F2-DD5D-4397-A231-65EDBF0836A8}" type="presParOf" srcId="{FCCE872B-45B8-4E11-932D-ABE4C3A31395}" destId="{87E8302D-05F7-4B8B-A9E9-6D593287D308}" srcOrd="3" destOrd="0" presId="urn:microsoft.com/office/officeart/2005/8/layout/orgChart1"/>
    <dgm:cxn modelId="{51312D74-B325-43A2-A172-6A3DFED2D79C}" type="presParOf" srcId="{87E8302D-05F7-4B8B-A9E9-6D593287D308}" destId="{3C74E37A-CA34-407B-B2CD-0853DDC0AD10}" srcOrd="0" destOrd="0" presId="urn:microsoft.com/office/officeart/2005/8/layout/orgChart1"/>
    <dgm:cxn modelId="{BECCBD4B-0E84-4CA6-B090-82F8514C19D9}" type="presParOf" srcId="{3C74E37A-CA34-407B-B2CD-0853DDC0AD10}" destId="{88514F2C-15E1-40A2-81A2-061372E3E374}" srcOrd="0" destOrd="0" presId="urn:microsoft.com/office/officeart/2005/8/layout/orgChart1"/>
    <dgm:cxn modelId="{F4C01A02-E5AC-4D6E-A3D7-A8B80AAE9332}" type="presParOf" srcId="{3C74E37A-CA34-407B-B2CD-0853DDC0AD10}" destId="{02893680-01AF-4EBE-9CCD-1733CF7D8B36}" srcOrd="1" destOrd="0" presId="urn:microsoft.com/office/officeart/2005/8/layout/orgChart1"/>
    <dgm:cxn modelId="{CF865D15-F47F-450D-ACCB-1136AFAC7E38}" type="presParOf" srcId="{87E8302D-05F7-4B8B-A9E9-6D593287D308}" destId="{78AFEC34-A601-4E54-9465-33429222D746}" srcOrd="1" destOrd="0" presId="urn:microsoft.com/office/officeart/2005/8/layout/orgChart1"/>
    <dgm:cxn modelId="{DACA87FB-B5DC-4792-B71E-70ED21DEDDCF}" type="presParOf" srcId="{87E8302D-05F7-4B8B-A9E9-6D593287D308}" destId="{6D319541-81EC-496F-B619-D334EDDC42E5}" srcOrd="2" destOrd="0" presId="urn:microsoft.com/office/officeart/2005/8/layout/orgChart1"/>
    <dgm:cxn modelId="{891A1874-C88C-4D4D-B77F-5471405086BE}" type="presParOf" srcId="{FCCE872B-45B8-4E11-932D-ABE4C3A31395}" destId="{11043E34-9B63-4DC9-9A7E-55D1BBAA7E27}" srcOrd="4" destOrd="0" presId="urn:microsoft.com/office/officeart/2005/8/layout/orgChart1"/>
    <dgm:cxn modelId="{26279BF2-4628-4921-A96F-531962E046E4}" type="presParOf" srcId="{FCCE872B-45B8-4E11-932D-ABE4C3A31395}" destId="{FC0B4002-A494-4EA4-9F8F-7B5C0A97C284}" srcOrd="5" destOrd="0" presId="urn:microsoft.com/office/officeart/2005/8/layout/orgChart1"/>
    <dgm:cxn modelId="{502DB7D9-E686-45EB-9560-0F3AC4ABD28A}" type="presParOf" srcId="{FC0B4002-A494-4EA4-9F8F-7B5C0A97C284}" destId="{5798A10B-57EE-4CA0-9B8D-89AACAC23A65}" srcOrd="0" destOrd="0" presId="urn:microsoft.com/office/officeart/2005/8/layout/orgChart1"/>
    <dgm:cxn modelId="{4493ED06-33AA-4507-BC28-EAF2B83AC1D4}" type="presParOf" srcId="{5798A10B-57EE-4CA0-9B8D-89AACAC23A65}" destId="{FD45C1F1-2516-4CCA-9DF2-0104982EC5C3}" srcOrd="0" destOrd="0" presId="urn:microsoft.com/office/officeart/2005/8/layout/orgChart1"/>
    <dgm:cxn modelId="{7573BE3E-28B1-4838-8001-EBAEF893772D}" type="presParOf" srcId="{5798A10B-57EE-4CA0-9B8D-89AACAC23A65}" destId="{75794011-1666-4F3A-83AE-892DE61D2258}" srcOrd="1" destOrd="0" presId="urn:microsoft.com/office/officeart/2005/8/layout/orgChart1"/>
    <dgm:cxn modelId="{1270608F-D65B-472B-8B93-2C9A529877D9}" type="presParOf" srcId="{FC0B4002-A494-4EA4-9F8F-7B5C0A97C284}" destId="{4EFC2AE7-7E28-4E66-8F7A-A33B53FF456C}" srcOrd="1" destOrd="0" presId="urn:microsoft.com/office/officeart/2005/8/layout/orgChart1"/>
    <dgm:cxn modelId="{188E4D5D-255C-432D-8085-F9E49D856785}" type="presParOf" srcId="{FC0B4002-A494-4EA4-9F8F-7B5C0A97C284}" destId="{9BE490B7-F6E2-434E-8A5E-82133C212045}" srcOrd="2" destOrd="0" presId="urn:microsoft.com/office/officeart/2005/8/layout/orgChart1"/>
    <dgm:cxn modelId="{5EBF71DE-A683-4751-98D6-6EFEA6F216DA}" type="presParOf" srcId="{C561F65E-E497-4FBF-9FF3-12D6140CE79D}" destId="{3F4DE22F-D234-4228-9AF1-0896380D30F8}" srcOrd="2" destOrd="0" presId="urn:microsoft.com/office/officeart/2005/8/layout/orgChart1"/>
    <dgm:cxn modelId="{3545EC36-22C4-407B-ACA6-5013E1F1A840}" type="presParOf" srcId="{38834B05-C737-4576-BCBD-3B9D5EFA10F7}" destId="{E07C5452-A11F-4862-98FE-570B5ACCA2BA}" srcOrd="2" destOrd="0" presId="urn:microsoft.com/office/officeart/2005/8/layout/orgChart1"/>
    <dgm:cxn modelId="{7A0E2BD3-FCE7-49E0-8256-251D36EAA587}" type="presParOf" srcId="{65F6509B-7166-4AFE-A289-1915D8F01BF7}" destId="{9926ACEC-113A-4D80-97B3-4855D92AAAD8}" srcOrd="4" destOrd="0" presId="urn:microsoft.com/office/officeart/2005/8/layout/orgChart1"/>
    <dgm:cxn modelId="{0D467487-7603-4315-9486-A23C0B3F8F50}" type="presParOf" srcId="{65F6509B-7166-4AFE-A289-1915D8F01BF7}" destId="{5D284733-E1A5-4C2B-B69B-A6CDB2B295E0}" srcOrd="5" destOrd="0" presId="urn:microsoft.com/office/officeart/2005/8/layout/orgChart1"/>
    <dgm:cxn modelId="{2A2312D5-917B-4A2C-850D-4042A8439D3E}" type="presParOf" srcId="{5D284733-E1A5-4C2B-B69B-A6CDB2B295E0}" destId="{32DB56A7-E840-44ED-89FD-9BDBF3CC71C7}" srcOrd="0" destOrd="0" presId="urn:microsoft.com/office/officeart/2005/8/layout/orgChart1"/>
    <dgm:cxn modelId="{D583EE2A-9905-4CA4-81B2-9AEDE451FBDC}" type="presParOf" srcId="{32DB56A7-E840-44ED-89FD-9BDBF3CC71C7}" destId="{D64F55B6-57F3-4994-8CC2-E169307AC571}" srcOrd="0" destOrd="0" presId="urn:microsoft.com/office/officeart/2005/8/layout/orgChart1"/>
    <dgm:cxn modelId="{A8C7C815-3789-4A68-848C-6431E269AFF5}" type="presParOf" srcId="{32DB56A7-E840-44ED-89FD-9BDBF3CC71C7}" destId="{EBC80205-D30E-4A85-BDA8-4C510645E64C}" srcOrd="1" destOrd="0" presId="urn:microsoft.com/office/officeart/2005/8/layout/orgChart1"/>
    <dgm:cxn modelId="{66C91EA7-CCA1-4541-AD0E-FC1E73ED51AA}" type="presParOf" srcId="{5D284733-E1A5-4C2B-B69B-A6CDB2B295E0}" destId="{F7CF7E08-56A6-4C2D-A5C3-975C11EC8765}" srcOrd="1" destOrd="0" presId="urn:microsoft.com/office/officeart/2005/8/layout/orgChart1"/>
    <dgm:cxn modelId="{CB0B348B-927C-4C81-8F20-FE105CEE577D}" type="presParOf" srcId="{5D284733-E1A5-4C2B-B69B-A6CDB2B295E0}" destId="{A8762A10-6763-46B6-8CBB-2674373A3CA3}" srcOrd="2" destOrd="0" presId="urn:microsoft.com/office/officeart/2005/8/layout/orgChart1"/>
    <dgm:cxn modelId="{9EFA9A7D-E7C0-47D9-87F5-2FDA56E556C8}" type="presParOf" srcId="{CCA0E302-1DF7-485E-AF0E-C5316575AD24}" destId="{6729DD51-F062-4D03-97E4-BB0A309009E2}" srcOrd="2" destOrd="0" presId="urn:microsoft.com/office/officeart/2005/8/layout/orgChart1"/>
    <dgm:cxn modelId="{6E58040A-AD00-4C22-A51B-144D38435D75}" type="presParOf" srcId="{E6CC8E61-829C-4AD9-82BD-1ABD95501846}" destId="{254A6473-D3AC-46C4-A758-B26DB651AA0F}" srcOrd="2" destOrd="0" presId="urn:microsoft.com/office/officeart/2005/8/layout/orgChart1"/>
    <dgm:cxn modelId="{08754BCD-AF5D-45BC-A48B-DCFA48252665}" type="presParOf" srcId="{6375A8F5-405C-44BE-8A0E-B79A941ACFD8}" destId="{3B039788-6914-4382-B104-BAC35074F0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1FEFE0-E688-40AB-9708-6C58A72B9D83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C4FFC5E-6F0C-4A47-91FC-484C56C51DEA}">
      <dgm:prSet phldrT="[文本]"/>
      <dgm:spPr/>
      <dgm:t>
        <a:bodyPr/>
        <a:lstStyle/>
        <a:p>
          <a:r>
            <a:rPr lang="zh-CN" altLang="en-US" dirty="0" smtClean="0"/>
            <a:t>环境</a:t>
          </a:r>
          <a:endParaRPr lang="zh-CN" altLang="en-US" dirty="0"/>
        </a:p>
      </dgm:t>
    </dgm:pt>
    <dgm:pt modelId="{2D3FC200-7227-4E01-AA51-BE6BE0D200CD}" type="parTrans" cxnId="{3228FF83-6296-4D5E-BF2D-119E71C64E6D}">
      <dgm:prSet/>
      <dgm:spPr/>
      <dgm:t>
        <a:bodyPr/>
        <a:lstStyle/>
        <a:p>
          <a:endParaRPr lang="zh-CN" altLang="en-US"/>
        </a:p>
      </dgm:t>
    </dgm:pt>
    <dgm:pt modelId="{FFBCC823-5567-47D8-98C5-1A124D71B263}" type="sibTrans" cxnId="{3228FF83-6296-4D5E-BF2D-119E71C64E6D}">
      <dgm:prSet/>
      <dgm:spPr/>
      <dgm:t>
        <a:bodyPr/>
        <a:lstStyle/>
        <a:p>
          <a:endParaRPr lang="zh-CN" altLang="en-US"/>
        </a:p>
      </dgm:t>
    </dgm:pt>
    <dgm:pt modelId="{321F21F2-63D5-41DE-8648-81EB9CE0AE6A}" type="asst">
      <dgm:prSet phldrT="[文本]"/>
      <dgm:spPr/>
      <dgm:t>
        <a:bodyPr/>
        <a:lstStyle/>
        <a:p>
          <a:r>
            <a:rPr lang="zh-CN" altLang="en-US" dirty="0" smtClean="0"/>
            <a:t>宿舍</a:t>
          </a:r>
          <a:endParaRPr lang="zh-CN" altLang="en-US" dirty="0"/>
        </a:p>
      </dgm:t>
    </dgm:pt>
    <dgm:pt modelId="{47D06ADE-25A6-49A0-B426-D59999975756}" type="parTrans" cxnId="{95185376-56B2-4E0C-A58C-A12D659F7394}">
      <dgm:prSet/>
      <dgm:spPr/>
      <dgm:t>
        <a:bodyPr/>
        <a:lstStyle/>
        <a:p>
          <a:endParaRPr lang="zh-CN" altLang="en-US"/>
        </a:p>
      </dgm:t>
    </dgm:pt>
    <dgm:pt modelId="{9B8F6F13-D71B-4C7D-B254-26649B7C66D1}" type="sibTrans" cxnId="{95185376-56B2-4E0C-A58C-A12D659F7394}">
      <dgm:prSet/>
      <dgm:spPr/>
      <dgm:t>
        <a:bodyPr/>
        <a:lstStyle/>
        <a:p>
          <a:endParaRPr lang="zh-CN" altLang="en-US"/>
        </a:p>
      </dgm:t>
    </dgm:pt>
    <dgm:pt modelId="{57BD00CE-CCAE-47A1-BEBB-517520D10565}" type="asst">
      <dgm:prSet phldrT="[文本]"/>
      <dgm:spPr/>
      <dgm:t>
        <a:bodyPr/>
        <a:lstStyle/>
        <a:p>
          <a:r>
            <a:rPr lang="zh-CN" altLang="en-US" dirty="0" smtClean="0"/>
            <a:t>食堂</a:t>
          </a:r>
          <a:endParaRPr lang="zh-CN" altLang="en-US" dirty="0"/>
        </a:p>
      </dgm:t>
    </dgm:pt>
    <dgm:pt modelId="{DE3BF355-04AB-470B-B8E9-B5DFBDA57290}" type="parTrans" cxnId="{686BA37A-8EAC-4159-B834-2E50D7A187DD}">
      <dgm:prSet/>
      <dgm:spPr/>
      <dgm:t>
        <a:bodyPr/>
        <a:lstStyle/>
        <a:p>
          <a:endParaRPr lang="zh-CN" altLang="en-US"/>
        </a:p>
      </dgm:t>
    </dgm:pt>
    <dgm:pt modelId="{C87BAF90-7860-4393-A71C-A946A77B7356}" type="sibTrans" cxnId="{686BA37A-8EAC-4159-B834-2E50D7A187DD}">
      <dgm:prSet/>
      <dgm:spPr/>
      <dgm:t>
        <a:bodyPr/>
        <a:lstStyle/>
        <a:p>
          <a:endParaRPr lang="zh-CN" altLang="en-US"/>
        </a:p>
      </dgm:t>
    </dgm:pt>
    <dgm:pt modelId="{04414D67-05B8-4ED8-B0D5-F9C82013995F}" type="asst">
      <dgm:prSet phldrT="[文本]"/>
      <dgm:spPr/>
      <dgm:t>
        <a:bodyPr/>
        <a:lstStyle/>
        <a:p>
          <a:r>
            <a:rPr lang="zh-CN" altLang="en-US" dirty="0" smtClean="0"/>
            <a:t>交通及周边环境</a:t>
          </a:r>
          <a:endParaRPr lang="zh-CN" altLang="en-US" dirty="0"/>
        </a:p>
      </dgm:t>
    </dgm:pt>
    <dgm:pt modelId="{BEDC6482-4C18-403C-916D-FEB83F043752}" type="parTrans" cxnId="{ADCD8FD7-DB37-48BE-B0F0-3205F99A8215}">
      <dgm:prSet/>
      <dgm:spPr/>
      <dgm:t>
        <a:bodyPr/>
        <a:lstStyle/>
        <a:p>
          <a:endParaRPr lang="zh-CN" altLang="en-US"/>
        </a:p>
      </dgm:t>
    </dgm:pt>
    <dgm:pt modelId="{40BBD8D3-EC65-4280-B833-7789B47E1169}" type="sibTrans" cxnId="{ADCD8FD7-DB37-48BE-B0F0-3205F99A8215}">
      <dgm:prSet/>
      <dgm:spPr/>
      <dgm:t>
        <a:bodyPr/>
        <a:lstStyle/>
        <a:p>
          <a:endParaRPr lang="zh-CN" altLang="en-US"/>
        </a:p>
      </dgm:t>
    </dgm:pt>
    <dgm:pt modelId="{43444A99-2F05-4DA4-9EF7-9B81411109D1}" type="asst">
      <dgm:prSet phldrT="[文本]"/>
      <dgm:spPr/>
      <dgm:t>
        <a:bodyPr/>
        <a:lstStyle/>
        <a:p>
          <a:r>
            <a:rPr lang="zh-CN" altLang="en-US" dirty="0" smtClean="0"/>
            <a:t>空调、洗衣机、几人间</a:t>
          </a:r>
          <a:endParaRPr lang="zh-CN" altLang="en-US" dirty="0"/>
        </a:p>
      </dgm:t>
    </dgm:pt>
    <dgm:pt modelId="{6A52569B-DC74-4129-9865-68E58886E6AE}" type="parTrans" cxnId="{6A93F1B0-84F4-4ECC-9E2B-2517C597A75D}">
      <dgm:prSet/>
      <dgm:spPr/>
      <dgm:t>
        <a:bodyPr/>
        <a:lstStyle/>
        <a:p>
          <a:endParaRPr lang="zh-CN" altLang="en-US"/>
        </a:p>
      </dgm:t>
    </dgm:pt>
    <dgm:pt modelId="{27109862-20CE-48F2-939B-664AF439FA4B}" type="sibTrans" cxnId="{6A93F1B0-84F4-4ECC-9E2B-2517C597A75D}">
      <dgm:prSet/>
      <dgm:spPr/>
      <dgm:t>
        <a:bodyPr/>
        <a:lstStyle/>
        <a:p>
          <a:endParaRPr lang="zh-CN" altLang="en-US"/>
        </a:p>
      </dgm:t>
    </dgm:pt>
    <dgm:pt modelId="{D204D897-8EDC-43E3-AF04-1437C88C4305}" type="asst">
      <dgm:prSet phldrT="[文本]"/>
      <dgm:spPr/>
      <dgm:t>
        <a:bodyPr/>
        <a:lstStyle/>
        <a:p>
          <a:r>
            <a:rPr lang="zh-CN" altLang="en-US" dirty="0" smtClean="0"/>
            <a:t>味道</a:t>
          </a:r>
          <a:endParaRPr lang="zh-CN" altLang="en-US" dirty="0"/>
        </a:p>
      </dgm:t>
    </dgm:pt>
    <dgm:pt modelId="{4877D468-F7CF-4A2D-AAD2-2B27A75D9A15}" type="parTrans" cxnId="{ED9CB853-C3D4-4424-BDC9-D32F9BC4D63C}">
      <dgm:prSet/>
      <dgm:spPr/>
      <dgm:t>
        <a:bodyPr/>
        <a:lstStyle/>
        <a:p>
          <a:endParaRPr lang="zh-CN" altLang="en-US"/>
        </a:p>
      </dgm:t>
    </dgm:pt>
    <dgm:pt modelId="{8A2275A5-48B3-4024-94E1-24D7F966B4E1}" type="sibTrans" cxnId="{ED9CB853-C3D4-4424-BDC9-D32F9BC4D63C}">
      <dgm:prSet/>
      <dgm:spPr/>
      <dgm:t>
        <a:bodyPr/>
        <a:lstStyle/>
        <a:p>
          <a:endParaRPr lang="zh-CN" altLang="en-US"/>
        </a:p>
      </dgm:t>
    </dgm:pt>
    <dgm:pt modelId="{9D465047-0DAB-4400-BD1C-C95B79FB314F}" type="asst">
      <dgm:prSet phldrT="[文本]"/>
      <dgm:spPr/>
      <dgm:t>
        <a:bodyPr/>
        <a:lstStyle/>
        <a:p>
          <a:r>
            <a:rPr lang="zh-CN" altLang="en-US" dirty="0" smtClean="0"/>
            <a:t>公交车或校车班次</a:t>
          </a:r>
          <a:endParaRPr lang="zh-CN" altLang="en-US" dirty="0"/>
        </a:p>
      </dgm:t>
    </dgm:pt>
    <dgm:pt modelId="{40505628-EC56-43AC-B4FA-24F2A640D18B}" type="parTrans" cxnId="{12C6F19D-F08B-4E3E-BE5B-CC057DEF1804}">
      <dgm:prSet/>
      <dgm:spPr/>
      <dgm:t>
        <a:bodyPr/>
        <a:lstStyle/>
        <a:p>
          <a:endParaRPr lang="zh-CN" altLang="en-US"/>
        </a:p>
      </dgm:t>
    </dgm:pt>
    <dgm:pt modelId="{8A74DBAC-A7D4-45AE-9477-33AB54DF5122}" type="sibTrans" cxnId="{12C6F19D-F08B-4E3E-BE5B-CC057DEF1804}">
      <dgm:prSet/>
      <dgm:spPr/>
      <dgm:t>
        <a:bodyPr/>
        <a:lstStyle/>
        <a:p>
          <a:endParaRPr lang="zh-CN" altLang="en-US"/>
        </a:p>
      </dgm:t>
    </dgm:pt>
    <dgm:pt modelId="{E6FD5AEA-F562-403E-8DB8-92460315E97B}" type="asst">
      <dgm:prSet phldrT="[文本]"/>
      <dgm:spPr/>
      <dgm:t>
        <a:bodyPr/>
        <a:lstStyle/>
        <a:p>
          <a:r>
            <a:rPr lang="zh-CN" altLang="en-US" dirty="0" smtClean="0"/>
            <a:t>餐饮店、娱乐场所</a:t>
          </a:r>
          <a:endParaRPr lang="zh-CN" altLang="en-US" dirty="0"/>
        </a:p>
      </dgm:t>
    </dgm:pt>
    <dgm:pt modelId="{1E613B41-CD06-4B1A-B3BE-C0774917E30E}" type="parTrans" cxnId="{B685310E-F1A0-47D0-AD8D-B252D72EB8C0}">
      <dgm:prSet/>
      <dgm:spPr/>
      <dgm:t>
        <a:bodyPr/>
        <a:lstStyle/>
        <a:p>
          <a:endParaRPr lang="zh-CN" altLang="en-US"/>
        </a:p>
      </dgm:t>
    </dgm:pt>
    <dgm:pt modelId="{EDA7C367-1442-481B-B7F8-56D70E7C82BD}" type="sibTrans" cxnId="{B685310E-F1A0-47D0-AD8D-B252D72EB8C0}">
      <dgm:prSet/>
      <dgm:spPr/>
      <dgm:t>
        <a:bodyPr/>
        <a:lstStyle/>
        <a:p>
          <a:endParaRPr lang="zh-CN" altLang="en-US"/>
        </a:p>
      </dgm:t>
    </dgm:pt>
    <dgm:pt modelId="{1511AC19-66BB-404C-A5EA-A70B791DEA50}" type="asst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绿化</a:t>
          </a:r>
          <a:endParaRPr lang="zh-CN" altLang="en-US" dirty="0"/>
        </a:p>
      </dgm:t>
    </dgm:pt>
    <dgm:pt modelId="{743B446D-E631-4825-B807-A7E07AD806EE}" type="sibTrans" cxnId="{711E2ED3-B039-4803-8DED-F7FA9B769D8C}">
      <dgm:prSet/>
      <dgm:spPr/>
      <dgm:t>
        <a:bodyPr/>
        <a:lstStyle/>
        <a:p>
          <a:endParaRPr lang="zh-CN" altLang="en-US"/>
        </a:p>
      </dgm:t>
    </dgm:pt>
    <dgm:pt modelId="{8551101C-A7F3-4B90-B6EE-B1C28F5D4862}" type="parTrans" cxnId="{711E2ED3-B039-4803-8DED-F7FA9B769D8C}">
      <dgm:prSet/>
      <dgm:spPr/>
      <dgm:t>
        <a:bodyPr/>
        <a:lstStyle/>
        <a:p>
          <a:endParaRPr lang="zh-CN" altLang="en-US"/>
        </a:p>
      </dgm:t>
    </dgm:pt>
    <dgm:pt modelId="{7362A430-F098-40ED-93F6-D00A941AE90E}" type="asst">
      <dgm:prSet phldrT="[文本]"/>
      <dgm:spPr/>
      <dgm:t>
        <a:bodyPr/>
        <a:lstStyle/>
        <a:p>
          <a:r>
            <a:rPr lang="zh-CN" altLang="en-US" dirty="0" smtClean="0"/>
            <a:t>种类</a:t>
          </a:r>
          <a:endParaRPr lang="zh-CN" altLang="en-US" dirty="0"/>
        </a:p>
      </dgm:t>
    </dgm:pt>
    <dgm:pt modelId="{ACF6FDA7-AF19-46DD-908B-D0A6255E00DA}" type="parTrans" cxnId="{605B24FB-E61D-4FFE-AC8F-ECE79D7C9018}">
      <dgm:prSet/>
      <dgm:spPr/>
      <dgm:t>
        <a:bodyPr/>
        <a:lstStyle/>
        <a:p>
          <a:endParaRPr lang="zh-CN" altLang="en-US"/>
        </a:p>
      </dgm:t>
    </dgm:pt>
    <dgm:pt modelId="{1BFF764A-BF6D-4D32-A5BF-346124811268}" type="sibTrans" cxnId="{605B24FB-E61D-4FFE-AC8F-ECE79D7C9018}">
      <dgm:prSet/>
      <dgm:spPr/>
      <dgm:t>
        <a:bodyPr/>
        <a:lstStyle/>
        <a:p>
          <a:endParaRPr lang="zh-CN" altLang="en-US"/>
        </a:p>
      </dgm:t>
    </dgm:pt>
    <dgm:pt modelId="{DD8E9CC4-A373-48F2-B30C-2CB3B5AF94F4}" type="asst">
      <dgm:prSet phldrT="[文本]"/>
      <dgm:spPr/>
      <dgm:t>
        <a:bodyPr/>
        <a:lstStyle/>
        <a:p>
          <a:r>
            <a:rPr lang="zh-CN" altLang="en-US" dirty="0" smtClean="0"/>
            <a:t>干净</a:t>
          </a:r>
          <a:endParaRPr lang="zh-CN" altLang="en-US" dirty="0"/>
        </a:p>
      </dgm:t>
    </dgm:pt>
    <dgm:pt modelId="{F99BCC0B-6494-4E0A-9CCC-82B1AC47B261}" type="parTrans" cxnId="{F8DC010A-1244-4A57-AC1F-71B23AF73C0C}">
      <dgm:prSet/>
      <dgm:spPr/>
    </dgm:pt>
    <dgm:pt modelId="{FAB27CD0-37B0-4B41-8E17-652AFFA1CDDA}" type="sibTrans" cxnId="{F8DC010A-1244-4A57-AC1F-71B23AF73C0C}">
      <dgm:prSet/>
      <dgm:spPr/>
    </dgm:pt>
    <dgm:pt modelId="{129054F9-26EA-4B72-A380-A5DE28FA99F3}" type="pres">
      <dgm:prSet presAssocID="{781FEFE0-E688-40AB-9708-6C58A72B9D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E80ED3-09C6-4FCB-8731-093B1A7E4549}" type="pres">
      <dgm:prSet presAssocID="{BC4FFC5E-6F0C-4A47-91FC-484C56C51DEA}" presName="hierRoot1" presStyleCnt="0">
        <dgm:presLayoutVars>
          <dgm:hierBranch val="init"/>
        </dgm:presLayoutVars>
      </dgm:prSet>
      <dgm:spPr/>
    </dgm:pt>
    <dgm:pt modelId="{2B878043-22B0-407C-8C7D-27BFF715897F}" type="pres">
      <dgm:prSet presAssocID="{BC4FFC5E-6F0C-4A47-91FC-484C56C51DEA}" presName="rootComposite1" presStyleCnt="0"/>
      <dgm:spPr/>
    </dgm:pt>
    <dgm:pt modelId="{3C3A29E6-D674-4895-9480-E7244B6AF15D}" type="pres">
      <dgm:prSet presAssocID="{BC4FFC5E-6F0C-4A47-91FC-484C56C51DEA}" presName="rootText1" presStyleLbl="node0" presStyleIdx="0" presStyleCnt="1" custScaleX="183185" custScaleY="139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C7BD0E-48D3-4B79-9C90-8D5A6ED32F28}" type="pres">
      <dgm:prSet presAssocID="{BC4FFC5E-6F0C-4A47-91FC-484C56C51DEA}" presName="rootConnector1" presStyleLbl="node1" presStyleIdx="0" presStyleCnt="0"/>
      <dgm:spPr/>
    </dgm:pt>
    <dgm:pt modelId="{717E7B2E-5852-4BB9-B004-96A330619E35}" type="pres">
      <dgm:prSet presAssocID="{BC4FFC5E-6F0C-4A47-91FC-484C56C51DEA}" presName="hierChild2" presStyleCnt="0"/>
      <dgm:spPr/>
    </dgm:pt>
    <dgm:pt modelId="{5BB21CDB-C552-4103-8814-1D1642030CCB}" type="pres">
      <dgm:prSet presAssocID="{BC4FFC5E-6F0C-4A47-91FC-484C56C51DEA}" presName="hierChild3" presStyleCnt="0"/>
      <dgm:spPr/>
    </dgm:pt>
    <dgm:pt modelId="{50329297-0431-4089-96E1-D958BB343B57}" type="pres">
      <dgm:prSet presAssocID="{47D06ADE-25A6-49A0-B426-D59999975756}" presName="Name111" presStyleLbl="parChTrans1D2" presStyleIdx="0" presStyleCnt="4"/>
      <dgm:spPr/>
    </dgm:pt>
    <dgm:pt modelId="{1E79294A-04E2-48C9-B19C-88715732EF22}" type="pres">
      <dgm:prSet presAssocID="{321F21F2-63D5-41DE-8648-81EB9CE0AE6A}" presName="hierRoot3" presStyleCnt="0">
        <dgm:presLayoutVars>
          <dgm:hierBranch val="init"/>
        </dgm:presLayoutVars>
      </dgm:prSet>
      <dgm:spPr/>
    </dgm:pt>
    <dgm:pt modelId="{E03F35D0-FC17-41F0-857C-525D86F4EEC3}" type="pres">
      <dgm:prSet presAssocID="{321F21F2-63D5-41DE-8648-81EB9CE0AE6A}" presName="rootComposite3" presStyleCnt="0"/>
      <dgm:spPr/>
    </dgm:pt>
    <dgm:pt modelId="{28F6CA23-E41A-4A19-94E7-44D1885982BA}" type="pres">
      <dgm:prSet presAssocID="{321F21F2-63D5-41DE-8648-81EB9CE0AE6A}" presName="rootText3" presStyleLbl="asst1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F4D54B-5BBE-44F0-8593-A1E0A35789A0}" type="pres">
      <dgm:prSet presAssocID="{321F21F2-63D5-41DE-8648-81EB9CE0AE6A}" presName="rootConnector3" presStyleLbl="asst1" presStyleIdx="0" presStyleCnt="10"/>
      <dgm:spPr/>
    </dgm:pt>
    <dgm:pt modelId="{BEF5A5B3-E5D6-4506-B955-FF7105DD7543}" type="pres">
      <dgm:prSet presAssocID="{321F21F2-63D5-41DE-8648-81EB9CE0AE6A}" presName="hierChild6" presStyleCnt="0"/>
      <dgm:spPr/>
    </dgm:pt>
    <dgm:pt modelId="{E1776FF5-AF3D-4BDE-A1F7-24AAF44EF822}" type="pres">
      <dgm:prSet presAssocID="{321F21F2-63D5-41DE-8648-81EB9CE0AE6A}" presName="hierChild7" presStyleCnt="0"/>
      <dgm:spPr/>
    </dgm:pt>
    <dgm:pt modelId="{341C4CC0-8FDE-464C-9712-A98DFB9490B6}" type="pres">
      <dgm:prSet presAssocID="{6A52569B-DC74-4129-9865-68E58886E6AE}" presName="Name111" presStyleLbl="parChTrans1D3" presStyleIdx="0" presStyleCnt="6"/>
      <dgm:spPr/>
    </dgm:pt>
    <dgm:pt modelId="{C026BE3F-DE38-4BB8-AB87-3A004149E221}" type="pres">
      <dgm:prSet presAssocID="{43444A99-2F05-4DA4-9EF7-9B81411109D1}" presName="hierRoot3" presStyleCnt="0">
        <dgm:presLayoutVars>
          <dgm:hierBranch val="init"/>
        </dgm:presLayoutVars>
      </dgm:prSet>
      <dgm:spPr/>
    </dgm:pt>
    <dgm:pt modelId="{BC1FCA63-8F5B-4FF6-9A3A-89E11832DCBA}" type="pres">
      <dgm:prSet presAssocID="{43444A99-2F05-4DA4-9EF7-9B81411109D1}" presName="rootComposite3" presStyleCnt="0"/>
      <dgm:spPr/>
    </dgm:pt>
    <dgm:pt modelId="{23E38F2B-A2B6-4526-B25E-FE333A23C702}" type="pres">
      <dgm:prSet presAssocID="{43444A99-2F05-4DA4-9EF7-9B81411109D1}" presName="rootText3" presStyleLbl="asst1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6B8631-FE67-423B-92E5-D1EEC5325BEA}" type="pres">
      <dgm:prSet presAssocID="{43444A99-2F05-4DA4-9EF7-9B81411109D1}" presName="rootConnector3" presStyleLbl="asst1" presStyleIdx="1" presStyleCnt="10"/>
      <dgm:spPr/>
    </dgm:pt>
    <dgm:pt modelId="{150072E8-2A14-4A8A-A9EA-C3D1D03B9E22}" type="pres">
      <dgm:prSet presAssocID="{43444A99-2F05-4DA4-9EF7-9B81411109D1}" presName="hierChild6" presStyleCnt="0"/>
      <dgm:spPr/>
    </dgm:pt>
    <dgm:pt modelId="{55581B8B-4846-4105-AAC3-55F57863FA9E}" type="pres">
      <dgm:prSet presAssocID="{43444A99-2F05-4DA4-9EF7-9B81411109D1}" presName="hierChild7" presStyleCnt="0"/>
      <dgm:spPr/>
    </dgm:pt>
    <dgm:pt modelId="{020469EF-57E1-417D-B9D7-BE3173B1B318}" type="pres">
      <dgm:prSet presAssocID="{DE3BF355-04AB-470B-B8E9-B5DFBDA57290}" presName="Name111" presStyleLbl="parChTrans1D2" presStyleIdx="1" presStyleCnt="4"/>
      <dgm:spPr/>
    </dgm:pt>
    <dgm:pt modelId="{AF1CB845-5CE9-4E78-854A-F78EE01EFF53}" type="pres">
      <dgm:prSet presAssocID="{57BD00CE-CCAE-47A1-BEBB-517520D10565}" presName="hierRoot3" presStyleCnt="0">
        <dgm:presLayoutVars>
          <dgm:hierBranch val="init"/>
        </dgm:presLayoutVars>
      </dgm:prSet>
      <dgm:spPr/>
    </dgm:pt>
    <dgm:pt modelId="{CCFBD865-B08F-4CAC-8AFF-2F30ECDD7C06}" type="pres">
      <dgm:prSet presAssocID="{57BD00CE-CCAE-47A1-BEBB-517520D10565}" presName="rootComposite3" presStyleCnt="0"/>
      <dgm:spPr/>
    </dgm:pt>
    <dgm:pt modelId="{D341129C-9937-4C26-B1FA-7A490E778EAA}" type="pres">
      <dgm:prSet presAssocID="{57BD00CE-CCAE-47A1-BEBB-517520D10565}" presName="rootText3" presStyleLbl="asst1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6D7621-CA4E-4DDE-B195-0674E47E8629}" type="pres">
      <dgm:prSet presAssocID="{57BD00CE-CCAE-47A1-BEBB-517520D10565}" presName="rootConnector3" presStyleLbl="asst1" presStyleIdx="2" presStyleCnt="10"/>
      <dgm:spPr/>
    </dgm:pt>
    <dgm:pt modelId="{627EA5B6-0016-45F0-A6D1-6C157C7BFBFE}" type="pres">
      <dgm:prSet presAssocID="{57BD00CE-CCAE-47A1-BEBB-517520D10565}" presName="hierChild6" presStyleCnt="0"/>
      <dgm:spPr/>
    </dgm:pt>
    <dgm:pt modelId="{4AFE5C62-8954-4E30-933B-707E78F708FB}" type="pres">
      <dgm:prSet presAssocID="{57BD00CE-CCAE-47A1-BEBB-517520D10565}" presName="hierChild7" presStyleCnt="0"/>
      <dgm:spPr/>
    </dgm:pt>
    <dgm:pt modelId="{7D3C20C2-C0A1-4F4F-BF2C-9957D29470DD}" type="pres">
      <dgm:prSet presAssocID="{F99BCC0B-6494-4E0A-9CCC-82B1AC47B261}" presName="Name111" presStyleLbl="parChTrans1D3" presStyleIdx="1" presStyleCnt="6"/>
      <dgm:spPr/>
    </dgm:pt>
    <dgm:pt modelId="{00CDD2A6-A551-4AF0-9CDE-F30EC450FF2F}" type="pres">
      <dgm:prSet presAssocID="{DD8E9CC4-A373-48F2-B30C-2CB3B5AF94F4}" presName="hierRoot3" presStyleCnt="0">
        <dgm:presLayoutVars>
          <dgm:hierBranch val="init"/>
        </dgm:presLayoutVars>
      </dgm:prSet>
      <dgm:spPr/>
    </dgm:pt>
    <dgm:pt modelId="{BDA54DB4-0502-42E0-B07F-51B74DDCEFF8}" type="pres">
      <dgm:prSet presAssocID="{DD8E9CC4-A373-48F2-B30C-2CB3B5AF94F4}" presName="rootComposite3" presStyleCnt="0"/>
      <dgm:spPr/>
    </dgm:pt>
    <dgm:pt modelId="{E63599CF-0A1C-41F9-A095-113E1C79A677}" type="pres">
      <dgm:prSet presAssocID="{DD8E9CC4-A373-48F2-B30C-2CB3B5AF94F4}" presName="rootText3" presStyleLbl="asst1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6BBA0E-B84A-4B01-B157-03D5CC315A74}" type="pres">
      <dgm:prSet presAssocID="{DD8E9CC4-A373-48F2-B30C-2CB3B5AF94F4}" presName="rootConnector3" presStyleLbl="asst1" presStyleIdx="3" presStyleCnt="10"/>
      <dgm:spPr/>
    </dgm:pt>
    <dgm:pt modelId="{F5CD50E6-57D6-4FCF-B627-A1F3C91F06DF}" type="pres">
      <dgm:prSet presAssocID="{DD8E9CC4-A373-48F2-B30C-2CB3B5AF94F4}" presName="hierChild6" presStyleCnt="0"/>
      <dgm:spPr/>
    </dgm:pt>
    <dgm:pt modelId="{127FD6E7-472B-4AD3-A6D7-0AE1C54F82C1}" type="pres">
      <dgm:prSet presAssocID="{DD8E9CC4-A373-48F2-B30C-2CB3B5AF94F4}" presName="hierChild7" presStyleCnt="0"/>
      <dgm:spPr/>
    </dgm:pt>
    <dgm:pt modelId="{B0927D5E-BEE4-4611-92F1-597C6358BE63}" type="pres">
      <dgm:prSet presAssocID="{4877D468-F7CF-4A2D-AAD2-2B27A75D9A15}" presName="Name111" presStyleLbl="parChTrans1D3" presStyleIdx="2" presStyleCnt="6"/>
      <dgm:spPr/>
    </dgm:pt>
    <dgm:pt modelId="{A5996099-D61E-4F8C-B745-8BCFE3BC2760}" type="pres">
      <dgm:prSet presAssocID="{D204D897-8EDC-43E3-AF04-1437C88C4305}" presName="hierRoot3" presStyleCnt="0">
        <dgm:presLayoutVars>
          <dgm:hierBranch val="init"/>
        </dgm:presLayoutVars>
      </dgm:prSet>
      <dgm:spPr/>
    </dgm:pt>
    <dgm:pt modelId="{2FA5CAD4-733D-471E-B1F2-66ED9EC451C5}" type="pres">
      <dgm:prSet presAssocID="{D204D897-8EDC-43E3-AF04-1437C88C4305}" presName="rootComposite3" presStyleCnt="0"/>
      <dgm:spPr/>
    </dgm:pt>
    <dgm:pt modelId="{105DDEE1-2E36-48FE-872B-8F6EF2EAD05A}" type="pres">
      <dgm:prSet presAssocID="{D204D897-8EDC-43E3-AF04-1437C88C4305}" presName="rootText3" presStyleLbl="asst1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4599B8-49FC-4322-9B77-B7617A718E53}" type="pres">
      <dgm:prSet presAssocID="{D204D897-8EDC-43E3-AF04-1437C88C4305}" presName="rootConnector3" presStyleLbl="asst1" presStyleIdx="4" presStyleCnt="10"/>
      <dgm:spPr/>
    </dgm:pt>
    <dgm:pt modelId="{D05AF56C-4ADD-4230-BAC5-EEE3FCFB4049}" type="pres">
      <dgm:prSet presAssocID="{D204D897-8EDC-43E3-AF04-1437C88C4305}" presName="hierChild6" presStyleCnt="0"/>
      <dgm:spPr/>
    </dgm:pt>
    <dgm:pt modelId="{F594010C-CEA2-4758-9880-A979918BE33A}" type="pres">
      <dgm:prSet presAssocID="{D204D897-8EDC-43E3-AF04-1437C88C4305}" presName="hierChild7" presStyleCnt="0"/>
      <dgm:spPr/>
    </dgm:pt>
    <dgm:pt modelId="{08442A20-A2B9-40E5-B36E-F562886629A1}" type="pres">
      <dgm:prSet presAssocID="{ACF6FDA7-AF19-46DD-908B-D0A6255E00DA}" presName="Name111" presStyleLbl="parChTrans1D3" presStyleIdx="3" presStyleCnt="6"/>
      <dgm:spPr/>
    </dgm:pt>
    <dgm:pt modelId="{FF80F69E-FB7C-441C-85B1-102D41C6F82F}" type="pres">
      <dgm:prSet presAssocID="{7362A430-F098-40ED-93F6-D00A941AE90E}" presName="hierRoot3" presStyleCnt="0">
        <dgm:presLayoutVars>
          <dgm:hierBranch val="init"/>
        </dgm:presLayoutVars>
      </dgm:prSet>
      <dgm:spPr/>
    </dgm:pt>
    <dgm:pt modelId="{32744149-D337-4EF0-BD11-9024AC4C8757}" type="pres">
      <dgm:prSet presAssocID="{7362A430-F098-40ED-93F6-D00A941AE90E}" presName="rootComposite3" presStyleCnt="0"/>
      <dgm:spPr/>
    </dgm:pt>
    <dgm:pt modelId="{62B7D177-5B81-4CE3-89E7-D3FAED60F390}" type="pres">
      <dgm:prSet presAssocID="{7362A430-F098-40ED-93F6-D00A941AE90E}" presName="rootText3" presStyleLbl="asst1" presStyleIdx="5" presStyleCnt="10">
        <dgm:presLayoutVars>
          <dgm:chPref val="3"/>
        </dgm:presLayoutVars>
      </dgm:prSet>
      <dgm:spPr/>
    </dgm:pt>
    <dgm:pt modelId="{B0622A92-9CBD-4F08-8058-BE547273A494}" type="pres">
      <dgm:prSet presAssocID="{7362A430-F098-40ED-93F6-D00A941AE90E}" presName="rootConnector3" presStyleLbl="asst1" presStyleIdx="5" presStyleCnt="10"/>
      <dgm:spPr/>
    </dgm:pt>
    <dgm:pt modelId="{19219826-3A29-4E04-8349-C1A526DB50EE}" type="pres">
      <dgm:prSet presAssocID="{7362A430-F098-40ED-93F6-D00A941AE90E}" presName="hierChild6" presStyleCnt="0"/>
      <dgm:spPr/>
    </dgm:pt>
    <dgm:pt modelId="{8C593411-D0B4-411C-97AC-669FE11BB87A}" type="pres">
      <dgm:prSet presAssocID="{7362A430-F098-40ED-93F6-D00A941AE90E}" presName="hierChild7" presStyleCnt="0"/>
      <dgm:spPr/>
    </dgm:pt>
    <dgm:pt modelId="{98F7FA7F-342C-45E6-BE6F-81C07FC4E24B}" type="pres">
      <dgm:prSet presAssocID="{8551101C-A7F3-4B90-B6EE-B1C28F5D4862}" presName="Name111" presStyleLbl="parChTrans1D2" presStyleIdx="2" presStyleCnt="4"/>
      <dgm:spPr/>
    </dgm:pt>
    <dgm:pt modelId="{DD805EDB-4690-48C8-8E4E-47C617F695C4}" type="pres">
      <dgm:prSet presAssocID="{1511AC19-66BB-404C-A5EA-A70B791DEA50}" presName="hierRoot3" presStyleCnt="0">
        <dgm:presLayoutVars>
          <dgm:hierBranch val="init"/>
        </dgm:presLayoutVars>
      </dgm:prSet>
      <dgm:spPr/>
    </dgm:pt>
    <dgm:pt modelId="{834CF935-6B7B-4E2A-B9C8-145E2E7A1414}" type="pres">
      <dgm:prSet presAssocID="{1511AC19-66BB-404C-A5EA-A70B791DEA50}" presName="rootComposite3" presStyleCnt="0"/>
      <dgm:spPr/>
    </dgm:pt>
    <dgm:pt modelId="{38EF34E1-3B0D-48F2-8014-C33D19BEC4C2}" type="pres">
      <dgm:prSet presAssocID="{1511AC19-66BB-404C-A5EA-A70B791DEA50}" presName="rootText3" presStyleLbl="asst1" presStyleIdx="6" presStyleCnt="10" custLinFactNeighborX="1621" custLinFactNeighborY="15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A1440B-D4B9-4F44-A813-BE09EE3931F2}" type="pres">
      <dgm:prSet presAssocID="{1511AC19-66BB-404C-A5EA-A70B791DEA50}" presName="rootConnector3" presStyleLbl="asst1" presStyleIdx="6" presStyleCnt="10"/>
      <dgm:spPr/>
    </dgm:pt>
    <dgm:pt modelId="{40242777-CF01-4931-8577-A221673E4F36}" type="pres">
      <dgm:prSet presAssocID="{1511AC19-66BB-404C-A5EA-A70B791DEA50}" presName="hierChild6" presStyleCnt="0"/>
      <dgm:spPr/>
    </dgm:pt>
    <dgm:pt modelId="{F56DC5F5-BC66-4B5B-A66C-3775CF829666}" type="pres">
      <dgm:prSet presAssocID="{1511AC19-66BB-404C-A5EA-A70B791DEA50}" presName="hierChild7" presStyleCnt="0"/>
      <dgm:spPr/>
    </dgm:pt>
    <dgm:pt modelId="{CC60CD1C-0E93-4BD2-B04A-8CA71A597BEE}" type="pres">
      <dgm:prSet presAssocID="{BEDC6482-4C18-403C-916D-FEB83F043752}" presName="Name111" presStyleLbl="parChTrans1D2" presStyleIdx="3" presStyleCnt="4"/>
      <dgm:spPr/>
    </dgm:pt>
    <dgm:pt modelId="{5F32A9F1-D463-4B5C-AF6B-BF2B748F3E6A}" type="pres">
      <dgm:prSet presAssocID="{04414D67-05B8-4ED8-B0D5-F9C82013995F}" presName="hierRoot3" presStyleCnt="0">
        <dgm:presLayoutVars>
          <dgm:hierBranch val="init"/>
        </dgm:presLayoutVars>
      </dgm:prSet>
      <dgm:spPr/>
    </dgm:pt>
    <dgm:pt modelId="{FA403B69-2258-473F-A680-690DB80865A4}" type="pres">
      <dgm:prSet presAssocID="{04414D67-05B8-4ED8-B0D5-F9C82013995F}" presName="rootComposite3" presStyleCnt="0"/>
      <dgm:spPr/>
    </dgm:pt>
    <dgm:pt modelId="{9021BEFA-7433-4CB5-B492-0C4D0D5E50A3}" type="pres">
      <dgm:prSet presAssocID="{04414D67-05B8-4ED8-B0D5-F9C82013995F}" presName="rootText3" presStyleLbl="asst1" presStyleIdx="7" presStyleCnt="10">
        <dgm:presLayoutVars>
          <dgm:chPref val="3"/>
        </dgm:presLayoutVars>
      </dgm:prSet>
      <dgm:spPr/>
    </dgm:pt>
    <dgm:pt modelId="{F0D01293-11F4-44F8-BF13-6333B9C04548}" type="pres">
      <dgm:prSet presAssocID="{04414D67-05B8-4ED8-B0D5-F9C82013995F}" presName="rootConnector3" presStyleLbl="asst1" presStyleIdx="7" presStyleCnt="10"/>
      <dgm:spPr/>
    </dgm:pt>
    <dgm:pt modelId="{A22AC22F-F82A-4475-84F9-1512771D08AB}" type="pres">
      <dgm:prSet presAssocID="{04414D67-05B8-4ED8-B0D5-F9C82013995F}" presName="hierChild6" presStyleCnt="0"/>
      <dgm:spPr/>
    </dgm:pt>
    <dgm:pt modelId="{147E9E27-3FE2-4895-96B2-5229417BEE37}" type="pres">
      <dgm:prSet presAssocID="{04414D67-05B8-4ED8-B0D5-F9C82013995F}" presName="hierChild7" presStyleCnt="0"/>
      <dgm:spPr/>
    </dgm:pt>
    <dgm:pt modelId="{E0CCBBAC-3311-495D-B5F5-4E2745286233}" type="pres">
      <dgm:prSet presAssocID="{1E613B41-CD06-4B1A-B3BE-C0774917E30E}" presName="Name111" presStyleLbl="parChTrans1D3" presStyleIdx="4" presStyleCnt="6"/>
      <dgm:spPr/>
    </dgm:pt>
    <dgm:pt modelId="{6CB15FBB-949B-433C-BC9C-DCE1BFC190C1}" type="pres">
      <dgm:prSet presAssocID="{E6FD5AEA-F562-403E-8DB8-92460315E97B}" presName="hierRoot3" presStyleCnt="0">
        <dgm:presLayoutVars>
          <dgm:hierBranch val="init"/>
        </dgm:presLayoutVars>
      </dgm:prSet>
      <dgm:spPr/>
    </dgm:pt>
    <dgm:pt modelId="{B6651902-00A4-4223-824D-37C6ED065A38}" type="pres">
      <dgm:prSet presAssocID="{E6FD5AEA-F562-403E-8DB8-92460315E97B}" presName="rootComposite3" presStyleCnt="0"/>
      <dgm:spPr/>
    </dgm:pt>
    <dgm:pt modelId="{A4223FCC-5DB3-44AE-9B76-18BA1B14D35A}" type="pres">
      <dgm:prSet presAssocID="{E6FD5AEA-F562-403E-8DB8-92460315E97B}" presName="rootText3" presStyleLbl="asst1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733CAE-9E9D-41EC-B0AD-E5F211733B15}" type="pres">
      <dgm:prSet presAssocID="{E6FD5AEA-F562-403E-8DB8-92460315E97B}" presName="rootConnector3" presStyleLbl="asst1" presStyleIdx="8" presStyleCnt="10"/>
      <dgm:spPr/>
    </dgm:pt>
    <dgm:pt modelId="{139528FC-AF3C-4BE0-B4A1-86E7F649E48E}" type="pres">
      <dgm:prSet presAssocID="{E6FD5AEA-F562-403E-8DB8-92460315E97B}" presName="hierChild6" presStyleCnt="0"/>
      <dgm:spPr/>
    </dgm:pt>
    <dgm:pt modelId="{F2C18D73-F9B3-469A-9BFD-BA93610E4550}" type="pres">
      <dgm:prSet presAssocID="{E6FD5AEA-F562-403E-8DB8-92460315E97B}" presName="hierChild7" presStyleCnt="0"/>
      <dgm:spPr/>
    </dgm:pt>
    <dgm:pt modelId="{62A67761-D37C-45F6-A6B2-CB7536DDF19A}" type="pres">
      <dgm:prSet presAssocID="{40505628-EC56-43AC-B4FA-24F2A640D18B}" presName="Name111" presStyleLbl="parChTrans1D3" presStyleIdx="5" presStyleCnt="6"/>
      <dgm:spPr/>
    </dgm:pt>
    <dgm:pt modelId="{D8A02119-4F99-46D8-BDF5-6162C70FD8B4}" type="pres">
      <dgm:prSet presAssocID="{9D465047-0DAB-4400-BD1C-C95B79FB314F}" presName="hierRoot3" presStyleCnt="0">
        <dgm:presLayoutVars>
          <dgm:hierBranch val="init"/>
        </dgm:presLayoutVars>
      </dgm:prSet>
      <dgm:spPr/>
    </dgm:pt>
    <dgm:pt modelId="{829848D6-29B7-4AC4-B9F5-CA0B420B2311}" type="pres">
      <dgm:prSet presAssocID="{9D465047-0DAB-4400-BD1C-C95B79FB314F}" presName="rootComposite3" presStyleCnt="0"/>
      <dgm:spPr/>
    </dgm:pt>
    <dgm:pt modelId="{DE4E3898-CF8E-4A36-B494-05E856B053BF}" type="pres">
      <dgm:prSet presAssocID="{9D465047-0DAB-4400-BD1C-C95B79FB314F}" presName="rootText3" presStyleLbl="asst1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81D1A-A5B6-4978-A55D-0229322246F8}" type="pres">
      <dgm:prSet presAssocID="{9D465047-0DAB-4400-BD1C-C95B79FB314F}" presName="rootConnector3" presStyleLbl="asst1" presStyleIdx="9" presStyleCnt="10"/>
      <dgm:spPr/>
    </dgm:pt>
    <dgm:pt modelId="{857020E7-2A9C-4FCB-9F93-8B55E7599C9F}" type="pres">
      <dgm:prSet presAssocID="{9D465047-0DAB-4400-BD1C-C95B79FB314F}" presName="hierChild6" presStyleCnt="0"/>
      <dgm:spPr/>
    </dgm:pt>
    <dgm:pt modelId="{62723581-2477-4FFD-8DA3-BBC6D29A6FF3}" type="pres">
      <dgm:prSet presAssocID="{9D465047-0DAB-4400-BD1C-C95B79FB314F}" presName="hierChild7" presStyleCnt="0"/>
      <dgm:spPr/>
    </dgm:pt>
  </dgm:ptLst>
  <dgm:cxnLst>
    <dgm:cxn modelId="{B6B114FE-2A3D-49B1-9201-207BA03F2B79}" type="presOf" srcId="{BC4FFC5E-6F0C-4A47-91FC-484C56C51DEA}" destId="{ECC7BD0E-48D3-4B79-9C90-8D5A6ED32F28}" srcOrd="1" destOrd="0" presId="urn:microsoft.com/office/officeart/2005/8/layout/orgChart1"/>
    <dgm:cxn modelId="{95185376-56B2-4E0C-A58C-A12D659F7394}" srcId="{BC4FFC5E-6F0C-4A47-91FC-484C56C51DEA}" destId="{321F21F2-63D5-41DE-8648-81EB9CE0AE6A}" srcOrd="0" destOrd="0" parTransId="{47D06ADE-25A6-49A0-B426-D59999975756}" sibTransId="{9B8F6F13-D71B-4C7D-B254-26649B7C66D1}"/>
    <dgm:cxn modelId="{83669939-CE3F-472D-9229-5556514FC683}" type="presOf" srcId="{DD8E9CC4-A373-48F2-B30C-2CB3B5AF94F4}" destId="{E86BBA0E-B84A-4B01-B157-03D5CC315A74}" srcOrd="1" destOrd="0" presId="urn:microsoft.com/office/officeart/2005/8/layout/orgChart1"/>
    <dgm:cxn modelId="{686BA37A-8EAC-4159-B834-2E50D7A187DD}" srcId="{BC4FFC5E-6F0C-4A47-91FC-484C56C51DEA}" destId="{57BD00CE-CCAE-47A1-BEBB-517520D10565}" srcOrd="1" destOrd="0" parTransId="{DE3BF355-04AB-470B-B8E9-B5DFBDA57290}" sibTransId="{C87BAF90-7860-4393-A71C-A946A77B7356}"/>
    <dgm:cxn modelId="{563EF14E-B371-4309-BBC7-EF462A120935}" type="presOf" srcId="{04414D67-05B8-4ED8-B0D5-F9C82013995F}" destId="{9021BEFA-7433-4CB5-B492-0C4D0D5E50A3}" srcOrd="0" destOrd="0" presId="urn:microsoft.com/office/officeart/2005/8/layout/orgChart1"/>
    <dgm:cxn modelId="{F8DC010A-1244-4A57-AC1F-71B23AF73C0C}" srcId="{57BD00CE-CCAE-47A1-BEBB-517520D10565}" destId="{DD8E9CC4-A373-48F2-B30C-2CB3B5AF94F4}" srcOrd="0" destOrd="0" parTransId="{F99BCC0B-6494-4E0A-9CCC-82B1AC47B261}" sibTransId="{FAB27CD0-37B0-4B41-8E17-652AFFA1CDDA}"/>
    <dgm:cxn modelId="{613BB8CF-E146-4D74-8F6B-1CD97659B38B}" type="presOf" srcId="{43444A99-2F05-4DA4-9EF7-9B81411109D1}" destId="{346B8631-FE67-423B-92E5-D1EEC5325BEA}" srcOrd="1" destOrd="0" presId="urn:microsoft.com/office/officeart/2005/8/layout/orgChart1"/>
    <dgm:cxn modelId="{2FE5B809-D759-47CE-AF5C-2FFEAED9FDDB}" type="presOf" srcId="{57BD00CE-CCAE-47A1-BEBB-517520D10565}" destId="{AC6D7621-CA4E-4DDE-B195-0674E47E8629}" srcOrd="1" destOrd="0" presId="urn:microsoft.com/office/officeart/2005/8/layout/orgChart1"/>
    <dgm:cxn modelId="{40F3656A-3E6C-4C77-A485-65696CB88070}" type="presOf" srcId="{781FEFE0-E688-40AB-9708-6C58A72B9D83}" destId="{129054F9-26EA-4B72-A380-A5DE28FA99F3}" srcOrd="0" destOrd="0" presId="urn:microsoft.com/office/officeart/2005/8/layout/orgChart1"/>
    <dgm:cxn modelId="{FA27A6E0-1896-4BB6-9318-12E16EF104CC}" type="presOf" srcId="{DD8E9CC4-A373-48F2-B30C-2CB3B5AF94F4}" destId="{E63599CF-0A1C-41F9-A095-113E1C79A677}" srcOrd="0" destOrd="0" presId="urn:microsoft.com/office/officeart/2005/8/layout/orgChart1"/>
    <dgm:cxn modelId="{6DD391F8-2906-40E1-89EE-49DEF1D11A62}" type="presOf" srcId="{BC4FFC5E-6F0C-4A47-91FC-484C56C51DEA}" destId="{3C3A29E6-D674-4895-9480-E7244B6AF15D}" srcOrd="0" destOrd="0" presId="urn:microsoft.com/office/officeart/2005/8/layout/orgChart1"/>
    <dgm:cxn modelId="{C7380465-C0ED-46CB-9B1F-7940703253EB}" type="presOf" srcId="{1E613B41-CD06-4B1A-B3BE-C0774917E30E}" destId="{E0CCBBAC-3311-495D-B5F5-4E2745286233}" srcOrd="0" destOrd="0" presId="urn:microsoft.com/office/officeart/2005/8/layout/orgChart1"/>
    <dgm:cxn modelId="{FAB8A998-2D01-47C5-B211-BB57E588A8A3}" type="presOf" srcId="{ACF6FDA7-AF19-46DD-908B-D0A6255E00DA}" destId="{08442A20-A2B9-40E5-B36E-F562886629A1}" srcOrd="0" destOrd="0" presId="urn:microsoft.com/office/officeart/2005/8/layout/orgChart1"/>
    <dgm:cxn modelId="{B685310E-F1A0-47D0-AD8D-B252D72EB8C0}" srcId="{04414D67-05B8-4ED8-B0D5-F9C82013995F}" destId="{E6FD5AEA-F562-403E-8DB8-92460315E97B}" srcOrd="0" destOrd="0" parTransId="{1E613B41-CD06-4B1A-B3BE-C0774917E30E}" sibTransId="{EDA7C367-1442-481B-B7F8-56D70E7C82BD}"/>
    <dgm:cxn modelId="{6A93F1B0-84F4-4ECC-9E2B-2517C597A75D}" srcId="{321F21F2-63D5-41DE-8648-81EB9CE0AE6A}" destId="{43444A99-2F05-4DA4-9EF7-9B81411109D1}" srcOrd="0" destOrd="0" parTransId="{6A52569B-DC74-4129-9865-68E58886E6AE}" sibTransId="{27109862-20CE-48F2-939B-664AF439FA4B}"/>
    <dgm:cxn modelId="{2C7F624D-60FB-4FFD-875C-5E7C90169E1A}" type="presOf" srcId="{1511AC19-66BB-404C-A5EA-A70B791DEA50}" destId="{25A1440B-D4B9-4F44-A813-BE09EE3931F2}" srcOrd="1" destOrd="0" presId="urn:microsoft.com/office/officeart/2005/8/layout/orgChart1"/>
    <dgm:cxn modelId="{4E4C0094-2E13-4BB3-A672-35B66DB0B58B}" type="presOf" srcId="{F99BCC0B-6494-4E0A-9CCC-82B1AC47B261}" destId="{7D3C20C2-C0A1-4F4F-BF2C-9957D29470DD}" srcOrd="0" destOrd="0" presId="urn:microsoft.com/office/officeart/2005/8/layout/orgChart1"/>
    <dgm:cxn modelId="{3E03D77F-779B-47D6-BE86-9718591025C0}" type="presOf" srcId="{04414D67-05B8-4ED8-B0D5-F9C82013995F}" destId="{F0D01293-11F4-44F8-BF13-6333B9C04548}" srcOrd="1" destOrd="0" presId="urn:microsoft.com/office/officeart/2005/8/layout/orgChart1"/>
    <dgm:cxn modelId="{92F58D35-D7D6-4EDE-9BB7-C7368C8A633D}" type="presOf" srcId="{8551101C-A7F3-4B90-B6EE-B1C28F5D4862}" destId="{98F7FA7F-342C-45E6-BE6F-81C07FC4E24B}" srcOrd="0" destOrd="0" presId="urn:microsoft.com/office/officeart/2005/8/layout/orgChart1"/>
    <dgm:cxn modelId="{DFB75456-A951-4A58-A22D-574BC7876CD8}" type="presOf" srcId="{7362A430-F098-40ED-93F6-D00A941AE90E}" destId="{B0622A92-9CBD-4F08-8058-BE547273A494}" srcOrd="1" destOrd="0" presId="urn:microsoft.com/office/officeart/2005/8/layout/orgChart1"/>
    <dgm:cxn modelId="{BA6C0085-3879-40C8-83CF-95669C2E6318}" type="presOf" srcId="{9D465047-0DAB-4400-BD1C-C95B79FB314F}" destId="{6E581D1A-A5B6-4978-A55D-0229322246F8}" srcOrd="1" destOrd="0" presId="urn:microsoft.com/office/officeart/2005/8/layout/orgChart1"/>
    <dgm:cxn modelId="{12C6F19D-F08B-4E3E-BE5B-CC057DEF1804}" srcId="{04414D67-05B8-4ED8-B0D5-F9C82013995F}" destId="{9D465047-0DAB-4400-BD1C-C95B79FB314F}" srcOrd="1" destOrd="0" parTransId="{40505628-EC56-43AC-B4FA-24F2A640D18B}" sibTransId="{8A74DBAC-A7D4-45AE-9477-33AB54DF5122}"/>
    <dgm:cxn modelId="{ADCD8FD7-DB37-48BE-B0F0-3205F99A8215}" srcId="{BC4FFC5E-6F0C-4A47-91FC-484C56C51DEA}" destId="{04414D67-05B8-4ED8-B0D5-F9C82013995F}" srcOrd="3" destOrd="0" parTransId="{BEDC6482-4C18-403C-916D-FEB83F043752}" sibTransId="{40BBD8D3-EC65-4280-B833-7789B47E1169}"/>
    <dgm:cxn modelId="{F8BA5A50-C137-448C-B6E7-F47BFAE20E11}" type="presOf" srcId="{E6FD5AEA-F562-403E-8DB8-92460315E97B}" destId="{A4223FCC-5DB3-44AE-9B76-18BA1B14D35A}" srcOrd="0" destOrd="0" presId="urn:microsoft.com/office/officeart/2005/8/layout/orgChart1"/>
    <dgm:cxn modelId="{83022193-C4EF-4D7A-BDC5-F206F9912B36}" type="presOf" srcId="{1511AC19-66BB-404C-A5EA-A70B791DEA50}" destId="{38EF34E1-3B0D-48F2-8014-C33D19BEC4C2}" srcOrd="0" destOrd="0" presId="urn:microsoft.com/office/officeart/2005/8/layout/orgChart1"/>
    <dgm:cxn modelId="{639C11DE-14B8-438F-A374-5F72FD86BE7D}" type="presOf" srcId="{57BD00CE-CCAE-47A1-BEBB-517520D10565}" destId="{D341129C-9937-4C26-B1FA-7A490E778EAA}" srcOrd="0" destOrd="0" presId="urn:microsoft.com/office/officeart/2005/8/layout/orgChart1"/>
    <dgm:cxn modelId="{C60F367E-A1B9-49EE-8F7C-F06979D70802}" type="presOf" srcId="{D204D897-8EDC-43E3-AF04-1437C88C4305}" destId="{105DDEE1-2E36-48FE-872B-8F6EF2EAD05A}" srcOrd="0" destOrd="0" presId="urn:microsoft.com/office/officeart/2005/8/layout/orgChart1"/>
    <dgm:cxn modelId="{3228FF83-6296-4D5E-BF2D-119E71C64E6D}" srcId="{781FEFE0-E688-40AB-9708-6C58A72B9D83}" destId="{BC4FFC5E-6F0C-4A47-91FC-484C56C51DEA}" srcOrd="0" destOrd="0" parTransId="{2D3FC200-7227-4E01-AA51-BE6BE0D200CD}" sibTransId="{FFBCC823-5567-47D8-98C5-1A124D71B263}"/>
    <dgm:cxn modelId="{0B95273F-8097-4439-996B-EC202F54D2C2}" type="presOf" srcId="{40505628-EC56-43AC-B4FA-24F2A640D18B}" destId="{62A67761-D37C-45F6-A6B2-CB7536DDF19A}" srcOrd="0" destOrd="0" presId="urn:microsoft.com/office/officeart/2005/8/layout/orgChart1"/>
    <dgm:cxn modelId="{34E30AAB-31D2-42A2-9160-A443330D02FB}" type="presOf" srcId="{47D06ADE-25A6-49A0-B426-D59999975756}" destId="{50329297-0431-4089-96E1-D958BB343B57}" srcOrd="0" destOrd="0" presId="urn:microsoft.com/office/officeart/2005/8/layout/orgChart1"/>
    <dgm:cxn modelId="{14BCB4E9-9AAD-40E9-B54D-EA2BA9DE6253}" type="presOf" srcId="{BEDC6482-4C18-403C-916D-FEB83F043752}" destId="{CC60CD1C-0E93-4BD2-B04A-8CA71A597BEE}" srcOrd="0" destOrd="0" presId="urn:microsoft.com/office/officeart/2005/8/layout/orgChart1"/>
    <dgm:cxn modelId="{35406F45-9DE2-44DF-8767-B47F95CFB3FA}" type="presOf" srcId="{9D465047-0DAB-4400-BD1C-C95B79FB314F}" destId="{DE4E3898-CF8E-4A36-B494-05E856B053BF}" srcOrd="0" destOrd="0" presId="urn:microsoft.com/office/officeart/2005/8/layout/orgChart1"/>
    <dgm:cxn modelId="{761D7F47-D8E8-4502-97DF-E5308B20C710}" type="presOf" srcId="{321F21F2-63D5-41DE-8648-81EB9CE0AE6A}" destId="{28F6CA23-E41A-4A19-94E7-44D1885982BA}" srcOrd="0" destOrd="0" presId="urn:microsoft.com/office/officeart/2005/8/layout/orgChart1"/>
    <dgm:cxn modelId="{8DCCBD22-CBD3-4C4C-B1DD-67B3FCC9A65F}" type="presOf" srcId="{43444A99-2F05-4DA4-9EF7-9B81411109D1}" destId="{23E38F2B-A2B6-4526-B25E-FE333A23C702}" srcOrd="0" destOrd="0" presId="urn:microsoft.com/office/officeart/2005/8/layout/orgChart1"/>
    <dgm:cxn modelId="{9B7DF50A-C450-4A47-B020-8121DD3B3586}" type="presOf" srcId="{D204D897-8EDC-43E3-AF04-1437C88C4305}" destId="{C54599B8-49FC-4322-9B77-B7617A718E53}" srcOrd="1" destOrd="0" presId="urn:microsoft.com/office/officeart/2005/8/layout/orgChart1"/>
    <dgm:cxn modelId="{2CE67893-1C74-4507-B424-16745DFC77CD}" type="presOf" srcId="{4877D468-F7CF-4A2D-AAD2-2B27A75D9A15}" destId="{B0927D5E-BEE4-4611-92F1-597C6358BE63}" srcOrd="0" destOrd="0" presId="urn:microsoft.com/office/officeart/2005/8/layout/orgChart1"/>
    <dgm:cxn modelId="{AA02341D-B2DD-411E-854F-793823D438F3}" type="presOf" srcId="{7362A430-F098-40ED-93F6-D00A941AE90E}" destId="{62B7D177-5B81-4CE3-89E7-D3FAED60F390}" srcOrd="0" destOrd="0" presId="urn:microsoft.com/office/officeart/2005/8/layout/orgChart1"/>
    <dgm:cxn modelId="{711E2ED3-B039-4803-8DED-F7FA9B769D8C}" srcId="{BC4FFC5E-6F0C-4A47-91FC-484C56C51DEA}" destId="{1511AC19-66BB-404C-A5EA-A70B791DEA50}" srcOrd="2" destOrd="0" parTransId="{8551101C-A7F3-4B90-B6EE-B1C28F5D4862}" sibTransId="{743B446D-E631-4825-B807-A7E07AD806EE}"/>
    <dgm:cxn modelId="{76564B45-85CA-490F-B6B4-8036933BFDC0}" type="presOf" srcId="{DE3BF355-04AB-470B-B8E9-B5DFBDA57290}" destId="{020469EF-57E1-417D-B9D7-BE3173B1B318}" srcOrd="0" destOrd="0" presId="urn:microsoft.com/office/officeart/2005/8/layout/orgChart1"/>
    <dgm:cxn modelId="{EAA5ABEE-B329-477A-8A71-B1D35A61CBB4}" type="presOf" srcId="{6A52569B-DC74-4129-9865-68E58886E6AE}" destId="{341C4CC0-8FDE-464C-9712-A98DFB9490B6}" srcOrd="0" destOrd="0" presId="urn:microsoft.com/office/officeart/2005/8/layout/orgChart1"/>
    <dgm:cxn modelId="{ED9CB853-C3D4-4424-BDC9-D32F9BC4D63C}" srcId="{57BD00CE-CCAE-47A1-BEBB-517520D10565}" destId="{D204D897-8EDC-43E3-AF04-1437C88C4305}" srcOrd="1" destOrd="0" parTransId="{4877D468-F7CF-4A2D-AAD2-2B27A75D9A15}" sibTransId="{8A2275A5-48B3-4024-94E1-24D7F966B4E1}"/>
    <dgm:cxn modelId="{8D570159-1C14-485B-A381-D0AB69FF2E7A}" type="presOf" srcId="{E6FD5AEA-F562-403E-8DB8-92460315E97B}" destId="{21733CAE-9E9D-41EC-B0AD-E5F211733B15}" srcOrd="1" destOrd="0" presId="urn:microsoft.com/office/officeart/2005/8/layout/orgChart1"/>
    <dgm:cxn modelId="{605B24FB-E61D-4FFE-AC8F-ECE79D7C9018}" srcId="{57BD00CE-CCAE-47A1-BEBB-517520D10565}" destId="{7362A430-F098-40ED-93F6-D00A941AE90E}" srcOrd="2" destOrd="0" parTransId="{ACF6FDA7-AF19-46DD-908B-D0A6255E00DA}" sibTransId="{1BFF764A-BF6D-4D32-A5BF-346124811268}"/>
    <dgm:cxn modelId="{1C854A75-0DE5-4CC2-A799-419791991045}" type="presOf" srcId="{321F21F2-63D5-41DE-8648-81EB9CE0AE6A}" destId="{D7F4D54B-5BBE-44F0-8593-A1E0A35789A0}" srcOrd="1" destOrd="0" presId="urn:microsoft.com/office/officeart/2005/8/layout/orgChart1"/>
    <dgm:cxn modelId="{CEF3AE86-B71E-46BF-B068-6FE5D0772C12}" type="presParOf" srcId="{129054F9-26EA-4B72-A380-A5DE28FA99F3}" destId="{35E80ED3-09C6-4FCB-8731-093B1A7E4549}" srcOrd="0" destOrd="0" presId="urn:microsoft.com/office/officeart/2005/8/layout/orgChart1"/>
    <dgm:cxn modelId="{072E4774-81CB-4A5E-804B-0AF6C9E2AA5C}" type="presParOf" srcId="{35E80ED3-09C6-4FCB-8731-093B1A7E4549}" destId="{2B878043-22B0-407C-8C7D-27BFF715897F}" srcOrd="0" destOrd="0" presId="urn:microsoft.com/office/officeart/2005/8/layout/orgChart1"/>
    <dgm:cxn modelId="{8939472F-8BD2-44EC-9CAE-0614951EC797}" type="presParOf" srcId="{2B878043-22B0-407C-8C7D-27BFF715897F}" destId="{3C3A29E6-D674-4895-9480-E7244B6AF15D}" srcOrd="0" destOrd="0" presId="urn:microsoft.com/office/officeart/2005/8/layout/orgChart1"/>
    <dgm:cxn modelId="{4BA9B453-C224-4538-9750-192A88DE2F45}" type="presParOf" srcId="{2B878043-22B0-407C-8C7D-27BFF715897F}" destId="{ECC7BD0E-48D3-4B79-9C90-8D5A6ED32F28}" srcOrd="1" destOrd="0" presId="urn:microsoft.com/office/officeart/2005/8/layout/orgChart1"/>
    <dgm:cxn modelId="{F82D71E0-7162-4688-A28F-E4815AC53665}" type="presParOf" srcId="{35E80ED3-09C6-4FCB-8731-093B1A7E4549}" destId="{717E7B2E-5852-4BB9-B004-96A330619E35}" srcOrd="1" destOrd="0" presId="urn:microsoft.com/office/officeart/2005/8/layout/orgChart1"/>
    <dgm:cxn modelId="{61C8493B-18F1-4750-A070-F81F2C531AC6}" type="presParOf" srcId="{35E80ED3-09C6-4FCB-8731-093B1A7E4549}" destId="{5BB21CDB-C552-4103-8814-1D1642030CCB}" srcOrd="2" destOrd="0" presId="urn:microsoft.com/office/officeart/2005/8/layout/orgChart1"/>
    <dgm:cxn modelId="{AAD48B03-95C2-474C-83DF-0C970A8622A8}" type="presParOf" srcId="{5BB21CDB-C552-4103-8814-1D1642030CCB}" destId="{50329297-0431-4089-96E1-D958BB343B57}" srcOrd="0" destOrd="0" presId="urn:microsoft.com/office/officeart/2005/8/layout/orgChart1"/>
    <dgm:cxn modelId="{DB56383E-CAF8-4462-BC89-5B750EB9127C}" type="presParOf" srcId="{5BB21CDB-C552-4103-8814-1D1642030CCB}" destId="{1E79294A-04E2-48C9-B19C-88715732EF22}" srcOrd="1" destOrd="0" presId="urn:microsoft.com/office/officeart/2005/8/layout/orgChart1"/>
    <dgm:cxn modelId="{396641E0-66A1-4041-8A98-CA230810DC03}" type="presParOf" srcId="{1E79294A-04E2-48C9-B19C-88715732EF22}" destId="{E03F35D0-FC17-41F0-857C-525D86F4EEC3}" srcOrd="0" destOrd="0" presId="urn:microsoft.com/office/officeart/2005/8/layout/orgChart1"/>
    <dgm:cxn modelId="{03D80BD9-1C47-41BA-B947-A022F2B59C38}" type="presParOf" srcId="{E03F35D0-FC17-41F0-857C-525D86F4EEC3}" destId="{28F6CA23-E41A-4A19-94E7-44D1885982BA}" srcOrd="0" destOrd="0" presId="urn:microsoft.com/office/officeart/2005/8/layout/orgChart1"/>
    <dgm:cxn modelId="{BE83017A-89C7-461E-97B8-B26141485549}" type="presParOf" srcId="{E03F35D0-FC17-41F0-857C-525D86F4EEC3}" destId="{D7F4D54B-5BBE-44F0-8593-A1E0A35789A0}" srcOrd="1" destOrd="0" presId="urn:microsoft.com/office/officeart/2005/8/layout/orgChart1"/>
    <dgm:cxn modelId="{F11800D0-42E6-42A6-A060-A0FD0B571891}" type="presParOf" srcId="{1E79294A-04E2-48C9-B19C-88715732EF22}" destId="{BEF5A5B3-E5D6-4506-B955-FF7105DD7543}" srcOrd="1" destOrd="0" presId="urn:microsoft.com/office/officeart/2005/8/layout/orgChart1"/>
    <dgm:cxn modelId="{9C199B01-3F1E-4F95-AB01-ACA5F49B0A6C}" type="presParOf" srcId="{1E79294A-04E2-48C9-B19C-88715732EF22}" destId="{E1776FF5-AF3D-4BDE-A1F7-24AAF44EF822}" srcOrd="2" destOrd="0" presId="urn:microsoft.com/office/officeart/2005/8/layout/orgChart1"/>
    <dgm:cxn modelId="{2E3E2A80-3C1A-4838-AF8B-5605883DCFD3}" type="presParOf" srcId="{E1776FF5-AF3D-4BDE-A1F7-24AAF44EF822}" destId="{341C4CC0-8FDE-464C-9712-A98DFB9490B6}" srcOrd="0" destOrd="0" presId="urn:microsoft.com/office/officeart/2005/8/layout/orgChart1"/>
    <dgm:cxn modelId="{48B72F2D-C8D9-44E9-B8BC-FB3F4A6A949A}" type="presParOf" srcId="{E1776FF5-AF3D-4BDE-A1F7-24AAF44EF822}" destId="{C026BE3F-DE38-4BB8-AB87-3A004149E221}" srcOrd="1" destOrd="0" presId="urn:microsoft.com/office/officeart/2005/8/layout/orgChart1"/>
    <dgm:cxn modelId="{11E095A6-C5CA-42A0-A574-56EAD881AF93}" type="presParOf" srcId="{C026BE3F-DE38-4BB8-AB87-3A004149E221}" destId="{BC1FCA63-8F5B-4FF6-9A3A-89E11832DCBA}" srcOrd="0" destOrd="0" presId="urn:microsoft.com/office/officeart/2005/8/layout/orgChart1"/>
    <dgm:cxn modelId="{D9F2CDAB-FE6F-477C-943E-AF4418A1638D}" type="presParOf" srcId="{BC1FCA63-8F5B-4FF6-9A3A-89E11832DCBA}" destId="{23E38F2B-A2B6-4526-B25E-FE333A23C702}" srcOrd="0" destOrd="0" presId="urn:microsoft.com/office/officeart/2005/8/layout/orgChart1"/>
    <dgm:cxn modelId="{1F9C0D63-01AB-4D5A-A9E4-4AF4C0CD898D}" type="presParOf" srcId="{BC1FCA63-8F5B-4FF6-9A3A-89E11832DCBA}" destId="{346B8631-FE67-423B-92E5-D1EEC5325BEA}" srcOrd="1" destOrd="0" presId="urn:microsoft.com/office/officeart/2005/8/layout/orgChart1"/>
    <dgm:cxn modelId="{D993D177-BE1F-406C-83FC-01F6AF504AB2}" type="presParOf" srcId="{C026BE3F-DE38-4BB8-AB87-3A004149E221}" destId="{150072E8-2A14-4A8A-A9EA-C3D1D03B9E22}" srcOrd="1" destOrd="0" presId="urn:microsoft.com/office/officeart/2005/8/layout/orgChart1"/>
    <dgm:cxn modelId="{4091B519-B2D7-4EE5-B97A-F418A2F9200E}" type="presParOf" srcId="{C026BE3F-DE38-4BB8-AB87-3A004149E221}" destId="{55581B8B-4846-4105-AAC3-55F57863FA9E}" srcOrd="2" destOrd="0" presId="urn:microsoft.com/office/officeart/2005/8/layout/orgChart1"/>
    <dgm:cxn modelId="{6FAEA7C4-EFEB-489F-A3E5-D017A39D0239}" type="presParOf" srcId="{5BB21CDB-C552-4103-8814-1D1642030CCB}" destId="{020469EF-57E1-417D-B9D7-BE3173B1B318}" srcOrd="2" destOrd="0" presId="urn:microsoft.com/office/officeart/2005/8/layout/orgChart1"/>
    <dgm:cxn modelId="{D107917B-8AF8-4575-8958-F099927F953D}" type="presParOf" srcId="{5BB21CDB-C552-4103-8814-1D1642030CCB}" destId="{AF1CB845-5CE9-4E78-854A-F78EE01EFF53}" srcOrd="3" destOrd="0" presId="urn:microsoft.com/office/officeart/2005/8/layout/orgChart1"/>
    <dgm:cxn modelId="{6ACE0973-6C97-4BB5-87DB-74E3B9E74FC5}" type="presParOf" srcId="{AF1CB845-5CE9-4E78-854A-F78EE01EFF53}" destId="{CCFBD865-B08F-4CAC-8AFF-2F30ECDD7C06}" srcOrd="0" destOrd="0" presId="urn:microsoft.com/office/officeart/2005/8/layout/orgChart1"/>
    <dgm:cxn modelId="{FD7366C2-3188-43E6-9DD3-C3F0862FDA1A}" type="presParOf" srcId="{CCFBD865-B08F-4CAC-8AFF-2F30ECDD7C06}" destId="{D341129C-9937-4C26-B1FA-7A490E778EAA}" srcOrd="0" destOrd="0" presId="urn:microsoft.com/office/officeart/2005/8/layout/orgChart1"/>
    <dgm:cxn modelId="{246828BE-487E-4D20-947A-469D5787603A}" type="presParOf" srcId="{CCFBD865-B08F-4CAC-8AFF-2F30ECDD7C06}" destId="{AC6D7621-CA4E-4DDE-B195-0674E47E8629}" srcOrd="1" destOrd="0" presId="urn:microsoft.com/office/officeart/2005/8/layout/orgChart1"/>
    <dgm:cxn modelId="{31FD8086-B932-4167-A714-C4FC4EA15D5B}" type="presParOf" srcId="{AF1CB845-5CE9-4E78-854A-F78EE01EFF53}" destId="{627EA5B6-0016-45F0-A6D1-6C157C7BFBFE}" srcOrd="1" destOrd="0" presId="urn:microsoft.com/office/officeart/2005/8/layout/orgChart1"/>
    <dgm:cxn modelId="{F151ACDF-CE66-4D78-B8FD-200342875AE6}" type="presParOf" srcId="{AF1CB845-5CE9-4E78-854A-F78EE01EFF53}" destId="{4AFE5C62-8954-4E30-933B-707E78F708FB}" srcOrd="2" destOrd="0" presId="urn:microsoft.com/office/officeart/2005/8/layout/orgChart1"/>
    <dgm:cxn modelId="{E0DF3BB8-28B8-4533-9BFE-C9B246D31190}" type="presParOf" srcId="{4AFE5C62-8954-4E30-933B-707E78F708FB}" destId="{7D3C20C2-C0A1-4F4F-BF2C-9957D29470DD}" srcOrd="0" destOrd="0" presId="urn:microsoft.com/office/officeart/2005/8/layout/orgChart1"/>
    <dgm:cxn modelId="{B710DB12-5741-49B3-97EC-432A57BE8EA2}" type="presParOf" srcId="{4AFE5C62-8954-4E30-933B-707E78F708FB}" destId="{00CDD2A6-A551-4AF0-9CDE-F30EC450FF2F}" srcOrd="1" destOrd="0" presId="urn:microsoft.com/office/officeart/2005/8/layout/orgChart1"/>
    <dgm:cxn modelId="{469959D3-AFDF-4A51-926B-6FB6AECC304C}" type="presParOf" srcId="{00CDD2A6-A551-4AF0-9CDE-F30EC450FF2F}" destId="{BDA54DB4-0502-42E0-B07F-51B74DDCEFF8}" srcOrd="0" destOrd="0" presId="urn:microsoft.com/office/officeart/2005/8/layout/orgChart1"/>
    <dgm:cxn modelId="{71C34E11-DB17-4BDD-B8B1-081C856378E5}" type="presParOf" srcId="{BDA54DB4-0502-42E0-B07F-51B74DDCEFF8}" destId="{E63599CF-0A1C-41F9-A095-113E1C79A677}" srcOrd="0" destOrd="0" presId="urn:microsoft.com/office/officeart/2005/8/layout/orgChart1"/>
    <dgm:cxn modelId="{6EDD1A22-0167-4B00-8E94-E29EF885B24B}" type="presParOf" srcId="{BDA54DB4-0502-42E0-B07F-51B74DDCEFF8}" destId="{E86BBA0E-B84A-4B01-B157-03D5CC315A74}" srcOrd="1" destOrd="0" presId="urn:microsoft.com/office/officeart/2005/8/layout/orgChart1"/>
    <dgm:cxn modelId="{6874F891-C27A-47F6-9134-2A105E69EF77}" type="presParOf" srcId="{00CDD2A6-A551-4AF0-9CDE-F30EC450FF2F}" destId="{F5CD50E6-57D6-4FCF-B627-A1F3C91F06DF}" srcOrd="1" destOrd="0" presId="urn:microsoft.com/office/officeart/2005/8/layout/orgChart1"/>
    <dgm:cxn modelId="{C00F7093-72BC-4F0A-9CCB-5C089B07BBD3}" type="presParOf" srcId="{00CDD2A6-A551-4AF0-9CDE-F30EC450FF2F}" destId="{127FD6E7-472B-4AD3-A6D7-0AE1C54F82C1}" srcOrd="2" destOrd="0" presId="urn:microsoft.com/office/officeart/2005/8/layout/orgChart1"/>
    <dgm:cxn modelId="{125DC094-2DD8-46D3-9BAE-6E05AF30D07A}" type="presParOf" srcId="{4AFE5C62-8954-4E30-933B-707E78F708FB}" destId="{B0927D5E-BEE4-4611-92F1-597C6358BE63}" srcOrd="2" destOrd="0" presId="urn:microsoft.com/office/officeart/2005/8/layout/orgChart1"/>
    <dgm:cxn modelId="{B7B352BB-2BD8-4517-A2B9-FADCB3DC02E9}" type="presParOf" srcId="{4AFE5C62-8954-4E30-933B-707E78F708FB}" destId="{A5996099-D61E-4F8C-B745-8BCFE3BC2760}" srcOrd="3" destOrd="0" presId="urn:microsoft.com/office/officeart/2005/8/layout/orgChart1"/>
    <dgm:cxn modelId="{92231056-E1CC-4101-B639-A03BCC73A803}" type="presParOf" srcId="{A5996099-D61E-4F8C-B745-8BCFE3BC2760}" destId="{2FA5CAD4-733D-471E-B1F2-66ED9EC451C5}" srcOrd="0" destOrd="0" presId="urn:microsoft.com/office/officeart/2005/8/layout/orgChart1"/>
    <dgm:cxn modelId="{19101B5A-692C-4709-899C-4F5E8EB5B0FD}" type="presParOf" srcId="{2FA5CAD4-733D-471E-B1F2-66ED9EC451C5}" destId="{105DDEE1-2E36-48FE-872B-8F6EF2EAD05A}" srcOrd="0" destOrd="0" presId="urn:microsoft.com/office/officeart/2005/8/layout/orgChart1"/>
    <dgm:cxn modelId="{55746D1C-54E6-4380-BD78-36DD6ED7D6C4}" type="presParOf" srcId="{2FA5CAD4-733D-471E-B1F2-66ED9EC451C5}" destId="{C54599B8-49FC-4322-9B77-B7617A718E53}" srcOrd="1" destOrd="0" presId="urn:microsoft.com/office/officeart/2005/8/layout/orgChart1"/>
    <dgm:cxn modelId="{B9CCB59F-1393-4516-A6F9-526E5B4DD2A0}" type="presParOf" srcId="{A5996099-D61E-4F8C-B745-8BCFE3BC2760}" destId="{D05AF56C-4ADD-4230-BAC5-EEE3FCFB4049}" srcOrd="1" destOrd="0" presId="urn:microsoft.com/office/officeart/2005/8/layout/orgChart1"/>
    <dgm:cxn modelId="{6EA8E089-D3EF-4636-9253-244B0001CB5B}" type="presParOf" srcId="{A5996099-D61E-4F8C-B745-8BCFE3BC2760}" destId="{F594010C-CEA2-4758-9880-A979918BE33A}" srcOrd="2" destOrd="0" presId="urn:microsoft.com/office/officeart/2005/8/layout/orgChart1"/>
    <dgm:cxn modelId="{EB215919-6112-41A8-8B5D-3A541D815791}" type="presParOf" srcId="{4AFE5C62-8954-4E30-933B-707E78F708FB}" destId="{08442A20-A2B9-40E5-B36E-F562886629A1}" srcOrd="4" destOrd="0" presId="urn:microsoft.com/office/officeart/2005/8/layout/orgChart1"/>
    <dgm:cxn modelId="{6CCD1173-8711-4A75-87F8-175A3C4660D0}" type="presParOf" srcId="{4AFE5C62-8954-4E30-933B-707E78F708FB}" destId="{FF80F69E-FB7C-441C-85B1-102D41C6F82F}" srcOrd="5" destOrd="0" presId="urn:microsoft.com/office/officeart/2005/8/layout/orgChart1"/>
    <dgm:cxn modelId="{A39B2028-4F48-4B29-BFE5-FEF978304FD5}" type="presParOf" srcId="{FF80F69E-FB7C-441C-85B1-102D41C6F82F}" destId="{32744149-D337-4EF0-BD11-9024AC4C8757}" srcOrd="0" destOrd="0" presId="urn:microsoft.com/office/officeart/2005/8/layout/orgChart1"/>
    <dgm:cxn modelId="{BA32BE9D-FC59-4BB1-9466-D1F5F5F13AD1}" type="presParOf" srcId="{32744149-D337-4EF0-BD11-9024AC4C8757}" destId="{62B7D177-5B81-4CE3-89E7-D3FAED60F390}" srcOrd="0" destOrd="0" presId="urn:microsoft.com/office/officeart/2005/8/layout/orgChart1"/>
    <dgm:cxn modelId="{081B2874-6092-4431-9466-80E89578D24B}" type="presParOf" srcId="{32744149-D337-4EF0-BD11-9024AC4C8757}" destId="{B0622A92-9CBD-4F08-8058-BE547273A494}" srcOrd="1" destOrd="0" presId="urn:microsoft.com/office/officeart/2005/8/layout/orgChart1"/>
    <dgm:cxn modelId="{E1A62E8E-8A29-4034-8019-E6A19B57A983}" type="presParOf" srcId="{FF80F69E-FB7C-441C-85B1-102D41C6F82F}" destId="{19219826-3A29-4E04-8349-C1A526DB50EE}" srcOrd="1" destOrd="0" presId="urn:microsoft.com/office/officeart/2005/8/layout/orgChart1"/>
    <dgm:cxn modelId="{B2831CDB-86E6-4CFF-9224-169CD2D2658A}" type="presParOf" srcId="{FF80F69E-FB7C-441C-85B1-102D41C6F82F}" destId="{8C593411-D0B4-411C-97AC-669FE11BB87A}" srcOrd="2" destOrd="0" presId="urn:microsoft.com/office/officeart/2005/8/layout/orgChart1"/>
    <dgm:cxn modelId="{0833ED7C-243B-4F3E-A1B0-3D989ED1B558}" type="presParOf" srcId="{5BB21CDB-C552-4103-8814-1D1642030CCB}" destId="{98F7FA7F-342C-45E6-BE6F-81C07FC4E24B}" srcOrd="4" destOrd="0" presId="urn:microsoft.com/office/officeart/2005/8/layout/orgChart1"/>
    <dgm:cxn modelId="{44DF3548-8A86-4A9A-A033-E0C335F76716}" type="presParOf" srcId="{5BB21CDB-C552-4103-8814-1D1642030CCB}" destId="{DD805EDB-4690-48C8-8E4E-47C617F695C4}" srcOrd="5" destOrd="0" presId="urn:microsoft.com/office/officeart/2005/8/layout/orgChart1"/>
    <dgm:cxn modelId="{26976A5A-4097-4EA9-A9A3-166199E09CEC}" type="presParOf" srcId="{DD805EDB-4690-48C8-8E4E-47C617F695C4}" destId="{834CF935-6B7B-4E2A-B9C8-145E2E7A1414}" srcOrd="0" destOrd="0" presId="urn:microsoft.com/office/officeart/2005/8/layout/orgChart1"/>
    <dgm:cxn modelId="{DE2F6666-CA5C-4B54-821D-79BD719F13B7}" type="presParOf" srcId="{834CF935-6B7B-4E2A-B9C8-145E2E7A1414}" destId="{38EF34E1-3B0D-48F2-8014-C33D19BEC4C2}" srcOrd="0" destOrd="0" presId="urn:microsoft.com/office/officeart/2005/8/layout/orgChart1"/>
    <dgm:cxn modelId="{11B4D10E-7F94-4E89-95E7-1E8006761783}" type="presParOf" srcId="{834CF935-6B7B-4E2A-B9C8-145E2E7A1414}" destId="{25A1440B-D4B9-4F44-A813-BE09EE3931F2}" srcOrd="1" destOrd="0" presId="urn:microsoft.com/office/officeart/2005/8/layout/orgChart1"/>
    <dgm:cxn modelId="{3043B306-7EAB-49D2-82A1-58EA88847712}" type="presParOf" srcId="{DD805EDB-4690-48C8-8E4E-47C617F695C4}" destId="{40242777-CF01-4931-8577-A221673E4F36}" srcOrd="1" destOrd="0" presId="urn:microsoft.com/office/officeart/2005/8/layout/orgChart1"/>
    <dgm:cxn modelId="{6BD65BE0-3165-4ED8-85F4-AE65A0AC71B2}" type="presParOf" srcId="{DD805EDB-4690-48C8-8E4E-47C617F695C4}" destId="{F56DC5F5-BC66-4B5B-A66C-3775CF829666}" srcOrd="2" destOrd="0" presId="urn:microsoft.com/office/officeart/2005/8/layout/orgChart1"/>
    <dgm:cxn modelId="{657A1AE2-F8D0-4DC9-BB4C-847551659D21}" type="presParOf" srcId="{5BB21CDB-C552-4103-8814-1D1642030CCB}" destId="{CC60CD1C-0E93-4BD2-B04A-8CA71A597BEE}" srcOrd="6" destOrd="0" presId="urn:microsoft.com/office/officeart/2005/8/layout/orgChart1"/>
    <dgm:cxn modelId="{B362B21F-6AD4-49A4-AE0B-182556B273BE}" type="presParOf" srcId="{5BB21CDB-C552-4103-8814-1D1642030CCB}" destId="{5F32A9F1-D463-4B5C-AF6B-BF2B748F3E6A}" srcOrd="7" destOrd="0" presId="urn:microsoft.com/office/officeart/2005/8/layout/orgChart1"/>
    <dgm:cxn modelId="{03C7AE9D-F0E6-45BE-A503-B64F7430BC09}" type="presParOf" srcId="{5F32A9F1-D463-4B5C-AF6B-BF2B748F3E6A}" destId="{FA403B69-2258-473F-A680-690DB80865A4}" srcOrd="0" destOrd="0" presId="urn:microsoft.com/office/officeart/2005/8/layout/orgChart1"/>
    <dgm:cxn modelId="{6877B1AC-4546-453F-90F9-1DDF46FCDF31}" type="presParOf" srcId="{FA403B69-2258-473F-A680-690DB80865A4}" destId="{9021BEFA-7433-4CB5-B492-0C4D0D5E50A3}" srcOrd="0" destOrd="0" presId="urn:microsoft.com/office/officeart/2005/8/layout/orgChart1"/>
    <dgm:cxn modelId="{D3257D8F-34EF-4194-B085-11029161CD32}" type="presParOf" srcId="{FA403B69-2258-473F-A680-690DB80865A4}" destId="{F0D01293-11F4-44F8-BF13-6333B9C04548}" srcOrd="1" destOrd="0" presId="urn:microsoft.com/office/officeart/2005/8/layout/orgChart1"/>
    <dgm:cxn modelId="{B1A99A32-D35C-491B-BD05-368E45B1337A}" type="presParOf" srcId="{5F32A9F1-D463-4B5C-AF6B-BF2B748F3E6A}" destId="{A22AC22F-F82A-4475-84F9-1512771D08AB}" srcOrd="1" destOrd="0" presId="urn:microsoft.com/office/officeart/2005/8/layout/orgChart1"/>
    <dgm:cxn modelId="{3CAE65A6-DA34-454C-A9BB-138EA2BB1480}" type="presParOf" srcId="{5F32A9F1-D463-4B5C-AF6B-BF2B748F3E6A}" destId="{147E9E27-3FE2-4895-96B2-5229417BEE37}" srcOrd="2" destOrd="0" presId="urn:microsoft.com/office/officeart/2005/8/layout/orgChart1"/>
    <dgm:cxn modelId="{6F739F68-DCD4-42B3-82C0-A4FB51758367}" type="presParOf" srcId="{147E9E27-3FE2-4895-96B2-5229417BEE37}" destId="{E0CCBBAC-3311-495D-B5F5-4E2745286233}" srcOrd="0" destOrd="0" presId="urn:microsoft.com/office/officeart/2005/8/layout/orgChart1"/>
    <dgm:cxn modelId="{8D240368-9BF5-4EAF-B00C-985219D898E3}" type="presParOf" srcId="{147E9E27-3FE2-4895-96B2-5229417BEE37}" destId="{6CB15FBB-949B-433C-BC9C-DCE1BFC190C1}" srcOrd="1" destOrd="0" presId="urn:microsoft.com/office/officeart/2005/8/layout/orgChart1"/>
    <dgm:cxn modelId="{1C160BB1-1B38-479A-B15A-14E7EBA098B5}" type="presParOf" srcId="{6CB15FBB-949B-433C-BC9C-DCE1BFC190C1}" destId="{B6651902-00A4-4223-824D-37C6ED065A38}" srcOrd="0" destOrd="0" presId="urn:microsoft.com/office/officeart/2005/8/layout/orgChart1"/>
    <dgm:cxn modelId="{8C722D4A-A5F5-47E3-876A-5C9E364391E7}" type="presParOf" srcId="{B6651902-00A4-4223-824D-37C6ED065A38}" destId="{A4223FCC-5DB3-44AE-9B76-18BA1B14D35A}" srcOrd="0" destOrd="0" presId="urn:microsoft.com/office/officeart/2005/8/layout/orgChart1"/>
    <dgm:cxn modelId="{6C1991D8-2024-4B0A-9D1D-2A5669AF45A4}" type="presParOf" srcId="{B6651902-00A4-4223-824D-37C6ED065A38}" destId="{21733CAE-9E9D-41EC-B0AD-E5F211733B15}" srcOrd="1" destOrd="0" presId="urn:microsoft.com/office/officeart/2005/8/layout/orgChart1"/>
    <dgm:cxn modelId="{58C930E0-A9A1-4EFA-9001-35BDE0D31D54}" type="presParOf" srcId="{6CB15FBB-949B-433C-BC9C-DCE1BFC190C1}" destId="{139528FC-AF3C-4BE0-B4A1-86E7F649E48E}" srcOrd="1" destOrd="0" presId="urn:microsoft.com/office/officeart/2005/8/layout/orgChart1"/>
    <dgm:cxn modelId="{FF9AD6D5-9B2F-4A4A-B482-D8B6234DF495}" type="presParOf" srcId="{6CB15FBB-949B-433C-BC9C-DCE1BFC190C1}" destId="{F2C18D73-F9B3-469A-9BFD-BA93610E4550}" srcOrd="2" destOrd="0" presId="urn:microsoft.com/office/officeart/2005/8/layout/orgChart1"/>
    <dgm:cxn modelId="{8D18C9FC-27E1-413E-A88E-7104F923B0A6}" type="presParOf" srcId="{147E9E27-3FE2-4895-96B2-5229417BEE37}" destId="{62A67761-D37C-45F6-A6B2-CB7536DDF19A}" srcOrd="2" destOrd="0" presId="urn:microsoft.com/office/officeart/2005/8/layout/orgChart1"/>
    <dgm:cxn modelId="{90745B4B-E0D6-4C2D-86E4-9FB23A33802F}" type="presParOf" srcId="{147E9E27-3FE2-4895-96B2-5229417BEE37}" destId="{D8A02119-4F99-46D8-BDF5-6162C70FD8B4}" srcOrd="3" destOrd="0" presId="urn:microsoft.com/office/officeart/2005/8/layout/orgChart1"/>
    <dgm:cxn modelId="{D64286F3-D79C-4CDB-833F-90168740F42D}" type="presParOf" srcId="{D8A02119-4F99-46D8-BDF5-6162C70FD8B4}" destId="{829848D6-29B7-4AC4-B9F5-CA0B420B2311}" srcOrd="0" destOrd="0" presId="urn:microsoft.com/office/officeart/2005/8/layout/orgChart1"/>
    <dgm:cxn modelId="{3A661EC7-E15D-498A-83D5-EC169779D0B3}" type="presParOf" srcId="{829848D6-29B7-4AC4-B9F5-CA0B420B2311}" destId="{DE4E3898-CF8E-4A36-B494-05E856B053BF}" srcOrd="0" destOrd="0" presId="urn:microsoft.com/office/officeart/2005/8/layout/orgChart1"/>
    <dgm:cxn modelId="{2B75809D-CC7D-4520-A1F1-BC4E60678F37}" type="presParOf" srcId="{829848D6-29B7-4AC4-B9F5-CA0B420B2311}" destId="{6E581D1A-A5B6-4978-A55D-0229322246F8}" srcOrd="1" destOrd="0" presId="urn:microsoft.com/office/officeart/2005/8/layout/orgChart1"/>
    <dgm:cxn modelId="{3B9DAFA8-C6F4-4F35-AF91-16C0BD02DCE6}" type="presParOf" srcId="{D8A02119-4F99-46D8-BDF5-6162C70FD8B4}" destId="{857020E7-2A9C-4FCB-9F93-8B55E7599C9F}" srcOrd="1" destOrd="0" presId="urn:microsoft.com/office/officeart/2005/8/layout/orgChart1"/>
    <dgm:cxn modelId="{EEE078B7-52BD-4418-B871-8004A01BAE24}" type="presParOf" srcId="{D8A02119-4F99-46D8-BDF5-6162C70FD8B4}" destId="{62723581-2477-4FFD-8DA3-BBC6D29A6F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33E15C-E757-4618-B681-A7265240134E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D25C9C75-342D-4972-9F2F-635B75FFB2E4}">
      <dgm:prSet phldrT="[文本]"/>
      <dgm:spPr/>
      <dgm:t>
        <a:bodyPr/>
        <a:lstStyle/>
        <a:p>
          <a:r>
            <a:rPr lang="zh-CN" altLang="en-US" dirty="0" smtClean="0"/>
            <a:t>报考信息</a:t>
          </a:r>
          <a:endParaRPr lang="zh-CN" altLang="en-US" dirty="0"/>
        </a:p>
      </dgm:t>
    </dgm:pt>
    <dgm:pt modelId="{2EF4E350-72A5-45C7-A47D-9A991C6B2410}" type="parTrans" cxnId="{2D3FA59B-B619-46EE-9BA6-0AE3C0CF3AB3}">
      <dgm:prSet/>
      <dgm:spPr/>
      <dgm:t>
        <a:bodyPr/>
        <a:lstStyle/>
        <a:p>
          <a:endParaRPr lang="zh-CN" altLang="en-US"/>
        </a:p>
      </dgm:t>
    </dgm:pt>
    <dgm:pt modelId="{4E3E76F8-1D3F-42DB-AEFF-7AA4C5446FCE}" type="sibTrans" cxnId="{2D3FA59B-B619-46EE-9BA6-0AE3C0CF3AB3}">
      <dgm:prSet/>
      <dgm:spPr/>
      <dgm:t>
        <a:bodyPr/>
        <a:lstStyle/>
        <a:p>
          <a:endParaRPr lang="zh-CN" altLang="en-US"/>
        </a:p>
      </dgm:t>
    </dgm:pt>
    <dgm:pt modelId="{AE9B5F21-BC0A-44CE-B221-A1A9D55D646D}">
      <dgm:prSet/>
      <dgm:spPr/>
      <dgm:t>
        <a:bodyPr/>
        <a:lstStyle/>
        <a:p>
          <a:r>
            <a:rPr lang="zh-CN" altLang="en-US" dirty="0" smtClean="0"/>
            <a:t>就业情况</a:t>
          </a:r>
          <a:endParaRPr lang="zh-CN" altLang="en-US" dirty="0"/>
        </a:p>
      </dgm:t>
    </dgm:pt>
    <dgm:pt modelId="{05A5DA5F-6F72-401C-BF72-A75D14720472}" type="parTrans" cxnId="{98AF0696-B9A3-4666-B634-7319BA8A685E}">
      <dgm:prSet/>
      <dgm:spPr/>
      <dgm:t>
        <a:bodyPr/>
        <a:lstStyle/>
        <a:p>
          <a:endParaRPr lang="zh-CN" altLang="en-US"/>
        </a:p>
      </dgm:t>
    </dgm:pt>
    <dgm:pt modelId="{786DD37C-A24F-49C3-8212-0D971CE45B32}" type="sibTrans" cxnId="{98AF0696-B9A3-4666-B634-7319BA8A685E}">
      <dgm:prSet/>
      <dgm:spPr/>
      <dgm:t>
        <a:bodyPr/>
        <a:lstStyle/>
        <a:p>
          <a:endParaRPr lang="zh-CN" altLang="en-US"/>
        </a:p>
      </dgm:t>
    </dgm:pt>
    <dgm:pt modelId="{FD9809AB-7984-4389-B5B6-6EF4ACB1B158}">
      <dgm:prSet/>
      <dgm:spPr/>
      <dgm:t>
        <a:bodyPr/>
        <a:lstStyle/>
        <a:p>
          <a:r>
            <a:rPr lang="zh-CN" altLang="en-US" dirty="0" smtClean="0"/>
            <a:t>平均工资和就业率</a:t>
          </a:r>
          <a:endParaRPr lang="zh-CN" altLang="en-US" dirty="0"/>
        </a:p>
      </dgm:t>
    </dgm:pt>
    <dgm:pt modelId="{C70D9F31-2F9E-4202-AF66-81B57970C7AB}" type="parTrans" cxnId="{4573ED77-4E2F-4685-AF68-2DC68C1A43E2}">
      <dgm:prSet/>
      <dgm:spPr/>
      <dgm:t>
        <a:bodyPr/>
        <a:lstStyle/>
        <a:p>
          <a:endParaRPr lang="zh-CN" altLang="en-US"/>
        </a:p>
      </dgm:t>
    </dgm:pt>
    <dgm:pt modelId="{6D4A518E-5A79-45D6-917F-71A23E7C74D8}" type="sibTrans" cxnId="{4573ED77-4E2F-4685-AF68-2DC68C1A43E2}">
      <dgm:prSet/>
      <dgm:spPr/>
      <dgm:t>
        <a:bodyPr/>
        <a:lstStyle/>
        <a:p>
          <a:endParaRPr lang="zh-CN" altLang="en-US"/>
        </a:p>
      </dgm:t>
    </dgm:pt>
    <dgm:pt modelId="{0C155A3E-CD8C-4E3E-879C-1A71F0EC32B4}">
      <dgm:prSet phldrT="[文本]"/>
      <dgm:spPr/>
      <dgm:t>
        <a:bodyPr/>
        <a:lstStyle/>
        <a:p>
          <a:r>
            <a:rPr lang="zh-CN" altLang="en-US" dirty="0" smtClean="0"/>
            <a:t>考研</a:t>
          </a:r>
          <a:endParaRPr lang="zh-CN" altLang="en-US" dirty="0"/>
        </a:p>
      </dgm:t>
    </dgm:pt>
    <dgm:pt modelId="{E3756475-D363-4785-8414-793774B8BAED}" type="parTrans" cxnId="{D7046131-E636-4806-88E0-64546DCEE7CC}">
      <dgm:prSet/>
      <dgm:spPr/>
      <dgm:t>
        <a:bodyPr/>
        <a:lstStyle/>
        <a:p>
          <a:endParaRPr lang="zh-CN" altLang="en-US"/>
        </a:p>
      </dgm:t>
    </dgm:pt>
    <dgm:pt modelId="{68A616FB-8357-4300-AE01-375040DE88A4}" type="sibTrans" cxnId="{D7046131-E636-4806-88E0-64546DCEE7CC}">
      <dgm:prSet/>
      <dgm:spPr/>
      <dgm:t>
        <a:bodyPr/>
        <a:lstStyle/>
        <a:p>
          <a:endParaRPr lang="zh-CN" altLang="en-US"/>
        </a:p>
      </dgm:t>
    </dgm:pt>
    <dgm:pt modelId="{93234B7F-84A8-43F4-8FB7-2B2AB0CE0953}">
      <dgm:prSet/>
      <dgm:spPr/>
      <dgm:t>
        <a:bodyPr/>
        <a:lstStyle/>
        <a:p>
          <a:r>
            <a:rPr lang="zh-CN" altLang="en-US" dirty="0" smtClean="0"/>
            <a:t>专业</a:t>
          </a:r>
          <a:endParaRPr lang="zh-CN" altLang="en-US" dirty="0"/>
        </a:p>
      </dgm:t>
    </dgm:pt>
    <dgm:pt modelId="{896210D3-C80C-4D73-9FB5-459B6F0C54A6}" type="parTrans" cxnId="{0CD60259-4302-4E22-B2E9-C5E8EB5404C1}">
      <dgm:prSet/>
      <dgm:spPr/>
      <dgm:t>
        <a:bodyPr/>
        <a:lstStyle/>
        <a:p>
          <a:endParaRPr lang="zh-CN" altLang="en-US"/>
        </a:p>
      </dgm:t>
    </dgm:pt>
    <dgm:pt modelId="{65109B5B-BABA-4896-A2C3-B98CCA75CFF4}" type="sibTrans" cxnId="{0CD60259-4302-4E22-B2E9-C5E8EB5404C1}">
      <dgm:prSet/>
      <dgm:spPr/>
      <dgm:t>
        <a:bodyPr/>
        <a:lstStyle/>
        <a:p>
          <a:endParaRPr lang="zh-CN" altLang="en-US"/>
        </a:p>
      </dgm:t>
    </dgm:pt>
    <dgm:pt modelId="{DC99DEE5-CB74-4564-B226-1F43FCD3478E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有哪些专业</a:t>
          </a:r>
          <a:endParaRPr lang="zh-CN" altLang="en-US" dirty="0"/>
        </a:p>
      </dgm:t>
    </dgm:pt>
    <dgm:pt modelId="{0C62FAB5-26C9-4ABE-9C12-921B22F26850}" type="parTrans" cxnId="{47049B64-9E9B-4C5F-832F-F4CCC58E083C}">
      <dgm:prSet/>
      <dgm:spPr/>
      <dgm:t>
        <a:bodyPr/>
        <a:lstStyle/>
        <a:p>
          <a:endParaRPr lang="zh-CN" altLang="en-US"/>
        </a:p>
      </dgm:t>
    </dgm:pt>
    <dgm:pt modelId="{BB986788-423F-4411-91E2-7B6F56D3234F}" type="sibTrans" cxnId="{47049B64-9E9B-4C5F-832F-F4CCC58E083C}">
      <dgm:prSet/>
      <dgm:spPr/>
      <dgm:t>
        <a:bodyPr/>
        <a:lstStyle/>
        <a:p>
          <a:endParaRPr lang="zh-CN" altLang="en-US"/>
        </a:p>
      </dgm:t>
    </dgm:pt>
    <dgm:pt modelId="{CE3691C0-03E8-48A0-9FD0-BEDE13834D7A}">
      <dgm:prSet/>
      <dgm:spPr/>
      <dgm:t>
        <a:bodyPr/>
        <a:lstStyle/>
        <a:p>
          <a:r>
            <a:rPr lang="zh-CN" altLang="en-US" dirty="0" smtClean="0"/>
            <a:t>专业</a:t>
          </a:r>
          <a:r>
            <a:rPr lang="zh-CN" altLang="zh-CN" dirty="0" smtClean="0"/>
            <a:t>分数线</a:t>
          </a:r>
          <a:endParaRPr lang="zh-CN" altLang="en-US" dirty="0"/>
        </a:p>
      </dgm:t>
    </dgm:pt>
    <dgm:pt modelId="{D469C85E-7805-40DC-9A42-69DC2EDD457E}" type="parTrans" cxnId="{457A3A99-93D2-475A-911B-3E73772A687C}">
      <dgm:prSet/>
      <dgm:spPr/>
      <dgm:t>
        <a:bodyPr/>
        <a:lstStyle/>
        <a:p>
          <a:endParaRPr lang="zh-CN" altLang="en-US"/>
        </a:p>
      </dgm:t>
    </dgm:pt>
    <dgm:pt modelId="{09AB4B59-A960-442A-8893-DE337EBC7E77}" type="sibTrans" cxnId="{457A3A99-93D2-475A-911B-3E73772A687C}">
      <dgm:prSet/>
      <dgm:spPr/>
      <dgm:t>
        <a:bodyPr/>
        <a:lstStyle/>
        <a:p>
          <a:endParaRPr lang="zh-CN" altLang="en-US"/>
        </a:p>
      </dgm:t>
    </dgm:pt>
    <dgm:pt modelId="{CCF135E6-5B5F-460A-B786-50A57E018312}" type="pres">
      <dgm:prSet presAssocID="{9F33E15C-E757-4618-B681-A726524013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1FA572-15EA-4105-9F83-A39172A04C1C}" type="pres">
      <dgm:prSet presAssocID="{D25C9C75-342D-4972-9F2F-635B75FFB2E4}" presName="hierRoot1" presStyleCnt="0">
        <dgm:presLayoutVars>
          <dgm:hierBranch val="init"/>
        </dgm:presLayoutVars>
      </dgm:prSet>
      <dgm:spPr/>
    </dgm:pt>
    <dgm:pt modelId="{A822F3DF-CDB5-41DD-8E81-DC6AE9EDA80E}" type="pres">
      <dgm:prSet presAssocID="{D25C9C75-342D-4972-9F2F-635B75FFB2E4}" presName="rootComposite1" presStyleCnt="0"/>
      <dgm:spPr/>
    </dgm:pt>
    <dgm:pt modelId="{EF9FD9F7-1596-40CC-8AFA-918D392ABB71}" type="pres">
      <dgm:prSet presAssocID="{D25C9C75-342D-4972-9F2F-635B75FFB2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54FC2B-4865-4BF7-B3A3-265C66DF72E0}" type="pres">
      <dgm:prSet presAssocID="{D25C9C75-342D-4972-9F2F-635B75FFB2E4}" presName="rootConnector1" presStyleLbl="node1" presStyleIdx="0" presStyleCnt="0"/>
      <dgm:spPr/>
    </dgm:pt>
    <dgm:pt modelId="{63ED045B-990E-4192-A6B7-BA925442BD22}" type="pres">
      <dgm:prSet presAssocID="{D25C9C75-342D-4972-9F2F-635B75FFB2E4}" presName="hierChild2" presStyleCnt="0"/>
      <dgm:spPr/>
    </dgm:pt>
    <dgm:pt modelId="{563ABB0A-22AD-49B0-898A-42422E2E7A44}" type="pres">
      <dgm:prSet presAssocID="{E3756475-D363-4785-8414-793774B8BAED}" presName="Name37" presStyleLbl="parChTrans1D2" presStyleIdx="0" presStyleCnt="3"/>
      <dgm:spPr/>
    </dgm:pt>
    <dgm:pt modelId="{22458C7A-98E4-4DC0-9C5C-D7A6E894160E}" type="pres">
      <dgm:prSet presAssocID="{0C155A3E-CD8C-4E3E-879C-1A71F0EC32B4}" presName="hierRoot2" presStyleCnt="0">
        <dgm:presLayoutVars>
          <dgm:hierBranch val="init"/>
        </dgm:presLayoutVars>
      </dgm:prSet>
      <dgm:spPr/>
    </dgm:pt>
    <dgm:pt modelId="{EE164F08-77E0-46EB-8F44-632198A1178D}" type="pres">
      <dgm:prSet presAssocID="{0C155A3E-CD8C-4E3E-879C-1A71F0EC32B4}" presName="rootComposite" presStyleCnt="0"/>
      <dgm:spPr/>
    </dgm:pt>
    <dgm:pt modelId="{7AEAC009-9296-4975-943F-BDACAE2AC0F1}" type="pres">
      <dgm:prSet presAssocID="{0C155A3E-CD8C-4E3E-879C-1A71F0EC32B4}" presName="rootText" presStyleLbl="node2" presStyleIdx="0" presStyleCnt="3">
        <dgm:presLayoutVars>
          <dgm:chPref val="3"/>
        </dgm:presLayoutVars>
      </dgm:prSet>
      <dgm:spPr/>
    </dgm:pt>
    <dgm:pt modelId="{DEDF8663-56D9-48FD-B699-020859ED3CFA}" type="pres">
      <dgm:prSet presAssocID="{0C155A3E-CD8C-4E3E-879C-1A71F0EC32B4}" presName="rootConnector" presStyleLbl="node2" presStyleIdx="0" presStyleCnt="3"/>
      <dgm:spPr/>
    </dgm:pt>
    <dgm:pt modelId="{D7EBF2AF-34F2-4646-BE40-7138FFF0E469}" type="pres">
      <dgm:prSet presAssocID="{0C155A3E-CD8C-4E3E-879C-1A71F0EC32B4}" presName="hierChild4" presStyleCnt="0"/>
      <dgm:spPr/>
    </dgm:pt>
    <dgm:pt modelId="{9EDC2D53-D0CC-46FE-83DB-3A0A778B1D44}" type="pres">
      <dgm:prSet presAssocID="{0C155A3E-CD8C-4E3E-879C-1A71F0EC32B4}" presName="hierChild5" presStyleCnt="0"/>
      <dgm:spPr/>
    </dgm:pt>
    <dgm:pt modelId="{85436463-643F-4141-9DED-C4C7F39D20E2}" type="pres">
      <dgm:prSet presAssocID="{05A5DA5F-6F72-401C-BF72-A75D14720472}" presName="Name37" presStyleLbl="parChTrans1D2" presStyleIdx="1" presStyleCnt="3"/>
      <dgm:spPr/>
    </dgm:pt>
    <dgm:pt modelId="{D12BDD2F-19E7-4C76-904C-FAE6D9EAA507}" type="pres">
      <dgm:prSet presAssocID="{AE9B5F21-BC0A-44CE-B221-A1A9D55D646D}" presName="hierRoot2" presStyleCnt="0">
        <dgm:presLayoutVars>
          <dgm:hierBranch val="init"/>
        </dgm:presLayoutVars>
      </dgm:prSet>
      <dgm:spPr/>
    </dgm:pt>
    <dgm:pt modelId="{A5967BFA-1EC3-43EF-8971-9E91BCB6E9F6}" type="pres">
      <dgm:prSet presAssocID="{AE9B5F21-BC0A-44CE-B221-A1A9D55D646D}" presName="rootComposite" presStyleCnt="0"/>
      <dgm:spPr/>
    </dgm:pt>
    <dgm:pt modelId="{20740073-90D0-46AC-A0B8-413AFD3D2D07}" type="pres">
      <dgm:prSet presAssocID="{AE9B5F21-BC0A-44CE-B221-A1A9D55D646D}" presName="rootText" presStyleLbl="node2" presStyleIdx="1" presStyleCnt="3">
        <dgm:presLayoutVars>
          <dgm:chPref val="3"/>
        </dgm:presLayoutVars>
      </dgm:prSet>
      <dgm:spPr/>
    </dgm:pt>
    <dgm:pt modelId="{47F0FC9B-B82C-4481-BE9D-D65C6987BAAB}" type="pres">
      <dgm:prSet presAssocID="{AE9B5F21-BC0A-44CE-B221-A1A9D55D646D}" presName="rootConnector" presStyleLbl="node2" presStyleIdx="1" presStyleCnt="3"/>
      <dgm:spPr/>
    </dgm:pt>
    <dgm:pt modelId="{B0BCEEE4-B178-4890-AC0B-D7E9C625A995}" type="pres">
      <dgm:prSet presAssocID="{AE9B5F21-BC0A-44CE-B221-A1A9D55D646D}" presName="hierChild4" presStyleCnt="0"/>
      <dgm:spPr/>
    </dgm:pt>
    <dgm:pt modelId="{BB3C4431-ACED-4C57-BEB1-B5DFF8802082}" type="pres">
      <dgm:prSet presAssocID="{C70D9F31-2F9E-4202-AF66-81B57970C7AB}" presName="Name37" presStyleLbl="parChTrans1D3" presStyleIdx="0" presStyleCnt="3"/>
      <dgm:spPr/>
    </dgm:pt>
    <dgm:pt modelId="{29FA2B15-0E8C-4531-A922-AC92C0AD1BC6}" type="pres">
      <dgm:prSet presAssocID="{FD9809AB-7984-4389-B5B6-6EF4ACB1B158}" presName="hierRoot2" presStyleCnt="0">
        <dgm:presLayoutVars>
          <dgm:hierBranch val="init"/>
        </dgm:presLayoutVars>
      </dgm:prSet>
      <dgm:spPr/>
    </dgm:pt>
    <dgm:pt modelId="{BFD2B84A-E600-4A1D-B68C-AA089BC548FF}" type="pres">
      <dgm:prSet presAssocID="{FD9809AB-7984-4389-B5B6-6EF4ACB1B158}" presName="rootComposite" presStyleCnt="0"/>
      <dgm:spPr/>
    </dgm:pt>
    <dgm:pt modelId="{FEA7BCD0-4EE3-43C6-A192-907E01A2E914}" type="pres">
      <dgm:prSet presAssocID="{FD9809AB-7984-4389-B5B6-6EF4ACB1B15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1CFC48-BA51-413D-958A-9C2F1F897884}" type="pres">
      <dgm:prSet presAssocID="{FD9809AB-7984-4389-B5B6-6EF4ACB1B158}" presName="rootConnector" presStyleLbl="node3" presStyleIdx="0" presStyleCnt="3"/>
      <dgm:spPr/>
    </dgm:pt>
    <dgm:pt modelId="{1D7692FD-FB65-4BD8-A3F7-07AAB7D32CF0}" type="pres">
      <dgm:prSet presAssocID="{FD9809AB-7984-4389-B5B6-6EF4ACB1B158}" presName="hierChild4" presStyleCnt="0"/>
      <dgm:spPr/>
    </dgm:pt>
    <dgm:pt modelId="{77B2EAAD-4663-4AE4-9A94-D758C41379E8}" type="pres">
      <dgm:prSet presAssocID="{FD9809AB-7984-4389-B5B6-6EF4ACB1B158}" presName="hierChild5" presStyleCnt="0"/>
      <dgm:spPr/>
    </dgm:pt>
    <dgm:pt modelId="{D2B50E37-1933-49D6-8EA8-EE486FA65A3F}" type="pres">
      <dgm:prSet presAssocID="{AE9B5F21-BC0A-44CE-B221-A1A9D55D646D}" presName="hierChild5" presStyleCnt="0"/>
      <dgm:spPr/>
    </dgm:pt>
    <dgm:pt modelId="{89A2970A-8E01-41AC-8617-82E49A248E0C}" type="pres">
      <dgm:prSet presAssocID="{896210D3-C80C-4D73-9FB5-459B6F0C54A6}" presName="Name37" presStyleLbl="parChTrans1D2" presStyleIdx="2" presStyleCnt="3"/>
      <dgm:spPr/>
    </dgm:pt>
    <dgm:pt modelId="{5D507B23-ED86-4E6B-AE5A-33AE83B2DA17}" type="pres">
      <dgm:prSet presAssocID="{93234B7F-84A8-43F4-8FB7-2B2AB0CE0953}" presName="hierRoot2" presStyleCnt="0">
        <dgm:presLayoutVars>
          <dgm:hierBranch val="init"/>
        </dgm:presLayoutVars>
      </dgm:prSet>
      <dgm:spPr/>
    </dgm:pt>
    <dgm:pt modelId="{85076E42-169A-42A7-9C9D-8BF7ED089B1C}" type="pres">
      <dgm:prSet presAssocID="{93234B7F-84A8-43F4-8FB7-2B2AB0CE0953}" presName="rootComposite" presStyleCnt="0"/>
      <dgm:spPr/>
    </dgm:pt>
    <dgm:pt modelId="{1F2D14FF-372F-4EBD-88DE-0C2BF081FDCF}" type="pres">
      <dgm:prSet presAssocID="{93234B7F-84A8-43F4-8FB7-2B2AB0CE095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6DCE6F-5F2F-4409-8059-24A5C79853DD}" type="pres">
      <dgm:prSet presAssocID="{93234B7F-84A8-43F4-8FB7-2B2AB0CE0953}" presName="rootConnector" presStyleLbl="node2" presStyleIdx="2" presStyleCnt="3"/>
      <dgm:spPr/>
    </dgm:pt>
    <dgm:pt modelId="{5DA1EE61-3EAD-4058-988C-BC90FE471489}" type="pres">
      <dgm:prSet presAssocID="{93234B7F-84A8-43F4-8FB7-2B2AB0CE0953}" presName="hierChild4" presStyleCnt="0"/>
      <dgm:spPr/>
    </dgm:pt>
    <dgm:pt modelId="{5B877038-6B31-4C86-A1D7-48EAFA999AEE}" type="pres">
      <dgm:prSet presAssocID="{0C62FAB5-26C9-4ABE-9C12-921B22F26850}" presName="Name37" presStyleLbl="parChTrans1D3" presStyleIdx="1" presStyleCnt="3"/>
      <dgm:spPr/>
    </dgm:pt>
    <dgm:pt modelId="{CDAD738A-AFF7-4D6D-AF5C-7ADEB2DBDAA1}" type="pres">
      <dgm:prSet presAssocID="{DC99DEE5-CB74-4564-B226-1F43FCD3478E}" presName="hierRoot2" presStyleCnt="0">
        <dgm:presLayoutVars>
          <dgm:hierBranch val="init"/>
        </dgm:presLayoutVars>
      </dgm:prSet>
      <dgm:spPr/>
    </dgm:pt>
    <dgm:pt modelId="{204211C6-394A-4925-996D-3F6D40051906}" type="pres">
      <dgm:prSet presAssocID="{DC99DEE5-CB74-4564-B226-1F43FCD3478E}" presName="rootComposite" presStyleCnt="0"/>
      <dgm:spPr/>
    </dgm:pt>
    <dgm:pt modelId="{0B4B7392-AC4F-4055-89E3-4CFC65502D0E}" type="pres">
      <dgm:prSet presAssocID="{DC99DEE5-CB74-4564-B226-1F43FCD3478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1917AE-1CCF-4062-8DB0-EB0C6AC2802D}" type="pres">
      <dgm:prSet presAssocID="{DC99DEE5-CB74-4564-B226-1F43FCD3478E}" presName="rootConnector" presStyleLbl="node3" presStyleIdx="1" presStyleCnt="3"/>
      <dgm:spPr/>
    </dgm:pt>
    <dgm:pt modelId="{F5D7EDD7-D94A-46D7-98C7-A2B89709D46E}" type="pres">
      <dgm:prSet presAssocID="{DC99DEE5-CB74-4564-B226-1F43FCD3478E}" presName="hierChild4" presStyleCnt="0"/>
      <dgm:spPr/>
    </dgm:pt>
    <dgm:pt modelId="{C6227B64-0688-4D77-8C61-32E4895C93ED}" type="pres">
      <dgm:prSet presAssocID="{DC99DEE5-CB74-4564-B226-1F43FCD3478E}" presName="hierChild5" presStyleCnt="0"/>
      <dgm:spPr/>
    </dgm:pt>
    <dgm:pt modelId="{5FC256E6-930A-4518-B1B8-DC0743738185}" type="pres">
      <dgm:prSet presAssocID="{D469C85E-7805-40DC-9A42-69DC2EDD457E}" presName="Name37" presStyleLbl="parChTrans1D3" presStyleIdx="2" presStyleCnt="3"/>
      <dgm:spPr/>
    </dgm:pt>
    <dgm:pt modelId="{0EA358AD-C784-4F4E-AF18-6C939897D623}" type="pres">
      <dgm:prSet presAssocID="{CE3691C0-03E8-48A0-9FD0-BEDE13834D7A}" presName="hierRoot2" presStyleCnt="0">
        <dgm:presLayoutVars>
          <dgm:hierBranch val="init"/>
        </dgm:presLayoutVars>
      </dgm:prSet>
      <dgm:spPr/>
    </dgm:pt>
    <dgm:pt modelId="{E8968CDD-74DD-4811-AFDE-9506A00F2924}" type="pres">
      <dgm:prSet presAssocID="{CE3691C0-03E8-48A0-9FD0-BEDE13834D7A}" presName="rootComposite" presStyleCnt="0"/>
      <dgm:spPr/>
    </dgm:pt>
    <dgm:pt modelId="{97464F01-8883-4736-AA87-EAFDCA141AA0}" type="pres">
      <dgm:prSet presAssocID="{CE3691C0-03E8-48A0-9FD0-BEDE13834D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44ABC3-7763-4377-ADB3-DA374C928552}" type="pres">
      <dgm:prSet presAssocID="{CE3691C0-03E8-48A0-9FD0-BEDE13834D7A}" presName="rootConnector" presStyleLbl="node3" presStyleIdx="2" presStyleCnt="3"/>
      <dgm:spPr/>
    </dgm:pt>
    <dgm:pt modelId="{6DC9E982-39B0-48EC-B324-792B962050D0}" type="pres">
      <dgm:prSet presAssocID="{CE3691C0-03E8-48A0-9FD0-BEDE13834D7A}" presName="hierChild4" presStyleCnt="0"/>
      <dgm:spPr/>
    </dgm:pt>
    <dgm:pt modelId="{8678CB73-6388-44CA-9530-A06417506D08}" type="pres">
      <dgm:prSet presAssocID="{CE3691C0-03E8-48A0-9FD0-BEDE13834D7A}" presName="hierChild5" presStyleCnt="0"/>
      <dgm:spPr/>
    </dgm:pt>
    <dgm:pt modelId="{E8E81455-EB2F-4A88-B6C7-B022F3A0FCAF}" type="pres">
      <dgm:prSet presAssocID="{93234B7F-84A8-43F4-8FB7-2B2AB0CE0953}" presName="hierChild5" presStyleCnt="0"/>
      <dgm:spPr/>
    </dgm:pt>
    <dgm:pt modelId="{E5BE2F9E-62E2-4550-8FDE-0A8CEBCBFE86}" type="pres">
      <dgm:prSet presAssocID="{D25C9C75-342D-4972-9F2F-635B75FFB2E4}" presName="hierChild3" presStyleCnt="0"/>
      <dgm:spPr/>
    </dgm:pt>
  </dgm:ptLst>
  <dgm:cxnLst>
    <dgm:cxn modelId="{65ACB797-6705-48E0-B5D3-0572BF363BC2}" type="presOf" srcId="{D25C9C75-342D-4972-9F2F-635B75FFB2E4}" destId="{3954FC2B-4865-4BF7-B3A3-265C66DF72E0}" srcOrd="1" destOrd="0" presId="urn:microsoft.com/office/officeart/2005/8/layout/orgChart1"/>
    <dgm:cxn modelId="{A0EF2568-156D-464C-846A-CD6C0455ED14}" type="presOf" srcId="{CE3691C0-03E8-48A0-9FD0-BEDE13834D7A}" destId="{97464F01-8883-4736-AA87-EAFDCA141AA0}" srcOrd="0" destOrd="0" presId="urn:microsoft.com/office/officeart/2005/8/layout/orgChart1"/>
    <dgm:cxn modelId="{5791A870-4CC0-4720-99FF-52A5D55B0C8C}" type="presOf" srcId="{93234B7F-84A8-43F4-8FB7-2B2AB0CE0953}" destId="{616DCE6F-5F2F-4409-8059-24A5C79853DD}" srcOrd="1" destOrd="0" presId="urn:microsoft.com/office/officeart/2005/8/layout/orgChart1"/>
    <dgm:cxn modelId="{98AF0696-B9A3-4666-B634-7319BA8A685E}" srcId="{D25C9C75-342D-4972-9F2F-635B75FFB2E4}" destId="{AE9B5F21-BC0A-44CE-B221-A1A9D55D646D}" srcOrd="1" destOrd="0" parTransId="{05A5DA5F-6F72-401C-BF72-A75D14720472}" sibTransId="{786DD37C-A24F-49C3-8212-0D971CE45B32}"/>
    <dgm:cxn modelId="{909A3647-EDD5-41FF-93D7-976C6914133A}" type="presOf" srcId="{D469C85E-7805-40DC-9A42-69DC2EDD457E}" destId="{5FC256E6-930A-4518-B1B8-DC0743738185}" srcOrd="0" destOrd="0" presId="urn:microsoft.com/office/officeart/2005/8/layout/orgChart1"/>
    <dgm:cxn modelId="{311A85EE-F8AA-48A8-AFAE-152DF76AE7FB}" type="presOf" srcId="{0C155A3E-CD8C-4E3E-879C-1A71F0EC32B4}" destId="{DEDF8663-56D9-48FD-B699-020859ED3CFA}" srcOrd="1" destOrd="0" presId="urn:microsoft.com/office/officeart/2005/8/layout/orgChart1"/>
    <dgm:cxn modelId="{D7046131-E636-4806-88E0-64546DCEE7CC}" srcId="{D25C9C75-342D-4972-9F2F-635B75FFB2E4}" destId="{0C155A3E-CD8C-4E3E-879C-1A71F0EC32B4}" srcOrd="0" destOrd="0" parTransId="{E3756475-D363-4785-8414-793774B8BAED}" sibTransId="{68A616FB-8357-4300-AE01-375040DE88A4}"/>
    <dgm:cxn modelId="{457A3A99-93D2-475A-911B-3E73772A687C}" srcId="{93234B7F-84A8-43F4-8FB7-2B2AB0CE0953}" destId="{CE3691C0-03E8-48A0-9FD0-BEDE13834D7A}" srcOrd="1" destOrd="0" parTransId="{D469C85E-7805-40DC-9A42-69DC2EDD457E}" sibTransId="{09AB4B59-A960-442A-8893-DE337EBC7E77}"/>
    <dgm:cxn modelId="{47049B64-9E9B-4C5F-832F-F4CCC58E083C}" srcId="{93234B7F-84A8-43F4-8FB7-2B2AB0CE0953}" destId="{DC99DEE5-CB74-4564-B226-1F43FCD3478E}" srcOrd="0" destOrd="0" parTransId="{0C62FAB5-26C9-4ABE-9C12-921B22F26850}" sibTransId="{BB986788-423F-4411-91E2-7B6F56D3234F}"/>
    <dgm:cxn modelId="{459B2116-57D4-49A4-860C-FCB4F2EA55DA}" type="presOf" srcId="{C70D9F31-2F9E-4202-AF66-81B57970C7AB}" destId="{BB3C4431-ACED-4C57-BEB1-B5DFF8802082}" srcOrd="0" destOrd="0" presId="urn:microsoft.com/office/officeart/2005/8/layout/orgChart1"/>
    <dgm:cxn modelId="{2E108659-C76B-4120-A647-220CC6465ABC}" type="presOf" srcId="{FD9809AB-7984-4389-B5B6-6EF4ACB1B158}" destId="{191CFC48-BA51-413D-958A-9C2F1F897884}" srcOrd="1" destOrd="0" presId="urn:microsoft.com/office/officeart/2005/8/layout/orgChart1"/>
    <dgm:cxn modelId="{A994F4B8-F645-4AD9-9239-8AC83C792154}" type="presOf" srcId="{AE9B5F21-BC0A-44CE-B221-A1A9D55D646D}" destId="{47F0FC9B-B82C-4481-BE9D-D65C6987BAAB}" srcOrd="1" destOrd="0" presId="urn:microsoft.com/office/officeart/2005/8/layout/orgChart1"/>
    <dgm:cxn modelId="{0CD60259-4302-4E22-B2E9-C5E8EB5404C1}" srcId="{D25C9C75-342D-4972-9F2F-635B75FFB2E4}" destId="{93234B7F-84A8-43F4-8FB7-2B2AB0CE0953}" srcOrd="2" destOrd="0" parTransId="{896210D3-C80C-4D73-9FB5-459B6F0C54A6}" sibTransId="{65109B5B-BABA-4896-A2C3-B98CCA75CFF4}"/>
    <dgm:cxn modelId="{38DBAE3B-9544-4DB7-9280-370980D93719}" type="presOf" srcId="{9F33E15C-E757-4618-B681-A7265240134E}" destId="{CCF135E6-5B5F-460A-B786-50A57E018312}" srcOrd="0" destOrd="0" presId="urn:microsoft.com/office/officeart/2005/8/layout/orgChart1"/>
    <dgm:cxn modelId="{6FEA1B19-43CC-4C86-BF34-6AEA1164BFBF}" type="presOf" srcId="{D25C9C75-342D-4972-9F2F-635B75FFB2E4}" destId="{EF9FD9F7-1596-40CC-8AFA-918D392ABB71}" srcOrd="0" destOrd="0" presId="urn:microsoft.com/office/officeart/2005/8/layout/orgChart1"/>
    <dgm:cxn modelId="{6FB59E50-45A2-4707-9499-8021394ADE68}" type="presOf" srcId="{CE3691C0-03E8-48A0-9FD0-BEDE13834D7A}" destId="{A744ABC3-7763-4377-ADB3-DA374C928552}" srcOrd="1" destOrd="0" presId="urn:microsoft.com/office/officeart/2005/8/layout/orgChart1"/>
    <dgm:cxn modelId="{50127478-06AC-437B-9708-FE9FCF16107B}" type="presOf" srcId="{AE9B5F21-BC0A-44CE-B221-A1A9D55D646D}" destId="{20740073-90D0-46AC-A0B8-413AFD3D2D07}" srcOrd="0" destOrd="0" presId="urn:microsoft.com/office/officeart/2005/8/layout/orgChart1"/>
    <dgm:cxn modelId="{7F4DFEF2-1A96-4871-86D0-9886D776F505}" type="presOf" srcId="{0C155A3E-CD8C-4E3E-879C-1A71F0EC32B4}" destId="{7AEAC009-9296-4975-943F-BDACAE2AC0F1}" srcOrd="0" destOrd="0" presId="urn:microsoft.com/office/officeart/2005/8/layout/orgChart1"/>
    <dgm:cxn modelId="{2D3FA59B-B619-46EE-9BA6-0AE3C0CF3AB3}" srcId="{9F33E15C-E757-4618-B681-A7265240134E}" destId="{D25C9C75-342D-4972-9F2F-635B75FFB2E4}" srcOrd="0" destOrd="0" parTransId="{2EF4E350-72A5-45C7-A47D-9A991C6B2410}" sibTransId="{4E3E76F8-1D3F-42DB-AEFF-7AA4C5446FCE}"/>
    <dgm:cxn modelId="{1AB3D9F1-767D-4328-84FC-B97C2F45D8C3}" type="presOf" srcId="{E3756475-D363-4785-8414-793774B8BAED}" destId="{563ABB0A-22AD-49B0-898A-42422E2E7A44}" srcOrd="0" destOrd="0" presId="urn:microsoft.com/office/officeart/2005/8/layout/orgChart1"/>
    <dgm:cxn modelId="{A82E256A-1618-4B97-B6AE-19F5ACBE133B}" type="presOf" srcId="{FD9809AB-7984-4389-B5B6-6EF4ACB1B158}" destId="{FEA7BCD0-4EE3-43C6-A192-907E01A2E914}" srcOrd="0" destOrd="0" presId="urn:microsoft.com/office/officeart/2005/8/layout/orgChart1"/>
    <dgm:cxn modelId="{4573ED77-4E2F-4685-AF68-2DC68C1A43E2}" srcId="{AE9B5F21-BC0A-44CE-B221-A1A9D55D646D}" destId="{FD9809AB-7984-4389-B5B6-6EF4ACB1B158}" srcOrd="0" destOrd="0" parTransId="{C70D9F31-2F9E-4202-AF66-81B57970C7AB}" sibTransId="{6D4A518E-5A79-45D6-917F-71A23E7C74D8}"/>
    <dgm:cxn modelId="{655E5DDE-679F-4E7E-ADA4-9F995470B6BD}" type="presOf" srcId="{05A5DA5F-6F72-401C-BF72-A75D14720472}" destId="{85436463-643F-4141-9DED-C4C7F39D20E2}" srcOrd="0" destOrd="0" presId="urn:microsoft.com/office/officeart/2005/8/layout/orgChart1"/>
    <dgm:cxn modelId="{51770249-2C19-4B45-AA3C-8EEE934F281A}" type="presOf" srcId="{DC99DEE5-CB74-4564-B226-1F43FCD3478E}" destId="{301917AE-1CCF-4062-8DB0-EB0C6AC2802D}" srcOrd="1" destOrd="0" presId="urn:microsoft.com/office/officeart/2005/8/layout/orgChart1"/>
    <dgm:cxn modelId="{9DC284BE-F2DB-457B-B8BE-938185A02764}" type="presOf" srcId="{93234B7F-84A8-43F4-8FB7-2B2AB0CE0953}" destId="{1F2D14FF-372F-4EBD-88DE-0C2BF081FDCF}" srcOrd="0" destOrd="0" presId="urn:microsoft.com/office/officeart/2005/8/layout/orgChart1"/>
    <dgm:cxn modelId="{C3C58CC7-F19C-4B91-AB9F-6F8A6C8ED736}" type="presOf" srcId="{896210D3-C80C-4D73-9FB5-459B6F0C54A6}" destId="{89A2970A-8E01-41AC-8617-82E49A248E0C}" srcOrd="0" destOrd="0" presId="urn:microsoft.com/office/officeart/2005/8/layout/orgChart1"/>
    <dgm:cxn modelId="{C7D88824-FB7E-4E54-AE66-A4B4ECAECE60}" type="presOf" srcId="{0C62FAB5-26C9-4ABE-9C12-921B22F26850}" destId="{5B877038-6B31-4C86-A1D7-48EAFA999AEE}" srcOrd="0" destOrd="0" presId="urn:microsoft.com/office/officeart/2005/8/layout/orgChart1"/>
    <dgm:cxn modelId="{B2A1A1A3-E818-48DC-AED6-7104ADE63AD8}" type="presOf" srcId="{DC99DEE5-CB74-4564-B226-1F43FCD3478E}" destId="{0B4B7392-AC4F-4055-89E3-4CFC65502D0E}" srcOrd="0" destOrd="0" presId="urn:microsoft.com/office/officeart/2005/8/layout/orgChart1"/>
    <dgm:cxn modelId="{4AD9340E-0F1F-48D9-8355-A7EEA09AC479}" type="presParOf" srcId="{CCF135E6-5B5F-460A-B786-50A57E018312}" destId="{FE1FA572-15EA-4105-9F83-A39172A04C1C}" srcOrd="0" destOrd="0" presId="urn:microsoft.com/office/officeart/2005/8/layout/orgChart1"/>
    <dgm:cxn modelId="{26786757-FF52-4035-95F4-629C46CFBE7B}" type="presParOf" srcId="{FE1FA572-15EA-4105-9F83-A39172A04C1C}" destId="{A822F3DF-CDB5-41DD-8E81-DC6AE9EDA80E}" srcOrd="0" destOrd="0" presId="urn:microsoft.com/office/officeart/2005/8/layout/orgChart1"/>
    <dgm:cxn modelId="{5501083A-2676-4A2E-A129-BBC649E41877}" type="presParOf" srcId="{A822F3DF-CDB5-41DD-8E81-DC6AE9EDA80E}" destId="{EF9FD9F7-1596-40CC-8AFA-918D392ABB71}" srcOrd="0" destOrd="0" presId="urn:microsoft.com/office/officeart/2005/8/layout/orgChart1"/>
    <dgm:cxn modelId="{75EE06A3-A5E3-4FA1-8C40-7DD0811D1CC8}" type="presParOf" srcId="{A822F3DF-CDB5-41DD-8E81-DC6AE9EDA80E}" destId="{3954FC2B-4865-4BF7-B3A3-265C66DF72E0}" srcOrd="1" destOrd="0" presId="urn:microsoft.com/office/officeart/2005/8/layout/orgChart1"/>
    <dgm:cxn modelId="{196F6233-3195-4D18-AFB8-1BE428B91BE7}" type="presParOf" srcId="{FE1FA572-15EA-4105-9F83-A39172A04C1C}" destId="{63ED045B-990E-4192-A6B7-BA925442BD22}" srcOrd="1" destOrd="0" presId="urn:microsoft.com/office/officeart/2005/8/layout/orgChart1"/>
    <dgm:cxn modelId="{E8B1C8E8-5105-4DCA-A304-70F35A56A527}" type="presParOf" srcId="{63ED045B-990E-4192-A6B7-BA925442BD22}" destId="{563ABB0A-22AD-49B0-898A-42422E2E7A44}" srcOrd="0" destOrd="0" presId="urn:microsoft.com/office/officeart/2005/8/layout/orgChart1"/>
    <dgm:cxn modelId="{B763051B-9612-494A-945B-969C9A5E779C}" type="presParOf" srcId="{63ED045B-990E-4192-A6B7-BA925442BD22}" destId="{22458C7A-98E4-4DC0-9C5C-D7A6E894160E}" srcOrd="1" destOrd="0" presId="urn:microsoft.com/office/officeart/2005/8/layout/orgChart1"/>
    <dgm:cxn modelId="{93CD4CDA-CC5A-4F89-8486-71BC3EBB55B3}" type="presParOf" srcId="{22458C7A-98E4-4DC0-9C5C-D7A6E894160E}" destId="{EE164F08-77E0-46EB-8F44-632198A1178D}" srcOrd="0" destOrd="0" presId="urn:microsoft.com/office/officeart/2005/8/layout/orgChart1"/>
    <dgm:cxn modelId="{0A741152-91C5-4361-AF32-A2174CBE0146}" type="presParOf" srcId="{EE164F08-77E0-46EB-8F44-632198A1178D}" destId="{7AEAC009-9296-4975-943F-BDACAE2AC0F1}" srcOrd="0" destOrd="0" presId="urn:microsoft.com/office/officeart/2005/8/layout/orgChart1"/>
    <dgm:cxn modelId="{EBC2D5BE-9CA4-4901-B889-EFD0F5D957C2}" type="presParOf" srcId="{EE164F08-77E0-46EB-8F44-632198A1178D}" destId="{DEDF8663-56D9-48FD-B699-020859ED3CFA}" srcOrd="1" destOrd="0" presId="urn:microsoft.com/office/officeart/2005/8/layout/orgChart1"/>
    <dgm:cxn modelId="{39676C66-178D-4584-8F09-567683FC0C4B}" type="presParOf" srcId="{22458C7A-98E4-4DC0-9C5C-D7A6E894160E}" destId="{D7EBF2AF-34F2-4646-BE40-7138FFF0E469}" srcOrd="1" destOrd="0" presId="urn:microsoft.com/office/officeart/2005/8/layout/orgChart1"/>
    <dgm:cxn modelId="{29A01FAF-BBC6-42EC-B7BC-A2119A99BB8A}" type="presParOf" srcId="{22458C7A-98E4-4DC0-9C5C-D7A6E894160E}" destId="{9EDC2D53-D0CC-46FE-83DB-3A0A778B1D44}" srcOrd="2" destOrd="0" presId="urn:microsoft.com/office/officeart/2005/8/layout/orgChart1"/>
    <dgm:cxn modelId="{71BF3338-D5FA-4960-969B-90E1FB6B576F}" type="presParOf" srcId="{63ED045B-990E-4192-A6B7-BA925442BD22}" destId="{85436463-643F-4141-9DED-C4C7F39D20E2}" srcOrd="2" destOrd="0" presId="urn:microsoft.com/office/officeart/2005/8/layout/orgChart1"/>
    <dgm:cxn modelId="{0BFAB7C3-F60F-4FF0-B3E9-5BD9D321B825}" type="presParOf" srcId="{63ED045B-990E-4192-A6B7-BA925442BD22}" destId="{D12BDD2F-19E7-4C76-904C-FAE6D9EAA507}" srcOrd="3" destOrd="0" presId="urn:microsoft.com/office/officeart/2005/8/layout/orgChart1"/>
    <dgm:cxn modelId="{F9A6FB15-F98E-4CFB-8C91-A075AD1E8A68}" type="presParOf" srcId="{D12BDD2F-19E7-4C76-904C-FAE6D9EAA507}" destId="{A5967BFA-1EC3-43EF-8971-9E91BCB6E9F6}" srcOrd="0" destOrd="0" presId="urn:microsoft.com/office/officeart/2005/8/layout/orgChart1"/>
    <dgm:cxn modelId="{96C21299-1FBB-447D-A982-F502204A2CDF}" type="presParOf" srcId="{A5967BFA-1EC3-43EF-8971-9E91BCB6E9F6}" destId="{20740073-90D0-46AC-A0B8-413AFD3D2D07}" srcOrd="0" destOrd="0" presId="urn:microsoft.com/office/officeart/2005/8/layout/orgChart1"/>
    <dgm:cxn modelId="{13841FF4-FB73-44C4-99BE-8DBA283E4EF1}" type="presParOf" srcId="{A5967BFA-1EC3-43EF-8971-9E91BCB6E9F6}" destId="{47F0FC9B-B82C-4481-BE9D-D65C6987BAAB}" srcOrd="1" destOrd="0" presId="urn:microsoft.com/office/officeart/2005/8/layout/orgChart1"/>
    <dgm:cxn modelId="{9D45A24D-E42A-49D4-804A-379C82E11535}" type="presParOf" srcId="{D12BDD2F-19E7-4C76-904C-FAE6D9EAA507}" destId="{B0BCEEE4-B178-4890-AC0B-D7E9C625A995}" srcOrd="1" destOrd="0" presId="urn:microsoft.com/office/officeart/2005/8/layout/orgChart1"/>
    <dgm:cxn modelId="{45D7681B-EF44-4B31-A180-76D8C9D8B790}" type="presParOf" srcId="{B0BCEEE4-B178-4890-AC0B-D7E9C625A995}" destId="{BB3C4431-ACED-4C57-BEB1-B5DFF8802082}" srcOrd="0" destOrd="0" presId="urn:microsoft.com/office/officeart/2005/8/layout/orgChart1"/>
    <dgm:cxn modelId="{DDD09421-7B7F-441A-9A43-E0CB72F869BB}" type="presParOf" srcId="{B0BCEEE4-B178-4890-AC0B-D7E9C625A995}" destId="{29FA2B15-0E8C-4531-A922-AC92C0AD1BC6}" srcOrd="1" destOrd="0" presId="urn:microsoft.com/office/officeart/2005/8/layout/orgChart1"/>
    <dgm:cxn modelId="{B00A76C5-A5F0-4315-958D-5F929581D72E}" type="presParOf" srcId="{29FA2B15-0E8C-4531-A922-AC92C0AD1BC6}" destId="{BFD2B84A-E600-4A1D-B68C-AA089BC548FF}" srcOrd="0" destOrd="0" presId="urn:microsoft.com/office/officeart/2005/8/layout/orgChart1"/>
    <dgm:cxn modelId="{DA3896A2-E641-40B2-80E2-10BA98C132B5}" type="presParOf" srcId="{BFD2B84A-E600-4A1D-B68C-AA089BC548FF}" destId="{FEA7BCD0-4EE3-43C6-A192-907E01A2E914}" srcOrd="0" destOrd="0" presId="urn:microsoft.com/office/officeart/2005/8/layout/orgChart1"/>
    <dgm:cxn modelId="{7C34FB6D-1F3A-4D4D-80D2-F33E055A8AFC}" type="presParOf" srcId="{BFD2B84A-E600-4A1D-B68C-AA089BC548FF}" destId="{191CFC48-BA51-413D-958A-9C2F1F897884}" srcOrd="1" destOrd="0" presId="urn:microsoft.com/office/officeart/2005/8/layout/orgChart1"/>
    <dgm:cxn modelId="{F78C3CD1-0D9D-461F-9BEB-F6C0F0C96B82}" type="presParOf" srcId="{29FA2B15-0E8C-4531-A922-AC92C0AD1BC6}" destId="{1D7692FD-FB65-4BD8-A3F7-07AAB7D32CF0}" srcOrd="1" destOrd="0" presId="urn:microsoft.com/office/officeart/2005/8/layout/orgChart1"/>
    <dgm:cxn modelId="{32768513-B4CA-4390-BE9D-BF770D372573}" type="presParOf" srcId="{29FA2B15-0E8C-4531-A922-AC92C0AD1BC6}" destId="{77B2EAAD-4663-4AE4-9A94-D758C41379E8}" srcOrd="2" destOrd="0" presId="urn:microsoft.com/office/officeart/2005/8/layout/orgChart1"/>
    <dgm:cxn modelId="{EB993752-5E61-4E65-AD23-5890E7806F33}" type="presParOf" srcId="{D12BDD2F-19E7-4C76-904C-FAE6D9EAA507}" destId="{D2B50E37-1933-49D6-8EA8-EE486FA65A3F}" srcOrd="2" destOrd="0" presId="urn:microsoft.com/office/officeart/2005/8/layout/orgChart1"/>
    <dgm:cxn modelId="{7590938C-8FAB-4159-B1D1-818CFF1E2270}" type="presParOf" srcId="{63ED045B-990E-4192-A6B7-BA925442BD22}" destId="{89A2970A-8E01-41AC-8617-82E49A248E0C}" srcOrd="4" destOrd="0" presId="urn:microsoft.com/office/officeart/2005/8/layout/orgChart1"/>
    <dgm:cxn modelId="{68AADDB8-1A12-4D7E-BD8A-4CC6A265F31C}" type="presParOf" srcId="{63ED045B-990E-4192-A6B7-BA925442BD22}" destId="{5D507B23-ED86-4E6B-AE5A-33AE83B2DA17}" srcOrd="5" destOrd="0" presId="urn:microsoft.com/office/officeart/2005/8/layout/orgChart1"/>
    <dgm:cxn modelId="{FC2CD075-A531-46F2-89A5-22806C3CE7BC}" type="presParOf" srcId="{5D507B23-ED86-4E6B-AE5A-33AE83B2DA17}" destId="{85076E42-169A-42A7-9C9D-8BF7ED089B1C}" srcOrd="0" destOrd="0" presId="urn:microsoft.com/office/officeart/2005/8/layout/orgChart1"/>
    <dgm:cxn modelId="{C0740793-B8DD-43AD-9E2D-F4C680789DA1}" type="presParOf" srcId="{85076E42-169A-42A7-9C9D-8BF7ED089B1C}" destId="{1F2D14FF-372F-4EBD-88DE-0C2BF081FDCF}" srcOrd="0" destOrd="0" presId="urn:microsoft.com/office/officeart/2005/8/layout/orgChart1"/>
    <dgm:cxn modelId="{CC97CC3A-8579-44DE-8A0B-967B09AD7BAD}" type="presParOf" srcId="{85076E42-169A-42A7-9C9D-8BF7ED089B1C}" destId="{616DCE6F-5F2F-4409-8059-24A5C79853DD}" srcOrd="1" destOrd="0" presId="urn:microsoft.com/office/officeart/2005/8/layout/orgChart1"/>
    <dgm:cxn modelId="{90F99F77-2CED-4C95-B3D3-CD5BB5E4F280}" type="presParOf" srcId="{5D507B23-ED86-4E6B-AE5A-33AE83B2DA17}" destId="{5DA1EE61-3EAD-4058-988C-BC90FE471489}" srcOrd="1" destOrd="0" presId="urn:microsoft.com/office/officeart/2005/8/layout/orgChart1"/>
    <dgm:cxn modelId="{AC95589D-4E51-4B53-B18B-2F24A4336875}" type="presParOf" srcId="{5DA1EE61-3EAD-4058-988C-BC90FE471489}" destId="{5B877038-6B31-4C86-A1D7-48EAFA999AEE}" srcOrd="0" destOrd="0" presId="urn:microsoft.com/office/officeart/2005/8/layout/orgChart1"/>
    <dgm:cxn modelId="{4546B6B8-E23A-409C-A100-8A5040334A97}" type="presParOf" srcId="{5DA1EE61-3EAD-4058-988C-BC90FE471489}" destId="{CDAD738A-AFF7-4D6D-AF5C-7ADEB2DBDAA1}" srcOrd="1" destOrd="0" presId="urn:microsoft.com/office/officeart/2005/8/layout/orgChart1"/>
    <dgm:cxn modelId="{C11CCE74-B436-4758-8AF7-672F61099BDC}" type="presParOf" srcId="{CDAD738A-AFF7-4D6D-AF5C-7ADEB2DBDAA1}" destId="{204211C6-394A-4925-996D-3F6D40051906}" srcOrd="0" destOrd="0" presId="urn:microsoft.com/office/officeart/2005/8/layout/orgChart1"/>
    <dgm:cxn modelId="{4AC8BAB6-13D2-482B-8A88-EFA457F3A610}" type="presParOf" srcId="{204211C6-394A-4925-996D-3F6D40051906}" destId="{0B4B7392-AC4F-4055-89E3-4CFC65502D0E}" srcOrd="0" destOrd="0" presId="urn:microsoft.com/office/officeart/2005/8/layout/orgChart1"/>
    <dgm:cxn modelId="{27D64B0A-D74B-45C0-B3C2-697974A6ABBA}" type="presParOf" srcId="{204211C6-394A-4925-996D-3F6D40051906}" destId="{301917AE-1CCF-4062-8DB0-EB0C6AC2802D}" srcOrd="1" destOrd="0" presId="urn:microsoft.com/office/officeart/2005/8/layout/orgChart1"/>
    <dgm:cxn modelId="{017947CB-4A48-49AD-94FC-017FC8CF48DB}" type="presParOf" srcId="{CDAD738A-AFF7-4D6D-AF5C-7ADEB2DBDAA1}" destId="{F5D7EDD7-D94A-46D7-98C7-A2B89709D46E}" srcOrd="1" destOrd="0" presId="urn:microsoft.com/office/officeart/2005/8/layout/orgChart1"/>
    <dgm:cxn modelId="{A48C0918-FDA7-4AC6-A91D-56FB95DD4584}" type="presParOf" srcId="{CDAD738A-AFF7-4D6D-AF5C-7ADEB2DBDAA1}" destId="{C6227B64-0688-4D77-8C61-32E4895C93ED}" srcOrd="2" destOrd="0" presId="urn:microsoft.com/office/officeart/2005/8/layout/orgChart1"/>
    <dgm:cxn modelId="{5EAD5323-59BC-4EE6-9283-03417BCB90B4}" type="presParOf" srcId="{5DA1EE61-3EAD-4058-988C-BC90FE471489}" destId="{5FC256E6-930A-4518-B1B8-DC0743738185}" srcOrd="2" destOrd="0" presId="urn:microsoft.com/office/officeart/2005/8/layout/orgChart1"/>
    <dgm:cxn modelId="{76D5BBA1-19B6-4B2D-AB43-240180E2C0DF}" type="presParOf" srcId="{5DA1EE61-3EAD-4058-988C-BC90FE471489}" destId="{0EA358AD-C784-4F4E-AF18-6C939897D623}" srcOrd="3" destOrd="0" presId="urn:microsoft.com/office/officeart/2005/8/layout/orgChart1"/>
    <dgm:cxn modelId="{5E908B32-E527-4754-B095-555BB11BC2B8}" type="presParOf" srcId="{0EA358AD-C784-4F4E-AF18-6C939897D623}" destId="{E8968CDD-74DD-4811-AFDE-9506A00F2924}" srcOrd="0" destOrd="0" presId="urn:microsoft.com/office/officeart/2005/8/layout/orgChart1"/>
    <dgm:cxn modelId="{7DA562A1-3C39-416D-8E9D-A52579070F60}" type="presParOf" srcId="{E8968CDD-74DD-4811-AFDE-9506A00F2924}" destId="{97464F01-8883-4736-AA87-EAFDCA141AA0}" srcOrd="0" destOrd="0" presId="urn:microsoft.com/office/officeart/2005/8/layout/orgChart1"/>
    <dgm:cxn modelId="{4282A06B-B463-4523-BFD6-F97B36679E88}" type="presParOf" srcId="{E8968CDD-74DD-4811-AFDE-9506A00F2924}" destId="{A744ABC3-7763-4377-ADB3-DA374C928552}" srcOrd="1" destOrd="0" presId="urn:microsoft.com/office/officeart/2005/8/layout/orgChart1"/>
    <dgm:cxn modelId="{015E8D3D-7CFA-411C-9CEC-0CB1CA77C9EA}" type="presParOf" srcId="{0EA358AD-C784-4F4E-AF18-6C939897D623}" destId="{6DC9E982-39B0-48EC-B324-792B962050D0}" srcOrd="1" destOrd="0" presId="urn:microsoft.com/office/officeart/2005/8/layout/orgChart1"/>
    <dgm:cxn modelId="{ADE36C0B-E120-4B2B-AA9C-341DE58F4287}" type="presParOf" srcId="{0EA358AD-C784-4F4E-AF18-6C939897D623}" destId="{8678CB73-6388-44CA-9530-A06417506D08}" srcOrd="2" destOrd="0" presId="urn:microsoft.com/office/officeart/2005/8/layout/orgChart1"/>
    <dgm:cxn modelId="{54CD3A1D-E277-45B4-89BA-36D04827E341}" type="presParOf" srcId="{5D507B23-ED86-4E6B-AE5A-33AE83B2DA17}" destId="{E8E81455-EB2F-4A88-B6C7-B022F3A0FCAF}" srcOrd="2" destOrd="0" presId="urn:microsoft.com/office/officeart/2005/8/layout/orgChart1"/>
    <dgm:cxn modelId="{46ED9392-9C3F-47B3-A3A6-F5B67022F1CC}" type="presParOf" srcId="{FE1FA572-15EA-4105-9F83-A39172A04C1C}" destId="{E5BE2F9E-62E2-4550-8FDE-0A8CEBCBFE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C3D00-64B0-4CC5-97F7-57AF4676BF39}">
      <dsp:nvSpPr>
        <dsp:cNvPr id="0" name=""/>
        <dsp:cNvSpPr/>
      </dsp:nvSpPr>
      <dsp:spPr>
        <a:xfrm>
          <a:off x="2232255" y="2160234"/>
          <a:ext cx="3173506" cy="24411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关于二师</a:t>
          </a:r>
          <a:endParaRPr lang="zh-CN" altLang="en-US" sz="5200" kern="1200" dirty="0"/>
        </a:p>
      </dsp:txBody>
      <dsp:txXfrm>
        <a:off x="2697004" y="2517733"/>
        <a:ext cx="2244008" cy="1726159"/>
      </dsp:txXfrm>
    </dsp:sp>
    <dsp:sp modelId="{C386E522-994D-4F9E-A5DF-8ECCFDE9DAC5}">
      <dsp:nvSpPr>
        <dsp:cNvPr id="0" name=""/>
        <dsp:cNvSpPr/>
      </dsp:nvSpPr>
      <dsp:spPr>
        <a:xfrm rot="15772818">
          <a:off x="3548807" y="1682578"/>
          <a:ext cx="193085" cy="615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 rot="10800000">
        <a:off x="3581359" y="1834486"/>
        <a:ext cx="135160" cy="369507"/>
      </dsp:txXfrm>
    </dsp:sp>
    <dsp:sp modelId="{4EAE1F85-743D-410A-89E3-AF6C7A489D93}">
      <dsp:nvSpPr>
        <dsp:cNvPr id="0" name=""/>
        <dsp:cNvSpPr/>
      </dsp:nvSpPr>
      <dsp:spPr>
        <a:xfrm>
          <a:off x="2604191" y="0"/>
          <a:ext cx="1811310" cy="18113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教育教学</a:t>
          </a:r>
          <a:endParaRPr lang="zh-CN" altLang="en-US" sz="3900" kern="1200" dirty="0"/>
        </a:p>
      </dsp:txBody>
      <dsp:txXfrm>
        <a:off x="2869451" y="265260"/>
        <a:ext cx="1280790" cy="1280790"/>
      </dsp:txXfrm>
    </dsp:sp>
    <dsp:sp modelId="{A9C5BEB1-73A2-45F7-9A8F-01DF284AAA5B}">
      <dsp:nvSpPr>
        <dsp:cNvPr id="0" name=""/>
        <dsp:cNvSpPr/>
      </dsp:nvSpPr>
      <dsp:spPr>
        <a:xfrm rot="9065842">
          <a:off x="2272045" y="3872244"/>
          <a:ext cx="198187" cy="615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 rot="10800000">
        <a:off x="2327798" y="3981045"/>
        <a:ext cx="138731" cy="369507"/>
      </dsp:txXfrm>
    </dsp:sp>
    <dsp:sp modelId="{93FF5F89-5DE6-4AEC-8EC6-08ADEA80B6A6}">
      <dsp:nvSpPr>
        <dsp:cNvPr id="0" name=""/>
        <dsp:cNvSpPr/>
      </dsp:nvSpPr>
      <dsp:spPr>
        <a:xfrm>
          <a:off x="504043" y="3805313"/>
          <a:ext cx="1811310" cy="18113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环境</a:t>
          </a:r>
          <a:endParaRPr lang="zh-CN" altLang="en-US" sz="3900" kern="1200" dirty="0"/>
        </a:p>
      </dsp:txBody>
      <dsp:txXfrm>
        <a:off x="769303" y="4070573"/>
        <a:ext cx="1280790" cy="1280790"/>
      </dsp:txXfrm>
    </dsp:sp>
    <dsp:sp modelId="{CA4C3034-4B11-484B-A689-DE8BF9FEDB5E}">
      <dsp:nvSpPr>
        <dsp:cNvPr id="0" name=""/>
        <dsp:cNvSpPr/>
      </dsp:nvSpPr>
      <dsp:spPr>
        <a:xfrm rot="1730578">
          <a:off x="5169723" y="3872049"/>
          <a:ext cx="200740" cy="615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5173458" y="3980692"/>
        <a:ext cx="140518" cy="369507"/>
      </dsp:txXfrm>
    </dsp:sp>
    <dsp:sp modelId="{903668D5-7988-4ABB-84DF-C19F9352CC3B}">
      <dsp:nvSpPr>
        <dsp:cNvPr id="0" name=""/>
        <dsp:cNvSpPr/>
      </dsp:nvSpPr>
      <dsp:spPr>
        <a:xfrm>
          <a:off x="5328603" y="3805313"/>
          <a:ext cx="1811310" cy="18113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报考信息</a:t>
          </a:r>
          <a:endParaRPr lang="zh-CN" altLang="en-US" sz="3900" kern="1200" dirty="0"/>
        </a:p>
      </dsp:txBody>
      <dsp:txXfrm>
        <a:off x="5593863" y="4070573"/>
        <a:ext cx="1280790" cy="1280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6ACEC-113A-4D80-97B3-4855D92AAAD8}">
      <dsp:nvSpPr>
        <dsp:cNvPr id="0" name=""/>
        <dsp:cNvSpPr/>
      </dsp:nvSpPr>
      <dsp:spPr>
        <a:xfrm>
          <a:off x="5757912" y="2256880"/>
          <a:ext cx="1246320" cy="21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1"/>
              </a:lnTo>
              <a:lnTo>
                <a:pt x="1246320" y="108151"/>
              </a:lnTo>
              <a:lnTo>
                <a:pt x="1246320" y="216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43E34-9B63-4DC9-9A7E-55D1BBAA7E27}">
      <dsp:nvSpPr>
        <dsp:cNvPr id="0" name=""/>
        <dsp:cNvSpPr/>
      </dsp:nvSpPr>
      <dsp:spPr>
        <a:xfrm>
          <a:off x="6592226" y="3719504"/>
          <a:ext cx="154502" cy="1936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431"/>
              </a:lnTo>
              <a:lnTo>
                <a:pt x="154502" y="19364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4E886-7435-4BB0-9684-12E558FDF1BC}">
      <dsp:nvSpPr>
        <dsp:cNvPr id="0" name=""/>
        <dsp:cNvSpPr/>
      </dsp:nvSpPr>
      <dsp:spPr>
        <a:xfrm>
          <a:off x="6592226" y="3719504"/>
          <a:ext cx="154502" cy="1205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119"/>
              </a:lnTo>
              <a:lnTo>
                <a:pt x="154502" y="120511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F57E0-652E-4ABA-83CE-7835674F321E}">
      <dsp:nvSpPr>
        <dsp:cNvPr id="0" name=""/>
        <dsp:cNvSpPr/>
      </dsp:nvSpPr>
      <dsp:spPr>
        <a:xfrm>
          <a:off x="6592226" y="3719504"/>
          <a:ext cx="154502" cy="473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807"/>
              </a:lnTo>
              <a:lnTo>
                <a:pt x="154502" y="47380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7D475-B78A-4CC3-BA39-5F682693EE83}">
      <dsp:nvSpPr>
        <dsp:cNvPr id="0" name=""/>
        <dsp:cNvSpPr/>
      </dsp:nvSpPr>
      <dsp:spPr>
        <a:xfrm>
          <a:off x="5757912" y="2988192"/>
          <a:ext cx="1246320" cy="21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1"/>
              </a:lnTo>
              <a:lnTo>
                <a:pt x="1246320" y="108151"/>
              </a:lnTo>
              <a:lnTo>
                <a:pt x="1246320" y="216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2DBF5-73E1-4928-9DCD-A172CAFFA2DF}">
      <dsp:nvSpPr>
        <dsp:cNvPr id="0" name=""/>
        <dsp:cNvSpPr/>
      </dsp:nvSpPr>
      <dsp:spPr>
        <a:xfrm>
          <a:off x="5345905" y="3719504"/>
          <a:ext cx="154502" cy="1936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431"/>
              </a:lnTo>
              <a:lnTo>
                <a:pt x="154502" y="19364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0D531-A219-4E7B-ABF7-029DD90C509F}">
      <dsp:nvSpPr>
        <dsp:cNvPr id="0" name=""/>
        <dsp:cNvSpPr/>
      </dsp:nvSpPr>
      <dsp:spPr>
        <a:xfrm>
          <a:off x="5345905" y="3719504"/>
          <a:ext cx="154502" cy="1205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119"/>
              </a:lnTo>
              <a:lnTo>
                <a:pt x="154502" y="120511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C7AA7-1C44-416E-8499-E249C8D6C434}">
      <dsp:nvSpPr>
        <dsp:cNvPr id="0" name=""/>
        <dsp:cNvSpPr/>
      </dsp:nvSpPr>
      <dsp:spPr>
        <a:xfrm>
          <a:off x="5345905" y="3719504"/>
          <a:ext cx="154502" cy="473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807"/>
              </a:lnTo>
              <a:lnTo>
                <a:pt x="154502" y="47380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4421F-CC9A-4371-9E12-3457F62DD786}">
      <dsp:nvSpPr>
        <dsp:cNvPr id="0" name=""/>
        <dsp:cNvSpPr/>
      </dsp:nvSpPr>
      <dsp:spPr>
        <a:xfrm>
          <a:off x="5712192" y="2988192"/>
          <a:ext cx="91440" cy="216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53C91-344C-4216-8B18-353BE29D1817}">
      <dsp:nvSpPr>
        <dsp:cNvPr id="0" name=""/>
        <dsp:cNvSpPr/>
      </dsp:nvSpPr>
      <dsp:spPr>
        <a:xfrm>
          <a:off x="4511592" y="2988192"/>
          <a:ext cx="1246320" cy="216303"/>
        </a:xfrm>
        <a:custGeom>
          <a:avLst/>
          <a:gdLst/>
          <a:ahLst/>
          <a:cxnLst/>
          <a:rect l="0" t="0" r="0" b="0"/>
          <a:pathLst>
            <a:path>
              <a:moveTo>
                <a:pt x="1246320" y="0"/>
              </a:moveTo>
              <a:lnTo>
                <a:pt x="1246320" y="108151"/>
              </a:lnTo>
              <a:lnTo>
                <a:pt x="0" y="108151"/>
              </a:lnTo>
              <a:lnTo>
                <a:pt x="0" y="216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A3DFA-EA59-422D-9D4A-B9072773D0A2}">
      <dsp:nvSpPr>
        <dsp:cNvPr id="0" name=""/>
        <dsp:cNvSpPr/>
      </dsp:nvSpPr>
      <dsp:spPr>
        <a:xfrm>
          <a:off x="5712192" y="2256880"/>
          <a:ext cx="91440" cy="216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668CB-8D7C-4B5C-8732-6EB8268D139F}">
      <dsp:nvSpPr>
        <dsp:cNvPr id="0" name=""/>
        <dsp:cNvSpPr/>
      </dsp:nvSpPr>
      <dsp:spPr>
        <a:xfrm>
          <a:off x="4511592" y="2256880"/>
          <a:ext cx="1246320" cy="216303"/>
        </a:xfrm>
        <a:custGeom>
          <a:avLst/>
          <a:gdLst/>
          <a:ahLst/>
          <a:cxnLst/>
          <a:rect l="0" t="0" r="0" b="0"/>
          <a:pathLst>
            <a:path>
              <a:moveTo>
                <a:pt x="1246320" y="0"/>
              </a:moveTo>
              <a:lnTo>
                <a:pt x="1246320" y="108151"/>
              </a:lnTo>
              <a:lnTo>
                <a:pt x="0" y="108151"/>
              </a:lnTo>
              <a:lnTo>
                <a:pt x="0" y="216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2D9B5-4419-4E86-A694-FE649A3F9B56}">
      <dsp:nvSpPr>
        <dsp:cNvPr id="0" name=""/>
        <dsp:cNvSpPr/>
      </dsp:nvSpPr>
      <dsp:spPr>
        <a:xfrm>
          <a:off x="5712192" y="1525568"/>
          <a:ext cx="91440" cy="216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438DA-7F87-45D5-A3BF-16896C77737B}">
      <dsp:nvSpPr>
        <dsp:cNvPr id="0" name=""/>
        <dsp:cNvSpPr/>
      </dsp:nvSpPr>
      <dsp:spPr>
        <a:xfrm>
          <a:off x="3759679" y="794256"/>
          <a:ext cx="1998232" cy="21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51"/>
              </a:lnTo>
              <a:lnTo>
                <a:pt x="1998232" y="108151"/>
              </a:lnTo>
              <a:lnTo>
                <a:pt x="1998232" y="21630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A880D-B7E8-4982-8E79-F6B42760A0F4}">
      <dsp:nvSpPr>
        <dsp:cNvPr id="0" name=""/>
        <dsp:cNvSpPr/>
      </dsp:nvSpPr>
      <dsp:spPr>
        <a:xfrm>
          <a:off x="2619801" y="2276218"/>
          <a:ext cx="130461" cy="118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781"/>
              </a:lnTo>
              <a:lnTo>
                <a:pt x="130461" y="11857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5B7DD-B348-4603-B825-8F4A1631114E}">
      <dsp:nvSpPr>
        <dsp:cNvPr id="0" name=""/>
        <dsp:cNvSpPr/>
      </dsp:nvSpPr>
      <dsp:spPr>
        <a:xfrm>
          <a:off x="2619801" y="2276218"/>
          <a:ext cx="130461" cy="454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69"/>
              </a:lnTo>
              <a:lnTo>
                <a:pt x="130461" y="4544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B5802-0ABE-4B6F-810B-C6D73C516290}">
      <dsp:nvSpPr>
        <dsp:cNvPr id="0" name=""/>
        <dsp:cNvSpPr/>
      </dsp:nvSpPr>
      <dsp:spPr>
        <a:xfrm>
          <a:off x="1761447" y="1525568"/>
          <a:ext cx="1270360" cy="23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0"/>
              </a:lnTo>
              <a:lnTo>
                <a:pt x="1270360" y="127490"/>
              </a:lnTo>
              <a:lnTo>
                <a:pt x="1270360" y="2356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BE471-C6D4-449C-99CA-F2896045737B}">
      <dsp:nvSpPr>
        <dsp:cNvPr id="0" name=""/>
        <dsp:cNvSpPr/>
      </dsp:nvSpPr>
      <dsp:spPr>
        <a:xfrm>
          <a:off x="1349440" y="2256880"/>
          <a:ext cx="154502" cy="1205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119"/>
              </a:lnTo>
              <a:lnTo>
                <a:pt x="154502" y="120511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0AEBE-7D5B-4F12-B988-C40AD09C2BFC}">
      <dsp:nvSpPr>
        <dsp:cNvPr id="0" name=""/>
        <dsp:cNvSpPr/>
      </dsp:nvSpPr>
      <dsp:spPr>
        <a:xfrm>
          <a:off x="1349440" y="2256880"/>
          <a:ext cx="162732" cy="448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96"/>
              </a:lnTo>
              <a:lnTo>
                <a:pt x="162732" y="44889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29E1-301B-409F-849D-96768DA1E6FF}">
      <dsp:nvSpPr>
        <dsp:cNvPr id="0" name=""/>
        <dsp:cNvSpPr/>
      </dsp:nvSpPr>
      <dsp:spPr>
        <a:xfrm>
          <a:off x="1715727" y="1525568"/>
          <a:ext cx="91440" cy="216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5ED99-34CB-4B6F-A85A-FF648D02D62B}">
      <dsp:nvSpPr>
        <dsp:cNvPr id="0" name=""/>
        <dsp:cNvSpPr/>
      </dsp:nvSpPr>
      <dsp:spPr>
        <a:xfrm>
          <a:off x="515127" y="1525568"/>
          <a:ext cx="1246320" cy="216303"/>
        </a:xfrm>
        <a:custGeom>
          <a:avLst/>
          <a:gdLst/>
          <a:ahLst/>
          <a:cxnLst/>
          <a:rect l="0" t="0" r="0" b="0"/>
          <a:pathLst>
            <a:path>
              <a:moveTo>
                <a:pt x="1246320" y="0"/>
              </a:moveTo>
              <a:lnTo>
                <a:pt x="1246320" y="108151"/>
              </a:lnTo>
              <a:lnTo>
                <a:pt x="0" y="108151"/>
              </a:lnTo>
              <a:lnTo>
                <a:pt x="0" y="216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7EAA7-E586-4B7C-8883-2AD47910F457}">
      <dsp:nvSpPr>
        <dsp:cNvPr id="0" name=""/>
        <dsp:cNvSpPr/>
      </dsp:nvSpPr>
      <dsp:spPr>
        <a:xfrm>
          <a:off x="1761447" y="794256"/>
          <a:ext cx="1998232" cy="216303"/>
        </a:xfrm>
        <a:custGeom>
          <a:avLst/>
          <a:gdLst/>
          <a:ahLst/>
          <a:cxnLst/>
          <a:rect l="0" t="0" r="0" b="0"/>
          <a:pathLst>
            <a:path>
              <a:moveTo>
                <a:pt x="1998232" y="0"/>
              </a:moveTo>
              <a:lnTo>
                <a:pt x="1998232" y="108151"/>
              </a:lnTo>
              <a:lnTo>
                <a:pt x="0" y="108151"/>
              </a:lnTo>
              <a:lnTo>
                <a:pt x="0" y="21630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67942-BB68-484D-8906-DAB6983DC784}">
      <dsp:nvSpPr>
        <dsp:cNvPr id="0" name=""/>
        <dsp:cNvSpPr/>
      </dsp:nvSpPr>
      <dsp:spPr>
        <a:xfrm>
          <a:off x="3244671" y="279248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教育教学</a:t>
          </a:r>
          <a:endParaRPr lang="zh-CN" altLang="en-US" sz="1600" kern="1200" dirty="0"/>
        </a:p>
      </dsp:txBody>
      <dsp:txXfrm>
        <a:off x="3244671" y="279248"/>
        <a:ext cx="1030016" cy="515008"/>
      </dsp:txXfrm>
    </dsp:sp>
    <dsp:sp modelId="{8999A4AF-016F-40B2-A5AE-B29E5C237C55}">
      <dsp:nvSpPr>
        <dsp:cNvPr id="0" name=""/>
        <dsp:cNvSpPr/>
      </dsp:nvSpPr>
      <dsp:spPr>
        <a:xfrm>
          <a:off x="1246438" y="1010560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软件</a:t>
          </a:r>
          <a:endParaRPr lang="zh-CN" altLang="en-US" sz="1600" kern="1200" dirty="0"/>
        </a:p>
      </dsp:txBody>
      <dsp:txXfrm>
        <a:off x="1246438" y="1010560"/>
        <a:ext cx="1030016" cy="515008"/>
      </dsp:txXfrm>
    </dsp:sp>
    <dsp:sp modelId="{EC789B63-30B3-4565-A314-600E0128E0DF}">
      <dsp:nvSpPr>
        <dsp:cNvPr id="0" name=""/>
        <dsp:cNvSpPr/>
      </dsp:nvSpPr>
      <dsp:spPr>
        <a:xfrm>
          <a:off x="118" y="1741871"/>
          <a:ext cx="1030016" cy="51500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科研成果</a:t>
          </a:r>
          <a:endParaRPr lang="zh-CN" altLang="en-US" sz="1600" kern="1200" dirty="0"/>
        </a:p>
      </dsp:txBody>
      <dsp:txXfrm>
        <a:off x="118" y="1741871"/>
        <a:ext cx="1030016" cy="515008"/>
      </dsp:txXfrm>
    </dsp:sp>
    <dsp:sp modelId="{5A743501-4FC3-4068-BE82-791BDBA6217D}">
      <dsp:nvSpPr>
        <dsp:cNvPr id="0" name=""/>
        <dsp:cNvSpPr/>
      </dsp:nvSpPr>
      <dsp:spPr>
        <a:xfrm>
          <a:off x="1246438" y="1741871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课堂</a:t>
          </a:r>
          <a:endParaRPr lang="zh-CN" altLang="en-US" sz="1600" kern="1200" dirty="0"/>
        </a:p>
      </dsp:txBody>
      <dsp:txXfrm>
        <a:off x="1246438" y="1741871"/>
        <a:ext cx="1030016" cy="515008"/>
      </dsp:txXfrm>
    </dsp:sp>
    <dsp:sp modelId="{F1435A18-0322-427B-A34B-9203442E1C4C}">
      <dsp:nvSpPr>
        <dsp:cNvPr id="0" name=""/>
        <dsp:cNvSpPr/>
      </dsp:nvSpPr>
      <dsp:spPr>
        <a:xfrm>
          <a:off x="1512172" y="2448272"/>
          <a:ext cx="1030016" cy="51500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师资</a:t>
          </a:r>
          <a:endParaRPr lang="zh-CN" altLang="en-US" sz="1600" kern="1200" dirty="0"/>
        </a:p>
      </dsp:txBody>
      <dsp:txXfrm>
        <a:off x="1512172" y="2448272"/>
        <a:ext cx="1030016" cy="515008"/>
      </dsp:txXfrm>
    </dsp:sp>
    <dsp:sp modelId="{CDDEBB1C-4E90-4A53-A2AA-0A353FC8A5B7}">
      <dsp:nvSpPr>
        <dsp:cNvPr id="0" name=""/>
        <dsp:cNvSpPr/>
      </dsp:nvSpPr>
      <dsp:spPr>
        <a:xfrm>
          <a:off x="1503943" y="3204495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课程</a:t>
          </a:r>
          <a:endParaRPr lang="zh-CN" altLang="en-US" sz="1600" kern="1200" dirty="0"/>
        </a:p>
      </dsp:txBody>
      <dsp:txXfrm>
        <a:off x="1503943" y="3204495"/>
        <a:ext cx="1030016" cy="515008"/>
      </dsp:txXfrm>
    </dsp:sp>
    <dsp:sp modelId="{42341408-4516-4522-B06C-36CA24465E3A}">
      <dsp:nvSpPr>
        <dsp:cNvPr id="0" name=""/>
        <dsp:cNvSpPr/>
      </dsp:nvSpPr>
      <dsp:spPr>
        <a:xfrm>
          <a:off x="2516799" y="1761210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课余</a:t>
          </a:r>
          <a:endParaRPr lang="zh-CN" altLang="en-US" sz="1600" kern="1200" dirty="0"/>
        </a:p>
      </dsp:txBody>
      <dsp:txXfrm>
        <a:off x="2516799" y="1761210"/>
        <a:ext cx="1030016" cy="515008"/>
      </dsp:txXfrm>
    </dsp:sp>
    <dsp:sp modelId="{737D1D2F-B2B8-4386-A219-448A7FDD1461}">
      <dsp:nvSpPr>
        <dsp:cNvPr id="0" name=""/>
        <dsp:cNvSpPr/>
      </dsp:nvSpPr>
      <dsp:spPr>
        <a:xfrm>
          <a:off x="2750263" y="2473183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社团</a:t>
          </a:r>
          <a:endParaRPr lang="zh-CN" altLang="en-US" sz="1600" kern="1200" dirty="0"/>
        </a:p>
      </dsp:txBody>
      <dsp:txXfrm>
        <a:off x="2750263" y="2473183"/>
        <a:ext cx="1030016" cy="515008"/>
      </dsp:txXfrm>
    </dsp:sp>
    <dsp:sp modelId="{0FD50531-C437-49A7-A4E9-1DC3F85108A4}">
      <dsp:nvSpPr>
        <dsp:cNvPr id="0" name=""/>
        <dsp:cNvSpPr/>
      </dsp:nvSpPr>
      <dsp:spPr>
        <a:xfrm>
          <a:off x="2750263" y="3204495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文体活动</a:t>
          </a:r>
          <a:endParaRPr lang="zh-CN" altLang="en-US" sz="1600" kern="1200" dirty="0"/>
        </a:p>
      </dsp:txBody>
      <dsp:txXfrm>
        <a:off x="2750263" y="3204495"/>
        <a:ext cx="1030016" cy="515008"/>
      </dsp:txXfrm>
    </dsp:sp>
    <dsp:sp modelId="{7CD02C32-491C-4256-95FC-E8192DFC6FBF}">
      <dsp:nvSpPr>
        <dsp:cNvPr id="0" name=""/>
        <dsp:cNvSpPr/>
      </dsp:nvSpPr>
      <dsp:spPr>
        <a:xfrm>
          <a:off x="5242904" y="1010560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硬件</a:t>
          </a:r>
          <a:endParaRPr lang="zh-CN" altLang="en-US" sz="1600" kern="1200" dirty="0"/>
        </a:p>
      </dsp:txBody>
      <dsp:txXfrm>
        <a:off x="5242904" y="1010560"/>
        <a:ext cx="1030016" cy="515008"/>
      </dsp:txXfrm>
    </dsp:sp>
    <dsp:sp modelId="{7C495051-F43B-4A41-AC10-B155691BA13C}">
      <dsp:nvSpPr>
        <dsp:cNvPr id="0" name=""/>
        <dsp:cNvSpPr/>
      </dsp:nvSpPr>
      <dsp:spPr>
        <a:xfrm>
          <a:off x="5242904" y="1741871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教学设施设备</a:t>
          </a:r>
          <a:endParaRPr lang="zh-CN" altLang="en-US" sz="1600" kern="1200" dirty="0"/>
        </a:p>
      </dsp:txBody>
      <dsp:txXfrm>
        <a:off x="5242904" y="1741871"/>
        <a:ext cx="1030016" cy="515008"/>
      </dsp:txXfrm>
    </dsp:sp>
    <dsp:sp modelId="{47410003-FE80-48B5-8900-EDDA11925EDB}">
      <dsp:nvSpPr>
        <dsp:cNvPr id="0" name=""/>
        <dsp:cNvSpPr/>
      </dsp:nvSpPr>
      <dsp:spPr>
        <a:xfrm>
          <a:off x="3996583" y="2473183"/>
          <a:ext cx="1030016" cy="51500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新旧程度</a:t>
          </a:r>
          <a:endParaRPr lang="zh-CN" altLang="en-US" sz="1600" kern="1200" dirty="0"/>
        </a:p>
      </dsp:txBody>
      <dsp:txXfrm>
        <a:off x="3996583" y="2473183"/>
        <a:ext cx="1030016" cy="515008"/>
      </dsp:txXfrm>
    </dsp:sp>
    <dsp:sp modelId="{C793F7C3-7CCF-4A4B-9E4D-427AB8C1FDD5}">
      <dsp:nvSpPr>
        <dsp:cNvPr id="0" name=""/>
        <dsp:cNvSpPr/>
      </dsp:nvSpPr>
      <dsp:spPr>
        <a:xfrm>
          <a:off x="5242904" y="2473183"/>
          <a:ext cx="1030016" cy="51500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图书馆</a:t>
          </a:r>
          <a:endParaRPr lang="zh-CN" altLang="en-US" sz="1600" kern="1200" dirty="0"/>
        </a:p>
      </dsp:txBody>
      <dsp:txXfrm>
        <a:off x="5242904" y="2473183"/>
        <a:ext cx="1030016" cy="515008"/>
      </dsp:txXfrm>
    </dsp:sp>
    <dsp:sp modelId="{7F3FC94A-918D-427E-A480-22F541165E82}">
      <dsp:nvSpPr>
        <dsp:cNvPr id="0" name=""/>
        <dsp:cNvSpPr/>
      </dsp:nvSpPr>
      <dsp:spPr>
        <a:xfrm>
          <a:off x="3996583" y="3204495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开放时间</a:t>
          </a:r>
          <a:endParaRPr lang="zh-CN" altLang="en-US" sz="1600" kern="1200" dirty="0"/>
        </a:p>
      </dsp:txBody>
      <dsp:txXfrm>
        <a:off x="3996583" y="3204495"/>
        <a:ext cx="1030016" cy="515008"/>
      </dsp:txXfrm>
    </dsp:sp>
    <dsp:sp modelId="{3374DB65-1DF0-43C1-A289-8676C8F07A68}">
      <dsp:nvSpPr>
        <dsp:cNvPr id="0" name=""/>
        <dsp:cNvSpPr/>
      </dsp:nvSpPr>
      <dsp:spPr>
        <a:xfrm>
          <a:off x="5242904" y="3204495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自习</a:t>
          </a:r>
          <a:endParaRPr lang="zh-CN" altLang="en-US" sz="1600" kern="1200" dirty="0"/>
        </a:p>
      </dsp:txBody>
      <dsp:txXfrm>
        <a:off x="5242904" y="3204495"/>
        <a:ext cx="1030016" cy="515008"/>
      </dsp:txXfrm>
    </dsp:sp>
    <dsp:sp modelId="{B7AB52DA-FCAB-4EE6-9EBA-D42DF9E1B01C}">
      <dsp:nvSpPr>
        <dsp:cNvPr id="0" name=""/>
        <dsp:cNvSpPr/>
      </dsp:nvSpPr>
      <dsp:spPr>
        <a:xfrm>
          <a:off x="5500408" y="3935807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电子阅览室</a:t>
          </a:r>
          <a:endParaRPr lang="zh-CN" altLang="en-US" sz="1600" kern="1200" dirty="0"/>
        </a:p>
      </dsp:txBody>
      <dsp:txXfrm>
        <a:off x="5500408" y="3935807"/>
        <a:ext cx="1030016" cy="515008"/>
      </dsp:txXfrm>
    </dsp:sp>
    <dsp:sp modelId="{81FEF403-6EF8-4C65-9D7E-16EC4FFDC281}">
      <dsp:nvSpPr>
        <dsp:cNvPr id="0" name=""/>
        <dsp:cNvSpPr/>
      </dsp:nvSpPr>
      <dsp:spPr>
        <a:xfrm>
          <a:off x="5500408" y="4667119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插座</a:t>
          </a:r>
          <a:endParaRPr lang="zh-CN" altLang="en-US" sz="1600" kern="1200" dirty="0"/>
        </a:p>
      </dsp:txBody>
      <dsp:txXfrm>
        <a:off x="5500408" y="4667119"/>
        <a:ext cx="1030016" cy="515008"/>
      </dsp:txXfrm>
    </dsp:sp>
    <dsp:sp modelId="{E3CEB517-62DB-4AC3-8C43-4E1EBF5C0AAA}">
      <dsp:nvSpPr>
        <dsp:cNvPr id="0" name=""/>
        <dsp:cNvSpPr/>
      </dsp:nvSpPr>
      <dsp:spPr>
        <a:xfrm>
          <a:off x="5500408" y="5398431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座位</a:t>
          </a:r>
          <a:endParaRPr lang="zh-CN" altLang="en-US" sz="1600" kern="1200" dirty="0"/>
        </a:p>
      </dsp:txBody>
      <dsp:txXfrm>
        <a:off x="5500408" y="5398431"/>
        <a:ext cx="1030016" cy="515008"/>
      </dsp:txXfrm>
    </dsp:sp>
    <dsp:sp modelId="{6B1C070C-61FF-4A9A-B8F8-11A618642D0B}">
      <dsp:nvSpPr>
        <dsp:cNvPr id="0" name=""/>
        <dsp:cNvSpPr/>
      </dsp:nvSpPr>
      <dsp:spPr>
        <a:xfrm>
          <a:off x="6489224" y="3204495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书籍</a:t>
          </a:r>
          <a:endParaRPr lang="zh-CN" altLang="en-US" sz="1600" kern="1200" dirty="0"/>
        </a:p>
      </dsp:txBody>
      <dsp:txXfrm>
        <a:off x="6489224" y="3204495"/>
        <a:ext cx="1030016" cy="515008"/>
      </dsp:txXfrm>
    </dsp:sp>
    <dsp:sp modelId="{F7E29612-BEFF-4D47-A3A2-0B57BFB39036}">
      <dsp:nvSpPr>
        <dsp:cNvPr id="0" name=""/>
        <dsp:cNvSpPr/>
      </dsp:nvSpPr>
      <dsp:spPr>
        <a:xfrm>
          <a:off x="6746728" y="3935807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数量</a:t>
          </a:r>
          <a:endParaRPr lang="zh-CN" altLang="en-US" sz="1600" kern="1200" dirty="0"/>
        </a:p>
      </dsp:txBody>
      <dsp:txXfrm>
        <a:off x="6746728" y="3935807"/>
        <a:ext cx="1030016" cy="515008"/>
      </dsp:txXfrm>
    </dsp:sp>
    <dsp:sp modelId="{88514F2C-15E1-40A2-81A2-061372E3E374}">
      <dsp:nvSpPr>
        <dsp:cNvPr id="0" name=""/>
        <dsp:cNvSpPr/>
      </dsp:nvSpPr>
      <dsp:spPr>
        <a:xfrm>
          <a:off x="6746728" y="4667119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质量</a:t>
          </a:r>
          <a:endParaRPr lang="zh-CN" altLang="en-US" sz="1600" kern="1200" dirty="0"/>
        </a:p>
      </dsp:txBody>
      <dsp:txXfrm>
        <a:off x="6746728" y="4667119"/>
        <a:ext cx="1030016" cy="515008"/>
      </dsp:txXfrm>
    </dsp:sp>
    <dsp:sp modelId="{FD45C1F1-2516-4CCA-9DF2-0104982EC5C3}">
      <dsp:nvSpPr>
        <dsp:cNvPr id="0" name=""/>
        <dsp:cNvSpPr/>
      </dsp:nvSpPr>
      <dsp:spPr>
        <a:xfrm>
          <a:off x="6746728" y="5398431"/>
          <a:ext cx="1030016" cy="515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借阅</a:t>
          </a:r>
          <a:endParaRPr lang="zh-CN" altLang="en-US" sz="1600" kern="1200" dirty="0"/>
        </a:p>
      </dsp:txBody>
      <dsp:txXfrm>
        <a:off x="6746728" y="5398431"/>
        <a:ext cx="1030016" cy="515008"/>
      </dsp:txXfrm>
    </dsp:sp>
    <dsp:sp modelId="{D64F55B6-57F3-4994-8CC2-E169307AC571}">
      <dsp:nvSpPr>
        <dsp:cNvPr id="0" name=""/>
        <dsp:cNvSpPr/>
      </dsp:nvSpPr>
      <dsp:spPr>
        <a:xfrm>
          <a:off x="6489224" y="2473183"/>
          <a:ext cx="1030016" cy="51500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教学楼</a:t>
          </a:r>
          <a:endParaRPr lang="zh-CN" altLang="en-US" sz="1600" kern="1200" dirty="0"/>
        </a:p>
      </dsp:txBody>
      <dsp:txXfrm>
        <a:off x="6489224" y="2473183"/>
        <a:ext cx="1030016" cy="51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67761-D37C-45F6-A6B2-CB7536DDF19A}">
      <dsp:nvSpPr>
        <dsp:cNvPr id="0" name=""/>
        <dsp:cNvSpPr/>
      </dsp:nvSpPr>
      <dsp:spPr>
        <a:xfrm>
          <a:off x="4912083" y="4554690"/>
          <a:ext cx="135102" cy="591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875"/>
              </a:lnTo>
              <a:lnTo>
                <a:pt x="135102" y="5918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CBBAC-3311-495D-B5F5-4E2745286233}">
      <dsp:nvSpPr>
        <dsp:cNvPr id="0" name=""/>
        <dsp:cNvSpPr/>
      </dsp:nvSpPr>
      <dsp:spPr>
        <a:xfrm>
          <a:off x="4776981" y="4554690"/>
          <a:ext cx="135102" cy="591875"/>
        </a:xfrm>
        <a:custGeom>
          <a:avLst/>
          <a:gdLst/>
          <a:ahLst/>
          <a:cxnLst/>
          <a:rect l="0" t="0" r="0" b="0"/>
          <a:pathLst>
            <a:path>
              <a:moveTo>
                <a:pt x="135102" y="0"/>
              </a:moveTo>
              <a:lnTo>
                <a:pt x="135102" y="591875"/>
              </a:lnTo>
              <a:lnTo>
                <a:pt x="0" y="5918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0CD1C-0E93-4BD2-B04A-8CA71A597BEE}">
      <dsp:nvSpPr>
        <dsp:cNvPr id="0" name=""/>
        <dsp:cNvSpPr/>
      </dsp:nvSpPr>
      <dsp:spPr>
        <a:xfrm>
          <a:off x="3355193" y="900502"/>
          <a:ext cx="913547" cy="3332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516"/>
              </a:lnTo>
              <a:lnTo>
                <a:pt x="913547" y="33325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7FA7F-342C-45E6-BE6F-81C07FC4E24B}">
      <dsp:nvSpPr>
        <dsp:cNvPr id="0" name=""/>
        <dsp:cNvSpPr/>
      </dsp:nvSpPr>
      <dsp:spPr>
        <a:xfrm>
          <a:off x="2462503" y="900502"/>
          <a:ext cx="892689" cy="3342269"/>
        </a:xfrm>
        <a:custGeom>
          <a:avLst/>
          <a:gdLst/>
          <a:ahLst/>
          <a:cxnLst/>
          <a:rect l="0" t="0" r="0" b="0"/>
          <a:pathLst>
            <a:path>
              <a:moveTo>
                <a:pt x="892689" y="0"/>
              </a:moveTo>
              <a:lnTo>
                <a:pt x="892689" y="3342269"/>
              </a:lnTo>
              <a:lnTo>
                <a:pt x="0" y="334226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2A20-A2B9-40E5-B36E-F562886629A1}">
      <dsp:nvSpPr>
        <dsp:cNvPr id="0" name=""/>
        <dsp:cNvSpPr/>
      </dsp:nvSpPr>
      <dsp:spPr>
        <a:xfrm>
          <a:off x="4776981" y="1814049"/>
          <a:ext cx="135102" cy="1505422"/>
        </a:xfrm>
        <a:custGeom>
          <a:avLst/>
          <a:gdLst/>
          <a:ahLst/>
          <a:cxnLst/>
          <a:rect l="0" t="0" r="0" b="0"/>
          <a:pathLst>
            <a:path>
              <a:moveTo>
                <a:pt x="135102" y="0"/>
              </a:moveTo>
              <a:lnTo>
                <a:pt x="135102" y="1505422"/>
              </a:lnTo>
              <a:lnTo>
                <a:pt x="0" y="15054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27D5E-BEE4-4611-92F1-597C6358BE63}">
      <dsp:nvSpPr>
        <dsp:cNvPr id="0" name=""/>
        <dsp:cNvSpPr/>
      </dsp:nvSpPr>
      <dsp:spPr>
        <a:xfrm>
          <a:off x="4912083" y="1814049"/>
          <a:ext cx="135102" cy="591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875"/>
              </a:lnTo>
              <a:lnTo>
                <a:pt x="135102" y="5918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C20C2-C0A1-4F4F-BF2C-9957D29470DD}">
      <dsp:nvSpPr>
        <dsp:cNvPr id="0" name=""/>
        <dsp:cNvSpPr/>
      </dsp:nvSpPr>
      <dsp:spPr>
        <a:xfrm>
          <a:off x="4776981" y="1814049"/>
          <a:ext cx="135102" cy="591875"/>
        </a:xfrm>
        <a:custGeom>
          <a:avLst/>
          <a:gdLst/>
          <a:ahLst/>
          <a:cxnLst/>
          <a:rect l="0" t="0" r="0" b="0"/>
          <a:pathLst>
            <a:path>
              <a:moveTo>
                <a:pt x="135102" y="0"/>
              </a:moveTo>
              <a:lnTo>
                <a:pt x="135102" y="591875"/>
              </a:lnTo>
              <a:lnTo>
                <a:pt x="0" y="5918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469EF-57E1-417D-B9D7-BE3173B1B318}">
      <dsp:nvSpPr>
        <dsp:cNvPr id="0" name=""/>
        <dsp:cNvSpPr/>
      </dsp:nvSpPr>
      <dsp:spPr>
        <a:xfrm>
          <a:off x="3355193" y="900502"/>
          <a:ext cx="913547" cy="591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875"/>
              </a:lnTo>
              <a:lnTo>
                <a:pt x="913547" y="5918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C4CC0-8FDE-464C-9712-A98DFB9490B6}">
      <dsp:nvSpPr>
        <dsp:cNvPr id="0" name=""/>
        <dsp:cNvSpPr/>
      </dsp:nvSpPr>
      <dsp:spPr>
        <a:xfrm>
          <a:off x="2441646" y="1814049"/>
          <a:ext cx="135102" cy="591875"/>
        </a:xfrm>
        <a:custGeom>
          <a:avLst/>
          <a:gdLst/>
          <a:ahLst/>
          <a:cxnLst/>
          <a:rect l="0" t="0" r="0" b="0"/>
          <a:pathLst>
            <a:path>
              <a:moveTo>
                <a:pt x="135102" y="0"/>
              </a:moveTo>
              <a:lnTo>
                <a:pt x="135102" y="591875"/>
              </a:lnTo>
              <a:lnTo>
                <a:pt x="0" y="5918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29297-0431-4089-96E1-D958BB343B57}">
      <dsp:nvSpPr>
        <dsp:cNvPr id="0" name=""/>
        <dsp:cNvSpPr/>
      </dsp:nvSpPr>
      <dsp:spPr>
        <a:xfrm>
          <a:off x="3220091" y="900502"/>
          <a:ext cx="135102" cy="591875"/>
        </a:xfrm>
        <a:custGeom>
          <a:avLst/>
          <a:gdLst/>
          <a:ahLst/>
          <a:cxnLst/>
          <a:rect l="0" t="0" r="0" b="0"/>
          <a:pathLst>
            <a:path>
              <a:moveTo>
                <a:pt x="135102" y="0"/>
              </a:moveTo>
              <a:lnTo>
                <a:pt x="135102" y="591875"/>
              </a:lnTo>
              <a:lnTo>
                <a:pt x="0" y="5918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A29E6-D674-4895-9480-E7244B6AF15D}">
      <dsp:nvSpPr>
        <dsp:cNvPr id="0" name=""/>
        <dsp:cNvSpPr/>
      </dsp:nvSpPr>
      <dsp:spPr>
        <a:xfrm>
          <a:off x="2176685" y="4370"/>
          <a:ext cx="2357015" cy="896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环境</a:t>
          </a:r>
          <a:endParaRPr lang="zh-CN" altLang="en-US" sz="1900" kern="1200" dirty="0"/>
        </a:p>
      </dsp:txBody>
      <dsp:txXfrm>
        <a:off x="2176685" y="4370"/>
        <a:ext cx="2357015" cy="896131"/>
      </dsp:txXfrm>
    </dsp:sp>
    <dsp:sp modelId="{28F6CA23-E41A-4A19-94E7-44D1885982BA}">
      <dsp:nvSpPr>
        <dsp:cNvPr id="0" name=""/>
        <dsp:cNvSpPr/>
      </dsp:nvSpPr>
      <dsp:spPr>
        <a:xfrm>
          <a:off x="1933405" y="1170706"/>
          <a:ext cx="1286685" cy="643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宿舍</a:t>
          </a:r>
          <a:endParaRPr lang="zh-CN" altLang="en-US" sz="1900" kern="1200" dirty="0"/>
        </a:p>
      </dsp:txBody>
      <dsp:txXfrm>
        <a:off x="1933405" y="1170706"/>
        <a:ext cx="1286685" cy="643342"/>
      </dsp:txXfrm>
    </dsp:sp>
    <dsp:sp modelId="{23E38F2B-A2B6-4526-B25E-FE333A23C702}">
      <dsp:nvSpPr>
        <dsp:cNvPr id="0" name=""/>
        <dsp:cNvSpPr/>
      </dsp:nvSpPr>
      <dsp:spPr>
        <a:xfrm>
          <a:off x="1154960" y="2084253"/>
          <a:ext cx="1286685" cy="643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空调、洗衣机、几人间</a:t>
          </a:r>
          <a:endParaRPr lang="zh-CN" altLang="en-US" sz="1900" kern="1200" dirty="0"/>
        </a:p>
      </dsp:txBody>
      <dsp:txXfrm>
        <a:off x="1154960" y="2084253"/>
        <a:ext cx="1286685" cy="643342"/>
      </dsp:txXfrm>
    </dsp:sp>
    <dsp:sp modelId="{D341129C-9937-4C26-B1FA-7A490E778EAA}">
      <dsp:nvSpPr>
        <dsp:cNvPr id="0" name=""/>
        <dsp:cNvSpPr/>
      </dsp:nvSpPr>
      <dsp:spPr>
        <a:xfrm>
          <a:off x="4268740" y="1170706"/>
          <a:ext cx="1286685" cy="643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食堂</a:t>
          </a:r>
          <a:endParaRPr lang="zh-CN" altLang="en-US" sz="1900" kern="1200" dirty="0"/>
        </a:p>
      </dsp:txBody>
      <dsp:txXfrm>
        <a:off x="4268740" y="1170706"/>
        <a:ext cx="1286685" cy="643342"/>
      </dsp:txXfrm>
    </dsp:sp>
    <dsp:sp modelId="{E63599CF-0A1C-41F9-A095-113E1C79A677}">
      <dsp:nvSpPr>
        <dsp:cNvPr id="0" name=""/>
        <dsp:cNvSpPr/>
      </dsp:nvSpPr>
      <dsp:spPr>
        <a:xfrm>
          <a:off x="3490295" y="2084253"/>
          <a:ext cx="1286685" cy="643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干净</a:t>
          </a:r>
          <a:endParaRPr lang="zh-CN" altLang="en-US" sz="1900" kern="1200" dirty="0"/>
        </a:p>
      </dsp:txBody>
      <dsp:txXfrm>
        <a:off x="3490295" y="2084253"/>
        <a:ext cx="1286685" cy="643342"/>
      </dsp:txXfrm>
    </dsp:sp>
    <dsp:sp modelId="{105DDEE1-2E36-48FE-872B-8F6EF2EAD05A}">
      <dsp:nvSpPr>
        <dsp:cNvPr id="0" name=""/>
        <dsp:cNvSpPr/>
      </dsp:nvSpPr>
      <dsp:spPr>
        <a:xfrm>
          <a:off x="5047185" y="2084253"/>
          <a:ext cx="1286685" cy="643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味道</a:t>
          </a:r>
          <a:endParaRPr lang="zh-CN" altLang="en-US" sz="1900" kern="1200" dirty="0"/>
        </a:p>
      </dsp:txBody>
      <dsp:txXfrm>
        <a:off x="5047185" y="2084253"/>
        <a:ext cx="1286685" cy="643342"/>
      </dsp:txXfrm>
    </dsp:sp>
    <dsp:sp modelId="{62B7D177-5B81-4CE3-89E7-D3FAED60F390}">
      <dsp:nvSpPr>
        <dsp:cNvPr id="0" name=""/>
        <dsp:cNvSpPr/>
      </dsp:nvSpPr>
      <dsp:spPr>
        <a:xfrm>
          <a:off x="3490295" y="2997800"/>
          <a:ext cx="1286685" cy="643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种类</a:t>
          </a:r>
          <a:endParaRPr lang="zh-CN" altLang="en-US" sz="1900" kern="1200" dirty="0"/>
        </a:p>
      </dsp:txBody>
      <dsp:txXfrm>
        <a:off x="3490295" y="2997800"/>
        <a:ext cx="1286685" cy="643342"/>
      </dsp:txXfrm>
    </dsp:sp>
    <dsp:sp modelId="{38EF34E1-3B0D-48F2-8014-C33D19BEC4C2}">
      <dsp:nvSpPr>
        <dsp:cNvPr id="0" name=""/>
        <dsp:cNvSpPr/>
      </dsp:nvSpPr>
      <dsp:spPr>
        <a:xfrm>
          <a:off x="1175817" y="3921100"/>
          <a:ext cx="1286685" cy="64334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绿化</a:t>
          </a:r>
          <a:endParaRPr lang="zh-CN" altLang="en-US" sz="1900" kern="1200" dirty="0"/>
        </a:p>
      </dsp:txBody>
      <dsp:txXfrm>
        <a:off x="1175817" y="3921100"/>
        <a:ext cx="1286685" cy="643342"/>
      </dsp:txXfrm>
    </dsp:sp>
    <dsp:sp modelId="{9021BEFA-7433-4CB5-B492-0C4D0D5E50A3}">
      <dsp:nvSpPr>
        <dsp:cNvPr id="0" name=""/>
        <dsp:cNvSpPr/>
      </dsp:nvSpPr>
      <dsp:spPr>
        <a:xfrm>
          <a:off x="4268740" y="3911347"/>
          <a:ext cx="1286685" cy="643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交通及周边环境</a:t>
          </a:r>
          <a:endParaRPr lang="zh-CN" altLang="en-US" sz="1900" kern="1200" dirty="0"/>
        </a:p>
      </dsp:txBody>
      <dsp:txXfrm>
        <a:off x="4268740" y="3911347"/>
        <a:ext cx="1286685" cy="643342"/>
      </dsp:txXfrm>
    </dsp:sp>
    <dsp:sp modelId="{A4223FCC-5DB3-44AE-9B76-18BA1B14D35A}">
      <dsp:nvSpPr>
        <dsp:cNvPr id="0" name=""/>
        <dsp:cNvSpPr/>
      </dsp:nvSpPr>
      <dsp:spPr>
        <a:xfrm>
          <a:off x="3490295" y="4824894"/>
          <a:ext cx="1286685" cy="643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餐饮店、娱乐场所</a:t>
          </a:r>
          <a:endParaRPr lang="zh-CN" altLang="en-US" sz="1900" kern="1200" dirty="0"/>
        </a:p>
      </dsp:txBody>
      <dsp:txXfrm>
        <a:off x="3490295" y="4824894"/>
        <a:ext cx="1286685" cy="643342"/>
      </dsp:txXfrm>
    </dsp:sp>
    <dsp:sp modelId="{DE4E3898-CF8E-4A36-B494-05E856B053BF}">
      <dsp:nvSpPr>
        <dsp:cNvPr id="0" name=""/>
        <dsp:cNvSpPr/>
      </dsp:nvSpPr>
      <dsp:spPr>
        <a:xfrm>
          <a:off x="5047185" y="4824894"/>
          <a:ext cx="1286685" cy="643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公交车或校车班次</a:t>
          </a:r>
          <a:endParaRPr lang="zh-CN" altLang="en-US" sz="1900" kern="1200" dirty="0"/>
        </a:p>
      </dsp:txBody>
      <dsp:txXfrm>
        <a:off x="5047185" y="4824894"/>
        <a:ext cx="1286685" cy="643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56E6-930A-4518-B1B8-DC0743738185}">
      <dsp:nvSpPr>
        <dsp:cNvPr id="0" name=""/>
        <dsp:cNvSpPr/>
      </dsp:nvSpPr>
      <dsp:spPr>
        <a:xfrm>
          <a:off x="4844259" y="2390585"/>
          <a:ext cx="288146" cy="2247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7540"/>
              </a:lnTo>
              <a:lnTo>
                <a:pt x="288146" y="22475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77038-6B31-4C86-A1D7-48EAFA999AEE}">
      <dsp:nvSpPr>
        <dsp:cNvPr id="0" name=""/>
        <dsp:cNvSpPr/>
      </dsp:nvSpPr>
      <dsp:spPr>
        <a:xfrm>
          <a:off x="4844259" y="2390585"/>
          <a:ext cx="288146" cy="88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648"/>
              </a:lnTo>
              <a:lnTo>
                <a:pt x="288146" y="8836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2970A-8E01-41AC-8617-82E49A248E0C}">
      <dsp:nvSpPr>
        <dsp:cNvPr id="0" name=""/>
        <dsp:cNvSpPr/>
      </dsp:nvSpPr>
      <dsp:spPr>
        <a:xfrm>
          <a:off x="3288270" y="1026693"/>
          <a:ext cx="2324379" cy="403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02"/>
              </a:lnTo>
              <a:lnTo>
                <a:pt x="2324379" y="201702"/>
              </a:lnTo>
              <a:lnTo>
                <a:pt x="2324379" y="40340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C4431-ACED-4C57-BEB1-B5DFF8802082}">
      <dsp:nvSpPr>
        <dsp:cNvPr id="0" name=""/>
        <dsp:cNvSpPr/>
      </dsp:nvSpPr>
      <dsp:spPr>
        <a:xfrm>
          <a:off x="2519880" y="2390585"/>
          <a:ext cx="288146" cy="88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648"/>
              </a:lnTo>
              <a:lnTo>
                <a:pt x="288146" y="8836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36463-643F-4141-9DED-C4C7F39D20E2}">
      <dsp:nvSpPr>
        <dsp:cNvPr id="0" name=""/>
        <dsp:cNvSpPr/>
      </dsp:nvSpPr>
      <dsp:spPr>
        <a:xfrm>
          <a:off x="3242550" y="1026693"/>
          <a:ext cx="91440" cy="403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40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ABB0A-22AD-49B0-898A-42422E2E7A44}">
      <dsp:nvSpPr>
        <dsp:cNvPr id="0" name=""/>
        <dsp:cNvSpPr/>
      </dsp:nvSpPr>
      <dsp:spPr>
        <a:xfrm>
          <a:off x="963890" y="1026693"/>
          <a:ext cx="2324379" cy="403404"/>
        </a:xfrm>
        <a:custGeom>
          <a:avLst/>
          <a:gdLst/>
          <a:ahLst/>
          <a:cxnLst/>
          <a:rect l="0" t="0" r="0" b="0"/>
          <a:pathLst>
            <a:path>
              <a:moveTo>
                <a:pt x="2324379" y="0"/>
              </a:moveTo>
              <a:lnTo>
                <a:pt x="2324379" y="201702"/>
              </a:lnTo>
              <a:lnTo>
                <a:pt x="0" y="201702"/>
              </a:lnTo>
              <a:lnTo>
                <a:pt x="0" y="40340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FD9F7-1596-40CC-8AFA-918D392ABB71}">
      <dsp:nvSpPr>
        <dsp:cNvPr id="0" name=""/>
        <dsp:cNvSpPr/>
      </dsp:nvSpPr>
      <dsp:spPr>
        <a:xfrm>
          <a:off x="2327782" y="66205"/>
          <a:ext cx="1920975" cy="960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报考信息</a:t>
          </a:r>
          <a:endParaRPr lang="zh-CN" altLang="en-US" sz="3000" kern="1200" dirty="0"/>
        </a:p>
      </dsp:txBody>
      <dsp:txXfrm>
        <a:off x="2327782" y="66205"/>
        <a:ext cx="1920975" cy="960487"/>
      </dsp:txXfrm>
    </dsp:sp>
    <dsp:sp modelId="{7AEAC009-9296-4975-943F-BDACAE2AC0F1}">
      <dsp:nvSpPr>
        <dsp:cNvPr id="0" name=""/>
        <dsp:cNvSpPr/>
      </dsp:nvSpPr>
      <dsp:spPr>
        <a:xfrm>
          <a:off x="3402" y="1430098"/>
          <a:ext cx="1920975" cy="960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考研</a:t>
          </a:r>
          <a:endParaRPr lang="zh-CN" altLang="en-US" sz="3000" kern="1200" dirty="0"/>
        </a:p>
      </dsp:txBody>
      <dsp:txXfrm>
        <a:off x="3402" y="1430098"/>
        <a:ext cx="1920975" cy="960487"/>
      </dsp:txXfrm>
    </dsp:sp>
    <dsp:sp modelId="{20740073-90D0-46AC-A0B8-413AFD3D2D07}">
      <dsp:nvSpPr>
        <dsp:cNvPr id="0" name=""/>
        <dsp:cNvSpPr/>
      </dsp:nvSpPr>
      <dsp:spPr>
        <a:xfrm>
          <a:off x="2327782" y="1430098"/>
          <a:ext cx="1920975" cy="960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就业情况</a:t>
          </a:r>
          <a:endParaRPr lang="zh-CN" altLang="en-US" sz="3000" kern="1200" dirty="0"/>
        </a:p>
      </dsp:txBody>
      <dsp:txXfrm>
        <a:off x="2327782" y="1430098"/>
        <a:ext cx="1920975" cy="960487"/>
      </dsp:txXfrm>
    </dsp:sp>
    <dsp:sp modelId="{FEA7BCD0-4EE3-43C6-A192-907E01A2E914}">
      <dsp:nvSpPr>
        <dsp:cNvPr id="0" name=""/>
        <dsp:cNvSpPr/>
      </dsp:nvSpPr>
      <dsp:spPr>
        <a:xfrm>
          <a:off x="2808026" y="2793990"/>
          <a:ext cx="1920975" cy="960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平均工资和就业率</a:t>
          </a:r>
          <a:endParaRPr lang="zh-CN" altLang="en-US" sz="3000" kern="1200" dirty="0"/>
        </a:p>
      </dsp:txBody>
      <dsp:txXfrm>
        <a:off x="2808026" y="2793990"/>
        <a:ext cx="1920975" cy="960487"/>
      </dsp:txXfrm>
    </dsp:sp>
    <dsp:sp modelId="{1F2D14FF-372F-4EBD-88DE-0C2BF081FDCF}">
      <dsp:nvSpPr>
        <dsp:cNvPr id="0" name=""/>
        <dsp:cNvSpPr/>
      </dsp:nvSpPr>
      <dsp:spPr>
        <a:xfrm>
          <a:off x="4652162" y="1430098"/>
          <a:ext cx="1920975" cy="960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专业</a:t>
          </a:r>
          <a:endParaRPr lang="zh-CN" altLang="en-US" sz="3000" kern="1200" dirty="0"/>
        </a:p>
      </dsp:txBody>
      <dsp:txXfrm>
        <a:off x="4652162" y="1430098"/>
        <a:ext cx="1920975" cy="960487"/>
      </dsp:txXfrm>
    </dsp:sp>
    <dsp:sp modelId="{0B4B7392-AC4F-4055-89E3-4CFC65502D0E}">
      <dsp:nvSpPr>
        <dsp:cNvPr id="0" name=""/>
        <dsp:cNvSpPr/>
      </dsp:nvSpPr>
      <dsp:spPr>
        <a:xfrm>
          <a:off x="5132406" y="2793990"/>
          <a:ext cx="1920975" cy="96048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有哪些专业</a:t>
          </a:r>
          <a:endParaRPr lang="zh-CN" altLang="en-US" sz="3000" kern="1200" dirty="0"/>
        </a:p>
      </dsp:txBody>
      <dsp:txXfrm>
        <a:off x="5132406" y="2793990"/>
        <a:ext cx="1920975" cy="960487"/>
      </dsp:txXfrm>
    </dsp:sp>
    <dsp:sp modelId="{97464F01-8883-4736-AA87-EAFDCA141AA0}">
      <dsp:nvSpPr>
        <dsp:cNvPr id="0" name=""/>
        <dsp:cNvSpPr/>
      </dsp:nvSpPr>
      <dsp:spPr>
        <a:xfrm>
          <a:off x="5132406" y="4157882"/>
          <a:ext cx="1920975" cy="960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专业</a:t>
          </a:r>
          <a:r>
            <a:rPr lang="zh-CN" altLang="zh-CN" sz="3000" kern="1200" dirty="0" smtClean="0"/>
            <a:t>分数线</a:t>
          </a:r>
          <a:endParaRPr lang="zh-CN" altLang="en-US" sz="3000" kern="1200" dirty="0"/>
        </a:p>
      </dsp:txBody>
      <dsp:txXfrm>
        <a:off x="5132406" y="4157882"/>
        <a:ext cx="1920975" cy="960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23528" y="476672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latin typeface="Cambria Math" pitchFamily="18" charset="0"/>
              </a:rPr>
              <a:t>新生入学关心什么？</a:t>
            </a:r>
            <a:endParaRPr lang="zh-CN" altLang="en-US" b="1" dirty="0">
              <a:latin typeface="Cambria Math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52" y="1772816"/>
            <a:ext cx="7332162" cy="42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0" y="764704"/>
            <a:ext cx="857998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9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865"/>
            <a:ext cx="7488832" cy="61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7128792" cy="590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8" y="332656"/>
            <a:ext cx="8942814" cy="510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7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04067449"/>
              </p:ext>
            </p:extLst>
          </p:nvPr>
        </p:nvGraphicFramePr>
        <p:xfrm>
          <a:off x="755576" y="620688"/>
          <a:ext cx="763284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6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05437661"/>
              </p:ext>
            </p:extLst>
          </p:nvPr>
        </p:nvGraphicFramePr>
        <p:xfrm>
          <a:off x="755576" y="260648"/>
          <a:ext cx="7776864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6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00006273"/>
              </p:ext>
            </p:extLst>
          </p:nvPr>
        </p:nvGraphicFramePr>
        <p:xfrm>
          <a:off x="827584" y="476672"/>
          <a:ext cx="748883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9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349658231"/>
              </p:ext>
            </p:extLst>
          </p:nvPr>
        </p:nvGraphicFramePr>
        <p:xfrm>
          <a:off x="899592" y="548680"/>
          <a:ext cx="705678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4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100138"/>
            <a:ext cx="769461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3326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科研</a:t>
            </a:r>
          </a:p>
        </p:txBody>
      </p:sp>
    </p:spTree>
    <p:extLst>
      <p:ext uri="{BB962C8B-B14F-4D97-AF65-F5344CB8AC3E}">
        <p14:creationId xmlns:p14="http://schemas.microsoft.com/office/powerpoint/2010/main" val="27445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5278"/>
            <a:ext cx="720710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3326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就业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1" y="1700808"/>
            <a:ext cx="527310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53" y="1935786"/>
            <a:ext cx="2410363" cy="241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2" t="34216" r="4032" b="23415"/>
          <a:stretch/>
        </p:blipFill>
        <p:spPr bwMode="auto">
          <a:xfrm>
            <a:off x="5803788" y="4437112"/>
            <a:ext cx="2719088" cy="204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4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614488"/>
            <a:ext cx="57435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10527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445689" cy="3024336"/>
          </a:xfrm>
        </p:spPr>
      </p:pic>
      <p:sp>
        <p:nvSpPr>
          <p:cNvPr id="6" name="TextBox 5"/>
          <p:cNvSpPr txBox="1"/>
          <p:nvPr/>
        </p:nvSpPr>
        <p:spPr>
          <a:xfrm>
            <a:off x="395536" y="3326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师资队伍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90</Words>
  <Application>Microsoft Office PowerPoint</Application>
  <PresentationFormat>全屏显示(4:3)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新生入学关心什么？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苏坏SH</dc:creator>
  <cp:lastModifiedBy>王馨平</cp:lastModifiedBy>
  <cp:revision>11</cp:revision>
  <dcterms:created xsi:type="dcterms:W3CDTF">2018-09-29T10:26:31Z</dcterms:created>
  <dcterms:modified xsi:type="dcterms:W3CDTF">2018-09-29T12:19:40Z</dcterms:modified>
</cp:coreProperties>
</file>