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DFEF6F-B37C-4E32-B0F7-0DFB2FCA019A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A1EFE36F-2105-4EE5-901C-B6830D26B79B}">
      <dgm:prSet phldrT="[文本]"/>
      <dgm:spPr/>
      <dgm:t>
        <a:bodyPr/>
        <a:lstStyle/>
        <a:p>
          <a:pPr algn="ctr"/>
          <a:r>
            <a:rPr lang="zh-CN" altLang="en-US" dirty="0" smtClean="0"/>
            <a:t>一所学校看什么</a:t>
          </a:r>
          <a:endParaRPr lang="zh-CN" altLang="en-US" dirty="0"/>
        </a:p>
      </dgm:t>
    </dgm:pt>
    <dgm:pt modelId="{CAAEE2A4-F504-4342-ABBA-49DA5095271D}" type="parTrans" cxnId="{97DF1BE1-675B-46BE-8F71-5CAAE1EAB9A3}">
      <dgm:prSet/>
      <dgm:spPr/>
      <dgm:t>
        <a:bodyPr/>
        <a:lstStyle/>
        <a:p>
          <a:pPr algn="ctr"/>
          <a:endParaRPr lang="zh-CN" altLang="en-US"/>
        </a:p>
      </dgm:t>
    </dgm:pt>
    <dgm:pt modelId="{5F28C3BD-5D0C-44B9-B9BF-388C3187CAF3}" type="sibTrans" cxnId="{97DF1BE1-675B-46BE-8F71-5CAAE1EAB9A3}">
      <dgm:prSet/>
      <dgm:spPr/>
      <dgm:t>
        <a:bodyPr/>
        <a:lstStyle/>
        <a:p>
          <a:pPr algn="ctr"/>
          <a:endParaRPr lang="zh-CN" altLang="en-US"/>
        </a:p>
      </dgm:t>
    </dgm:pt>
    <dgm:pt modelId="{FCBD12FC-097E-4779-AD66-6C20CC58B440}">
      <dgm:prSet phldrT="[文本]"/>
      <dgm:spPr/>
      <dgm:t>
        <a:bodyPr/>
        <a:lstStyle/>
        <a:p>
          <a:pPr algn="ctr"/>
          <a:r>
            <a:rPr lang="zh-CN" altLang="en-US" dirty="0" smtClean="0"/>
            <a:t>学校概况</a:t>
          </a:r>
          <a:endParaRPr lang="zh-CN" altLang="en-US" dirty="0"/>
        </a:p>
      </dgm:t>
    </dgm:pt>
    <dgm:pt modelId="{4138C979-ED16-4F23-8823-E77A128176AC}" type="parTrans" cxnId="{FDCA4EA3-3385-4367-83E5-27B70B7A1C61}">
      <dgm:prSet/>
      <dgm:spPr/>
      <dgm:t>
        <a:bodyPr/>
        <a:lstStyle/>
        <a:p>
          <a:pPr algn="ctr"/>
          <a:endParaRPr lang="zh-CN" altLang="en-US"/>
        </a:p>
      </dgm:t>
    </dgm:pt>
    <dgm:pt modelId="{E188CB10-EBB5-4628-B351-F71D1C3D0FA6}" type="sibTrans" cxnId="{FDCA4EA3-3385-4367-83E5-27B70B7A1C61}">
      <dgm:prSet/>
      <dgm:spPr/>
      <dgm:t>
        <a:bodyPr/>
        <a:lstStyle/>
        <a:p>
          <a:pPr algn="ctr"/>
          <a:endParaRPr lang="zh-CN" altLang="en-US"/>
        </a:p>
      </dgm:t>
    </dgm:pt>
    <dgm:pt modelId="{3D265DAE-800F-4D29-87C4-5E222A8693DF}">
      <dgm:prSet phldrT="[文本]"/>
      <dgm:spPr/>
      <dgm:t>
        <a:bodyPr/>
        <a:lstStyle/>
        <a:p>
          <a:pPr algn="ctr"/>
          <a:r>
            <a:rPr lang="zh-CN" altLang="en-US" dirty="0" smtClean="0"/>
            <a:t>办学历史</a:t>
          </a:r>
          <a:endParaRPr lang="zh-CN" altLang="en-US" dirty="0"/>
        </a:p>
      </dgm:t>
    </dgm:pt>
    <dgm:pt modelId="{F1596F74-5D9A-4E15-97D7-EB062829B05C}" type="parTrans" cxnId="{78CA85CB-247F-4D53-B6A1-D9CC2D92FD03}">
      <dgm:prSet/>
      <dgm:spPr/>
      <dgm:t>
        <a:bodyPr/>
        <a:lstStyle/>
        <a:p>
          <a:pPr algn="ctr"/>
          <a:endParaRPr lang="zh-CN" altLang="en-US"/>
        </a:p>
      </dgm:t>
    </dgm:pt>
    <dgm:pt modelId="{4174B3C8-52FD-426B-A77C-54AD42139A2C}" type="sibTrans" cxnId="{78CA85CB-247F-4D53-B6A1-D9CC2D92FD03}">
      <dgm:prSet/>
      <dgm:spPr/>
      <dgm:t>
        <a:bodyPr/>
        <a:lstStyle/>
        <a:p>
          <a:pPr algn="ctr"/>
          <a:endParaRPr lang="zh-CN" altLang="en-US"/>
        </a:p>
      </dgm:t>
    </dgm:pt>
    <dgm:pt modelId="{7264323C-6C42-4179-86B8-26393852AC6E}">
      <dgm:prSet phldrT="[文本]"/>
      <dgm:spPr/>
      <dgm:t>
        <a:bodyPr/>
        <a:lstStyle/>
        <a:p>
          <a:pPr algn="ctr"/>
          <a:r>
            <a:rPr lang="zh-CN" altLang="en-US" dirty="0" smtClean="0"/>
            <a:t>地理位置</a:t>
          </a:r>
          <a:endParaRPr lang="zh-CN" altLang="en-US" dirty="0"/>
        </a:p>
      </dgm:t>
    </dgm:pt>
    <dgm:pt modelId="{31B5CC9D-E690-4E3A-A919-621A47AC8B4E}" type="parTrans" cxnId="{E237E420-3D80-47BC-8509-E95D682F5915}">
      <dgm:prSet/>
      <dgm:spPr/>
      <dgm:t>
        <a:bodyPr/>
        <a:lstStyle/>
        <a:p>
          <a:pPr algn="ctr"/>
          <a:endParaRPr lang="zh-CN" altLang="en-US"/>
        </a:p>
      </dgm:t>
    </dgm:pt>
    <dgm:pt modelId="{9AE902AE-5643-4BB3-A7B4-6E517E0F86A2}" type="sibTrans" cxnId="{E237E420-3D80-47BC-8509-E95D682F5915}">
      <dgm:prSet/>
      <dgm:spPr/>
      <dgm:t>
        <a:bodyPr/>
        <a:lstStyle/>
        <a:p>
          <a:pPr algn="ctr"/>
          <a:endParaRPr lang="zh-CN" altLang="en-US"/>
        </a:p>
      </dgm:t>
    </dgm:pt>
    <dgm:pt modelId="{45D855C0-04A4-4E0A-88DF-8328A798D28C}">
      <dgm:prSet phldrT="[文本]"/>
      <dgm:spPr/>
      <dgm:t>
        <a:bodyPr/>
        <a:lstStyle/>
        <a:p>
          <a:pPr algn="ctr"/>
          <a:r>
            <a:rPr lang="zh-CN" altLang="en-US" dirty="0" smtClean="0"/>
            <a:t>学校类型</a:t>
          </a:r>
          <a:endParaRPr lang="zh-CN" altLang="en-US" dirty="0"/>
        </a:p>
      </dgm:t>
    </dgm:pt>
    <dgm:pt modelId="{A8C6E468-C5A4-404A-AF31-260F5361EB36}" type="parTrans" cxnId="{2E183821-631E-47A4-B699-18E8DBEB496F}">
      <dgm:prSet/>
      <dgm:spPr/>
      <dgm:t>
        <a:bodyPr/>
        <a:lstStyle/>
        <a:p>
          <a:pPr algn="ctr"/>
          <a:endParaRPr lang="zh-CN" altLang="en-US"/>
        </a:p>
      </dgm:t>
    </dgm:pt>
    <dgm:pt modelId="{E1D99942-6A10-43AF-A833-77BB8AE66C42}" type="sibTrans" cxnId="{2E183821-631E-47A4-B699-18E8DBEB496F}">
      <dgm:prSet/>
      <dgm:spPr/>
      <dgm:t>
        <a:bodyPr/>
        <a:lstStyle/>
        <a:p>
          <a:pPr algn="ctr"/>
          <a:endParaRPr lang="zh-CN" altLang="en-US"/>
        </a:p>
      </dgm:t>
    </dgm:pt>
    <dgm:pt modelId="{41450267-DAF8-456C-AABD-3699559E1AD9}">
      <dgm:prSet phldrT="[文本]"/>
      <dgm:spPr/>
      <dgm:t>
        <a:bodyPr/>
        <a:lstStyle/>
        <a:p>
          <a:pPr algn="ctr"/>
          <a:r>
            <a:rPr lang="zh-CN" altLang="en-US" dirty="0" smtClean="0"/>
            <a:t>社团风采</a:t>
          </a:r>
          <a:endParaRPr lang="zh-CN" altLang="en-US" dirty="0"/>
        </a:p>
      </dgm:t>
    </dgm:pt>
    <dgm:pt modelId="{B0465A33-55A9-41DE-94F5-2DDDE3D9AB6A}" type="parTrans" cxnId="{3295DF2F-4496-4E5B-A37F-21736B586F89}">
      <dgm:prSet/>
      <dgm:spPr/>
      <dgm:t>
        <a:bodyPr/>
        <a:lstStyle/>
        <a:p>
          <a:pPr algn="ctr"/>
          <a:endParaRPr lang="zh-CN" altLang="en-US"/>
        </a:p>
      </dgm:t>
    </dgm:pt>
    <dgm:pt modelId="{24D8F399-A853-4386-8EE4-4AB23F7A40B4}" type="sibTrans" cxnId="{3295DF2F-4496-4E5B-A37F-21736B586F89}">
      <dgm:prSet/>
      <dgm:spPr/>
      <dgm:t>
        <a:bodyPr/>
        <a:lstStyle/>
        <a:p>
          <a:pPr algn="ctr"/>
          <a:endParaRPr lang="zh-CN" altLang="en-US"/>
        </a:p>
      </dgm:t>
    </dgm:pt>
    <dgm:pt modelId="{1E4BFBE4-DABB-448E-8F8F-10A583EBE24C}">
      <dgm:prSet phldrT="[文本]"/>
      <dgm:spPr/>
      <dgm:t>
        <a:bodyPr/>
        <a:lstStyle/>
        <a:p>
          <a:pPr algn="ctr"/>
          <a:r>
            <a:rPr lang="zh-CN" altLang="en-US" dirty="0" smtClean="0"/>
            <a:t>校园生活</a:t>
          </a:r>
          <a:endParaRPr lang="zh-CN" altLang="en-US" dirty="0"/>
        </a:p>
      </dgm:t>
    </dgm:pt>
    <dgm:pt modelId="{20AE475D-F8B2-491E-A178-215F5AEA8364}" type="sibTrans" cxnId="{67EB4C46-8816-43E9-A110-BAB1AE5FF4E7}">
      <dgm:prSet/>
      <dgm:spPr/>
      <dgm:t>
        <a:bodyPr/>
        <a:lstStyle/>
        <a:p>
          <a:pPr algn="ctr"/>
          <a:endParaRPr lang="zh-CN" altLang="en-US"/>
        </a:p>
      </dgm:t>
    </dgm:pt>
    <dgm:pt modelId="{45E3D477-8E86-41CA-BF7E-E30080C18DEF}" type="parTrans" cxnId="{67EB4C46-8816-43E9-A110-BAB1AE5FF4E7}">
      <dgm:prSet/>
      <dgm:spPr/>
      <dgm:t>
        <a:bodyPr/>
        <a:lstStyle/>
        <a:p>
          <a:pPr algn="ctr"/>
          <a:endParaRPr lang="zh-CN" altLang="en-US"/>
        </a:p>
      </dgm:t>
    </dgm:pt>
    <dgm:pt modelId="{DB129AC0-6B61-4A03-B85B-D4D897E7D9D6}">
      <dgm:prSet/>
      <dgm:spPr/>
      <dgm:t>
        <a:bodyPr/>
        <a:lstStyle/>
        <a:p>
          <a:r>
            <a:rPr lang="zh-CN" altLang="en-US" dirty="0" smtClean="0"/>
            <a:t>配套设施</a:t>
          </a:r>
          <a:endParaRPr lang="zh-CN" altLang="en-US" dirty="0"/>
        </a:p>
      </dgm:t>
    </dgm:pt>
    <dgm:pt modelId="{9E50822F-9043-487E-8012-5E1562E8A4FB}" type="parTrans" cxnId="{A3F2F514-EC9A-43DE-8741-A38F4E4D5465}">
      <dgm:prSet/>
      <dgm:spPr/>
      <dgm:t>
        <a:bodyPr/>
        <a:lstStyle/>
        <a:p>
          <a:endParaRPr lang="zh-CN" altLang="en-US"/>
        </a:p>
      </dgm:t>
    </dgm:pt>
    <dgm:pt modelId="{B05529CE-290D-4D40-9C79-46118B916D0B}" type="sibTrans" cxnId="{A3F2F514-EC9A-43DE-8741-A38F4E4D5465}">
      <dgm:prSet/>
      <dgm:spPr/>
      <dgm:t>
        <a:bodyPr/>
        <a:lstStyle/>
        <a:p>
          <a:endParaRPr lang="zh-CN" altLang="en-US"/>
        </a:p>
      </dgm:t>
    </dgm:pt>
    <dgm:pt modelId="{92C22A9F-549A-4FAA-B9ED-7EC4D483FFD7}">
      <dgm:prSet/>
      <dgm:spPr/>
      <dgm:t>
        <a:bodyPr/>
        <a:lstStyle/>
        <a:p>
          <a:r>
            <a:rPr lang="zh-CN" altLang="en-US" dirty="0" smtClean="0"/>
            <a:t>寝室设施</a:t>
          </a:r>
          <a:endParaRPr lang="zh-CN" altLang="en-US" dirty="0"/>
        </a:p>
      </dgm:t>
    </dgm:pt>
    <dgm:pt modelId="{85796674-F04A-4CF7-9C36-C26AA897F8A7}" type="parTrans" cxnId="{25930637-B980-4830-B485-CA134CC67C02}">
      <dgm:prSet/>
      <dgm:spPr/>
      <dgm:t>
        <a:bodyPr/>
        <a:lstStyle/>
        <a:p>
          <a:endParaRPr lang="zh-CN" altLang="en-US"/>
        </a:p>
      </dgm:t>
    </dgm:pt>
    <dgm:pt modelId="{24F3F31F-4C0A-41C1-AD68-CEDD4ABEF609}" type="sibTrans" cxnId="{25930637-B980-4830-B485-CA134CC67C02}">
      <dgm:prSet/>
      <dgm:spPr/>
      <dgm:t>
        <a:bodyPr/>
        <a:lstStyle/>
        <a:p>
          <a:endParaRPr lang="zh-CN" altLang="en-US"/>
        </a:p>
      </dgm:t>
    </dgm:pt>
    <dgm:pt modelId="{9D3719B7-1768-4B7C-A3D6-148D7F50F64F}">
      <dgm:prSet/>
      <dgm:spPr/>
      <dgm:t>
        <a:bodyPr/>
        <a:lstStyle/>
        <a:p>
          <a:r>
            <a:rPr lang="zh-CN" altLang="en-US" dirty="0" smtClean="0"/>
            <a:t>食堂设施</a:t>
          </a:r>
          <a:endParaRPr lang="zh-CN" altLang="en-US" dirty="0"/>
        </a:p>
      </dgm:t>
    </dgm:pt>
    <dgm:pt modelId="{B19AF41F-4109-4AE4-A092-C68B2577E8D1}" type="parTrans" cxnId="{91A0DBE7-3078-41F8-8436-1A877333E3EA}">
      <dgm:prSet/>
      <dgm:spPr/>
      <dgm:t>
        <a:bodyPr/>
        <a:lstStyle/>
        <a:p>
          <a:endParaRPr lang="zh-CN" altLang="en-US"/>
        </a:p>
      </dgm:t>
    </dgm:pt>
    <dgm:pt modelId="{C413E32B-7B18-49FF-ADB9-16E791ED4A40}" type="sibTrans" cxnId="{91A0DBE7-3078-41F8-8436-1A877333E3EA}">
      <dgm:prSet/>
      <dgm:spPr/>
      <dgm:t>
        <a:bodyPr/>
        <a:lstStyle/>
        <a:p>
          <a:endParaRPr lang="zh-CN" altLang="en-US"/>
        </a:p>
      </dgm:t>
    </dgm:pt>
    <dgm:pt modelId="{F5D043E6-9A36-4449-ACDD-D60B6141FB94}">
      <dgm:prSet/>
      <dgm:spPr/>
      <dgm:t>
        <a:bodyPr/>
        <a:lstStyle/>
        <a:p>
          <a:r>
            <a:rPr lang="zh-CN" altLang="en-US" dirty="0" smtClean="0"/>
            <a:t>教学资源</a:t>
          </a:r>
          <a:endParaRPr lang="zh-CN" altLang="en-US" dirty="0"/>
        </a:p>
      </dgm:t>
    </dgm:pt>
    <dgm:pt modelId="{3FD66FAE-8C77-417E-A249-85F28C5C2684}" type="parTrans" cxnId="{B323C7A5-8D80-4298-A426-D39B4662134F}">
      <dgm:prSet/>
      <dgm:spPr/>
      <dgm:t>
        <a:bodyPr/>
        <a:lstStyle/>
        <a:p>
          <a:endParaRPr lang="zh-CN" altLang="en-US"/>
        </a:p>
      </dgm:t>
    </dgm:pt>
    <dgm:pt modelId="{E237252B-5AED-404A-A3C9-972440A4CCD6}" type="sibTrans" cxnId="{B323C7A5-8D80-4298-A426-D39B4662134F}">
      <dgm:prSet/>
      <dgm:spPr/>
      <dgm:t>
        <a:bodyPr/>
        <a:lstStyle/>
        <a:p>
          <a:endParaRPr lang="zh-CN" altLang="en-US"/>
        </a:p>
      </dgm:t>
    </dgm:pt>
    <dgm:pt modelId="{E32E84A1-14BE-4C53-989B-E62F196E56FF}">
      <dgm:prSet/>
      <dgm:spPr/>
      <dgm:t>
        <a:bodyPr/>
        <a:lstStyle/>
        <a:p>
          <a:r>
            <a:rPr lang="zh-CN" altLang="en-US" dirty="0" smtClean="0"/>
            <a:t>师资力量</a:t>
          </a:r>
          <a:endParaRPr lang="zh-CN" altLang="en-US" dirty="0"/>
        </a:p>
      </dgm:t>
    </dgm:pt>
    <dgm:pt modelId="{3826FAE1-95F0-43B3-8EAA-A95D0E1531BA}" type="parTrans" cxnId="{4534C532-665D-4E37-B251-E305F6FF230A}">
      <dgm:prSet/>
      <dgm:spPr/>
      <dgm:t>
        <a:bodyPr/>
        <a:lstStyle/>
        <a:p>
          <a:endParaRPr lang="zh-CN" altLang="en-US"/>
        </a:p>
      </dgm:t>
    </dgm:pt>
    <dgm:pt modelId="{E1E2FAC6-2531-4E92-AAA5-2FF59AE009C3}" type="sibTrans" cxnId="{4534C532-665D-4E37-B251-E305F6FF230A}">
      <dgm:prSet/>
      <dgm:spPr/>
      <dgm:t>
        <a:bodyPr/>
        <a:lstStyle/>
        <a:p>
          <a:endParaRPr lang="zh-CN" altLang="en-US"/>
        </a:p>
      </dgm:t>
    </dgm:pt>
    <dgm:pt modelId="{420C6A48-DF70-431E-BE0C-FDAC78CDF625}">
      <dgm:prSet/>
      <dgm:spPr/>
      <dgm:t>
        <a:bodyPr/>
        <a:lstStyle/>
        <a:p>
          <a:r>
            <a:rPr lang="zh-CN" altLang="en-US" dirty="0" smtClean="0"/>
            <a:t>教学设备</a:t>
          </a:r>
          <a:endParaRPr lang="zh-CN" altLang="en-US" dirty="0"/>
        </a:p>
      </dgm:t>
    </dgm:pt>
    <dgm:pt modelId="{2C71965C-ECAF-4887-ACFF-F101B9D1BA99}" type="parTrans" cxnId="{8226CF75-C8EC-4C2F-9183-18D7F10E76E5}">
      <dgm:prSet/>
      <dgm:spPr/>
      <dgm:t>
        <a:bodyPr/>
        <a:lstStyle/>
        <a:p>
          <a:endParaRPr lang="zh-CN" altLang="en-US"/>
        </a:p>
      </dgm:t>
    </dgm:pt>
    <dgm:pt modelId="{BAFBA5B9-EDA6-466F-B1E5-68BFF2289A57}" type="sibTrans" cxnId="{8226CF75-C8EC-4C2F-9183-18D7F10E76E5}">
      <dgm:prSet/>
      <dgm:spPr/>
      <dgm:t>
        <a:bodyPr/>
        <a:lstStyle/>
        <a:p>
          <a:endParaRPr lang="zh-CN" altLang="en-US"/>
        </a:p>
      </dgm:t>
    </dgm:pt>
    <dgm:pt modelId="{3D8CB5A9-BC8C-4408-A542-FDBEAB6F4E21}">
      <dgm:prSet/>
      <dgm:spPr/>
      <dgm:t>
        <a:bodyPr/>
        <a:lstStyle/>
        <a:p>
          <a:r>
            <a:rPr lang="zh-CN" altLang="en-US" dirty="0" smtClean="0"/>
            <a:t>院系介绍</a:t>
          </a:r>
          <a:endParaRPr lang="zh-CN" altLang="en-US" dirty="0"/>
        </a:p>
      </dgm:t>
    </dgm:pt>
    <dgm:pt modelId="{426E9A58-4388-4719-981E-95305BBB82B5}" type="parTrans" cxnId="{7DCD02C7-ABF0-48F9-BCB5-5403BD27B663}">
      <dgm:prSet/>
      <dgm:spPr/>
      <dgm:t>
        <a:bodyPr/>
        <a:lstStyle/>
        <a:p>
          <a:endParaRPr lang="zh-CN" altLang="en-US"/>
        </a:p>
      </dgm:t>
    </dgm:pt>
    <dgm:pt modelId="{D45996FB-5940-41AA-B90D-2E67E2CA7AA6}" type="sibTrans" cxnId="{7DCD02C7-ABF0-48F9-BCB5-5403BD27B663}">
      <dgm:prSet/>
      <dgm:spPr/>
      <dgm:t>
        <a:bodyPr/>
        <a:lstStyle/>
        <a:p>
          <a:endParaRPr lang="zh-CN" altLang="en-US"/>
        </a:p>
      </dgm:t>
    </dgm:pt>
    <dgm:pt modelId="{BF6DE78E-304A-404D-A166-0FC3276B782D}">
      <dgm:prSet/>
      <dgm:spPr/>
      <dgm:t>
        <a:bodyPr/>
        <a:lstStyle/>
        <a:p>
          <a:r>
            <a:rPr lang="zh-CN" altLang="en-US" dirty="0" smtClean="0"/>
            <a:t>二级学院</a:t>
          </a:r>
          <a:endParaRPr lang="zh-CN" altLang="en-US" dirty="0"/>
        </a:p>
      </dgm:t>
    </dgm:pt>
    <dgm:pt modelId="{3FA91AA3-A2D2-4FC7-89FE-E01AD8AD40B2}" type="parTrans" cxnId="{9C680197-B6C5-4205-A098-63CE3B954A4A}">
      <dgm:prSet/>
      <dgm:spPr/>
      <dgm:t>
        <a:bodyPr/>
        <a:lstStyle/>
        <a:p>
          <a:endParaRPr lang="zh-CN" altLang="en-US"/>
        </a:p>
      </dgm:t>
    </dgm:pt>
    <dgm:pt modelId="{D2CD7AAC-1109-4B42-99D4-EFBF5E4C2E66}" type="sibTrans" cxnId="{9C680197-B6C5-4205-A098-63CE3B954A4A}">
      <dgm:prSet/>
      <dgm:spPr/>
      <dgm:t>
        <a:bodyPr/>
        <a:lstStyle/>
        <a:p>
          <a:endParaRPr lang="zh-CN" altLang="en-US"/>
        </a:p>
      </dgm:t>
    </dgm:pt>
    <dgm:pt modelId="{8A07F1AA-DFD0-4CC1-9B75-06C992140B0A}">
      <dgm:prSet/>
      <dgm:spPr/>
      <dgm:t>
        <a:bodyPr/>
        <a:lstStyle/>
        <a:p>
          <a:r>
            <a:rPr lang="zh-CN" altLang="en-US" dirty="0" smtClean="0"/>
            <a:t>系别专业</a:t>
          </a:r>
          <a:endParaRPr lang="zh-CN" altLang="en-US" dirty="0"/>
        </a:p>
      </dgm:t>
    </dgm:pt>
    <dgm:pt modelId="{51C98F22-DF4A-47D9-BB75-0EE9781055AB}" type="parTrans" cxnId="{252D566D-C835-4656-840D-0D1A804265E2}">
      <dgm:prSet/>
      <dgm:spPr/>
      <dgm:t>
        <a:bodyPr/>
        <a:lstStyle/>
        <a:p>
          <a:endParaRPr lang="zh-CN" altLang="en-US"/>
        </a:p>
      </dgm:t>
    </dgm:pt>
    <dgm:pt modelId="{DAFC5BC1-7178-4378-A8A5-9CF18CB17833}" type="sibTrans" cxnId="{252D566D-C835-4656-840D-0D1A804265E2}">
      <dgm:prSet/>
      <dgm:spPr/>
      <dgm:t>
        <a:bodyPr/>
        <a:lstStyle/>
        <a:p>
          <a:endParaRPr lang="zh-CN" altLang="en-US"/>
        </a:p>
      </dgm:t>
    </dgm:pt>
    <dgm:pt modelId="{2CCFFF97-9276-46E2-90B3-458041A5D47B}">
      <dgm:prSet/>
      <dgm:spPr/>
      <dgm:t>
        <a:bodyPr/>
        <a:lstStyle/>
        <a:p>
          <a:r>
            <a:rPr lang="zh-CN" altLang="en-US" dirty="0" smtClean="0"/>
            <a:t>培养方案</a:t>
          </a:r>
          <a:endParaRPr lang="zh-CN" altLang="en-US" dirty="0"/>
        </a:p>
      </dgm:t>
    </dgm:pt>
    <dgm:pt modelId="{87D8962E-8AE1-4E69-AA83-5A373B581056}" type="parTrans" cxnId="{845FD786-2A5F-494A-8B98-B8D6B45644B7}">
      <dgm:prSet/>
      <dgm:spPr/>
      <dgm:t>
        <a:bodyPr/>
        <a:lstStyle/>
        <a:p>
          <a:endParaRPr lang="zh-CN" altLang="en-US"/>
        </a:p>
      </dgm:t>
    </dgm:pt>
    <dgm:pt modelId="{20845AD9-F407-4933-A391-0EC747947EDC}" type="sibTrans" cxnId="{845FD786-2A5F-494A-8B98-B8D6B45644B7}">
      <dgm:prSet/>
      <dgm:spPr/>
      <dgm:t>
        <a:bodyPr/>
        <a:lstStyle/>
        <a:p>
          <a:endParaRPr lang="zh-CN" altLang="en-US"/>
        </a:p>
      </dgm:t>
    </dgm:pt>
    <dgm:pt modelId="{76D2EF99-2434-4F5E-AB46-2F760270E617}">
      <dgm:prSet/>
      <dgm:spPr/>
      <dgm:t>
        <a:bodyPr/>
        <a:lstStyle/>
        <a:p>
          <a:r>
            <a:rPr lang="zh-CN" altLang="en-US" dirty="0" smtClean="0"/>
            <a:t>其他设施</a:t>
          </a:r>
          <a:endParaRPr lang="zh-CN" altLang="en-US" dirty="0"/>
        </a:p>
      </dgm:t>
    </dgm:pt>
    <dgm:pt modelId="{1EB316E6-8071-4164-850D-0E9222AFBDB7}" type="parTrans" cxnId="{1049F71F-0D41-45BA-924A-BE3C88DE8E5D}">
      <dgm:prSet/>
      <dgm:spPr/>
      <dgm:t>
        <a:bodyPr/>
        <a:lstStyle/>
        <a:p>
          <a:endParaRPr lang="zh-CN" altLang="en-US"/>
        </a:p>
      </dgm:t>
    </dgm:pt>
    <dgm:pt modelId="{4AF1157E-8ECC-47AF-81FA-62EDABB84683}" type="sibTrans" cxnId="{1049F71F-0D41-45BA-924A-BE3C88DE8E5D}">
      <dgm:prSet/>
      <dgm:spPr/>
      <dgm:t>
        <a:bodyPr/>
        <a:lstStyle/>
        <a:p>
          <a:endParaRPr lang="zh-CN" altLang="en-US"/>
        </a:p>
      </dgm:t>
    </dgm:pt>
    <dgm:pt modelId="{CED77DEE-6FF1-42D9-92A2-85AC56627F79}">
      <dgm:prSet/>
      <dgm:spPr/>
      <dgm:t>
        <a:bodyPr/>
        <a:lstStyle/>
        <a:p>
          <a:r>
            <a:rPr lang="zh-CN" altLang="en-US" dirty="0" smtClean="0"/>
            <a:t>教学成果</a:t>
          </a:r>
          <a:endParaRPr lang="zh-CN" altLang="en-US" dirty="0"/>
        </a:p>
      </dgm:t>
    </dgm:pt>
    <dgm:pt modelId="{8044BE2E-CA00-4BF5-B72F-C945B93147A4}" type="parTrans" cxnId="{99D7E438-19D9-48E1-BC07-23C3B9036EA7}">
      <dgm:prSet/>
      <dgm:spPr/>
      <dgm:t>
        <a:bodyPr/>
        <a:lstStyle/>
        <a:p>
          <a:endParaRPr lang="zh-CN" altLang="en-US"/>
        </a:p>
      </dgm:t>
    </dgm:pt>
    <dgm:pt modelId="{E9335317-9FBA-4E23-A959-8203C07ECA67}" type="sibTrans" cxnId="{99D7E438-19D9-48E1-BC07-23C3B9036EA7}">
      <dgm:prSet/>
      <dgm:spPr/>
      <dgm:t>
        <a:bodyPr/>
        <a:lstStyle/>
        <a:p>
          <a:endParaRPr lang="zh-CN" altLang="en-US"/>
        </a:p>
      </dgm:t>
    </dgm:pt>
    <dgm:pt modelId="{DF1C5A1A-92A9-4B2A-AB96-C78860FE0664}">
      <dgm:prSet/>
      <dgm:spPr/>
      <dgm:t>
        <a:bodyPr/>
        <a:lstStyle/>
        <a:p>
          <a:r>
            <a:rPr lang="zh-CN" altLang="en-US" dirty="0" smtClean="0"/>
            <a:t>校园风景</a:t>
          </a:r>
          <a:endParaRPr lang="zh-CN" altLang="en-US" dirty="0"/>
        </a:p>
      </dgm:t>
    </dgm:pt>
    <dgm:pt modelId="{32105437-454C-4B2B-A9D7-85F09B8BDA82}" type="parTrans" cxnId="{1C3556CD-C11F-4A40-8DAC-E7916DF89443}">
      <dgm:prSet/>
      <dgm:spPr/>
      <dgm:t>
        <a:bodyPr/>
        <a:lstStyle/>
        <a:p>
          <a:endParaRPr lang="zh-CN" altLang="en-US"/>
        </a:p>
      </dgm:t>
    </dgm:pt>
    <dgm:pt modelId="{218E9A30-CE46-4181-BCCB-CB542780EC07}" type="sibTrans" cxnId="{1C3556CD-C11F-4A40-8DAC-E7916DF89443}">
      <dgm:prSet/>
      <dgm:spPr/>
      <dgm:t>
        <a:bodyPr/>
        <a:lstStyle/>
        <a:p>
          <a:endParaRPr lang="zh-CN" altLang="en-US"/>
        </a:p>
      </dgm:t>
    </dgm:pt>
    <dgm:pt modelId="{98F3EC47-551C-4CD1-B8C7-EF0D3A887396}">
      <dgm:prSet/>
      <dgm:spPr/>
      <dgm:t>
        <a:bodyPr/>
        <a:lstStyle/>
        <a:p>
          <a:r>
            <a:rPr lang="zh-CN" altLang="en-US" dirty="0" smtClean="0"/>
            <a:t>领导团队</a:t>
          </a:r>
          <a:endParaRPr lang="zh-CN" altLang="en-US" dirty="0"/>
        </a:p>
      </dgm:t>
    </dgm:pt>
    <dgm:pt modelId="{8B4A4F29-88A7-4EA0-ABD3-B4A8BD29E40F}" type="parTrans" cxnId="{F7F661F0-FB4A-4D17-B402-4836AD771273}">
      <dgm:prSet/>
      <dgm:spPr/>
      <dgm:t>
        <a:bodyPr/>
        <a:lstStyle/>
        <a:p>
          <a:endParaRPr lang="zh-CN" altLang="en-US"/>
        </a:p>
      </dgm:t>
    </dgm:pt>
    <dgm:pt modelId="{DFFD5638-AF2F-46A1-918B-227FF8C104EE}" type="sibTrans" cxnId="{F7F661F0-FB4A-4D17-B402-4836AD771273}">
      <dgm:prSet/>
      <dgm:spPr/>
      <dgm:t>
        <a:bodyPr/>
        <a:lstStyle/>
        <a:p>
          <a:endParaRPr lang="zh-CN" altLang="en-US"/>
        </a:p>
      </dgm:t>
    </dgm:pt>
    <dgm:pt modelId="{AA93E1E4-3FAA-4227-B71E-54377484D1BB}">
      <dgm:prSet/>
      <dgm:spPr/>
      <dgm:t>
        <a:bodyPr/>
        <a:lstStyle/>
        <a:p>
          <a:r>
            <a:rPr lang="zh-CN" altLang="en-US" dirty="0" smtClean="0"/>
            <a:t>知名校友</a:t>
          </a:r>
          <a:endParaRPr lang="zh-CN" altLang="en-US" dirty="0"/>
        </a:p>
      </dgm:t>
    </dgm:pt>
    <dgm:pt modelId="{D1C3AF3D-588E-48CD-871C-40CBBA70A857}" type="parTrans" cxnId="{5D41FD4D-35B3-4E40-AA2D-B26F4C320B3A}">
      <dgm:prSet/>
      <dgm:spPr/>
      <dgm:t>
        <a:bodyPr/>
        <a:lstStyle/>
        <a:p>
          <a:endParaRPr lang="zh-CN" altLang="en-US"/>
        </a:p>
      </dgm:t>
    </dgm:pt>
    <dgm:pt modelId="{CFA854F5-BA45-42C4-8F09-96A9627109E0}" type="sibTrans" cxnId="{5D41FD4D-35B3-4E40-AA2D-B26F4C320B3A}">
      <dgm:prSet/>
      <dgm:spPr/>
      <dgm:t>
        <a:bodyPr/>
        <a:lstStyle/>
        <a:p>
          <a:endParaRPr lang="zh-CN" altLang="en-US"/>
        </a:p>
      </dgm:t>
    </dgm:pt>
    <dgm:pt modelId="{1B24B6C4-8DFC-4D48-8544-B4D1BDCCC40A}">
      <dgm:prSet/>
      <dgm:spPr/>
      <dgm:t>
        <a:bodyPr/>
        <a:lstStyle/>
        <a:p>
          <a:r>
            <a:rPr lang="zh-CN" altLang="en-US" dirty="0" smtClean="0"/>
            <a:t>后勤部门</a:t>
          </a:r>
          <a:endParaRPr lang="zh-CN" altLang="en-US" dirty="0"/>
        </a:p>
      </dgm:t>
    </dgm:pt>
    <dgm:pt modelId="{F3FEAE35-F194-486F-AE54-E58883A3AC6E}" type="parTrans" cxnId="{7F902797-3522-4FD4-ADA7-03B790715BEC}">
      <dgm:prSet/>
      <dgm:spPr/>
      <dgm:t>
        <a:bodyPr/>
        <a:lstStyle/>
        <a:p>
          <a:endParaRPr lang="zh-CN" altLang="en-US"/>
        </a:p>
      </dgm:t>
    </dgm:pt>
    <dgm:pt modelId="{479088A9-402C-4171-A6AB-220A0B46D718}" type="sibTrans" cxnId="{7F902797-3522-4FD4-ADA7-03B790715BEC}">
      <dgm:prSet/>
      <dgm:spPr/>
      <dgm:t>
        <a:bodyPr/>
        <a:lstStyle/>
        <a:p>
          <a:endParaRPr lang="zh-CN" altLang="en-US"/>
        </a:p>
      </dgm:t>
    </dgm:pt>
    <dgm:pt modelId="{ED672C26-C6C4-4066-B370-027C21B436DE}">
      <dgm:prSet/>
      <dgm:spPr/>
      <dgm:t>
        <a:bodyPr/>
        <a:lstStyle/>
        <a:p>
          <a:r>
            <a:rPr lang="zh-CN" altLang="en-US" dirty="0" smtClean="0"/>
            <a:t>学校校历</a:t>
          </a:r>
          <a:endParaRPr lang="zh-CN" altLang="en-US" dirty="0"/>
        </a:p>
      </dgm:t>
    </dgm:pt>
    <dgm:pt modelId="{A61AC562-C4B6-4A9C-8705-9B8CF72360EC}" type="parTrans" cxnId="{D8F6267F-9747-4ACE-8D77-4678708821A5}">
      <dgm:prSet/>
      <dgm:spPr/>
      <dgm:t>
        <a:bodyPr/>
        <a:lstStyle/>
        <a:p>
          <a:endParaRPr lang="zh-CN" altLang="en-US"/>
        </a:p>
      </dgm:t>
    </dgm:pt>
    <dgm:pt modelId="{D527D1CB-AC5C-4379-82A9-9D7F05349850}" type="sibTrans" cxnId="{D8F6267F-9747-4ACE-8D77-4678708821A5}">
      <dgm:prSet/>
      <dgm:spPr/>
      <dgm:t>
        <a:bodyPr/>
        <a:lstStyle/>
        <a:p>
          <a:endParaRPr lang="zh-CN" altLang="en-US"/>
        </a:p>
      </dgm:t>
    </dgm:pt>
    <dgm:pt modelId="{D72212D6-9939-4434-80AB-CED3F1A0B44C}">
      <dgm:prSet/>
      <dgm:spPr/>
      <dgm:t>
        <a:bodyPr/>
        <a:lstStyle/>
        <a:p>
          <a:r>
            <a:rPr lang="zh-CN" altLang="en-US" dirty="0" smtClean="0"/>
            <a:t>交通信息</a:t>
          </a:r>
          <a:endParaRPr lang="zh-CN" altLang="en-US" dirty="0"/>
        </a:p>
      </dgm:t>
    </dgm:pt>
    <dgm:pt modelId="{B7547191-E709-4892-AD56-02ACCDA8B683}" type="parTrans" cxnId="{A3E893A1-59B6-45EF-9062-FE847B735682}">
      <dgm:prSet/>
      <dgm:spPr/>
      <dgm:t>
        <a:bodyPr/>
        <a:lstStyle/>
        <a:p>
          <a:endParaRPr lang="zh-CN" altLang="en-US"/>
        </a:p>
      </dgm:t>
    </dgm:pt>
    <dgm:pt modelId="{858F626B-C535-4620-890F-60E946163CDB}" type="sibTrans" cxnId="{A3E893A1-59B6-45EF-9062-FE847B735682}">
      <dgm:prSet/>
      <dgm:spPr/>
      <dgm:t>
        <a:bodyPr/>
        <a:lstStyle/>
        <a:p>
          <a:endParaRPr lang="zh-CN" altLang="en-US"/>
        </a:p>
      </dgm:t>
    </dgm:pt>
    <dgm:pt modelId="{EBD1523D-2CC4-43A6-9AA2-585367449F96}">
      <dgm:prSet/>
      <dgm:spPr/>
      <dgm:t>
        <a:bodyPr/>
        <a:lstStyle/>
        <a:p>
          <a:r>
            <a:rPr lang="zh-CN" altLang="en-US" dirty="0" smtClean="0"/>
            <a:t>周边美食</a:t>
          </a:r>
          <a:endParaRPr lang="zh-CN" altLang="en-US" dirty="0"/>
        </a:p>
      </dgm:t>
    </dgm:pt>
    <dgm:pt modelId="{6686C4FD-196C-4FA8-9B6B-27572AAA8762}" type="parTrans" cxnId="{68FF9EEF-E623-4892-A6D5-A8B10F760AF1}">
      <dgm:prSet/>
      <dgm:spPr/>
      <dgm:t>
        <a:bodyPr/>
        <a:lstStyle/>
        <a:p>
          <a:endParaRPr lang="zh-CN" altLang="en-US"/>
        </a:p>
      </dgm:t>
    </dgm:pt>
    <dgm:pt modelId="{A6126D8E-0615-4502-AB4C-0B855A4031B8}" type="sibTrans" cxnId="{68FF9EEF-E623-4892-A6D5-A8B10F760AF1}">
      <dgm:prSet/>
      <dgm:spPr/>
      <dgm:t>
        <a:bodyPr/>
        <a:lstStyle/>
        <a:p>
          <a:endParaRPr lang="zh-CN" altLang="en-US"/>
        </a:p>
      </dgm:t>
    </dgm:pt>
    <dgm:pt modelId="{368A2A9A-90A1-4303-8003-79BBC272B1AF}">
      <dgm:prSet/>
      <dgm:spPr/>
      <dgm:t>
        <a:bodyPr/>
        <a:lstStyle/>
        <a:p>
          <a:r>
            <a:rPr lang="zh-CN" altLang="en-US" dirty="0" smtClean="0"/>
            <a:t>周边娱乐</a:t>
          </a:r>
          <a:endParaRPr lang="zh-CN" altLang="en-US" dirty="0"/>
        </a:p>
      </dgm:t>
    </dgm:pt>
    <dgm:pt modelId="{BF4CA6E3-FDDF-4E47-B864-512D0A40B157}" type="parTrans" cxnId="{9989696D-0410-4668-B82D-84986E07FFDD}">
      <dgm:prSet/>
      <dgm:spPr/>
      <dgm:t>
        <a:bodyPr/>
        <a:lstStyle/>
        <a:p>
          <a:endParaRPr lang="zh-CN" altLang="en-US"/>
        </a:p>
      </dgm:t>
    </dgm:pt>
    <dgm:pt modelId="{BD7D8F65-C1E6-4493-95E6-8EF53A1EBA70}" type="sibTrans" cxnId="{9989696D-0410-4668-B82D-84986E07FFDD}">
      <dgm:prSet/>
      <dgm:spPr/>
      <dgm:t>
        <a:bodyPr/>
        <a:lstStyle/>
        <a:p>
          <a:endParaRPr lang="zh-CN" altLang="en-US"/>
        </a:p>
      </dgm:t>
    </dgm:pt>
    <dgm:pt modelId="{7DA3F759-88FA-43C7-8C38-5D12B55AA4C9}" type="pres">
      <dgm:prSet presAssocID="{DCDFEF6F-B37C-4E32-B0F7-0DFB2FCA019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08C3BA2-9894-4B3D-9D18-27D57011EEA2}" type="pres">
      <dgm:prSet presAssocID="{A1EFE36F-2105-4EE5-901C-B6830D26B79B}" presName="hierRoot1" presStyleCnt="0">
        <dgm:presLayoutVars>
          <dgm:hierBranch val="init"/>
        </dgm:presLayoutVars>
      </dgm:prSet>
      <dgm:spPr/>
    </dgm:pt>
    <dgm:pt modelId="{3F47AFD9-639E-45F3-8B81-4B9F5C5121DD}" type="pres">
      <dgm:prSet presAssocID="{A1EFE36F-2105-4EE5-901C-B6830D26B79B}" presName="rootComposite1" presStyleCnt="0"/>
      <dgm:spPr/>
    </dgm:pt>
    <dgm:pt modelId="{3B337E8B-540F-45B5-AFD1-911088B98E32}" type="pres">
      <dgm:prSet presAssocID="{A1EFE36F-2105-4EE5-901C-B6830D26B79B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53FC089-33F3-48A8-B976-3F42DE23C7D9}" type="pres">
      <dgm:prSet presAssocID="{A1EFE36F-2105-4EE5-901C-B6830D26B79B}" presName="topArc1" presStyleLbl="parChTrans1D1" presStyleIdx="0" presStyleCnt="54"/>
      <dgm:spPr/>
    </dgm:pt>
    <dgm:pt modelId="{B8E35052-51FC-498F-88B0-F8220F278305}" type="pres">
      <dgm:prSet presAssocID="{A1EFE36F-2105-4EE5-901C-B6830D26B79B}" presName="bottomArc1" presStyleLbl="parChTrans1D1" presStyleIdx="1" presStyleCnt="54"/>
      <dgm:spPr/>
    </dgm:pt>
    <dgm:pt modelId="{1FD7A400-C816-4DA9-9351-A3A4E3287F8E}" type="pres">
      <dgm:prSet presAssocID="{A1EFE36F-2105-4EE5-901C-B6830D26B79B}" presName="topConnNode1" presStyleLbl="node1" presStyleIdx="0" presStyleCnt="0"/>
      <dgm:spPr/>
      <dgm:t>
        <a:bodyPr/>
        <a:lstStyle/>
        <a:p>
          <a:endParaRPr lang="zh-CN" altLang="en-US"/>
        </a:p>
      </dgm:t>
    </dgm:pt>
    <dgm:pt modelId="{61F98611-20A5-4D81-B2E8-1A0AA83846F0}" type="pres">
      <dgm:prSet presAssocID="{A1EFE36F-2105-4EE5-901C-B6830D26B79B}" presName="hierChild2" presStyleCnt="0"/>
      <dgm:spPr/>
    </dgm:pt>
    <dgm:pt modelId="{85D416DF-638A-4770-8B74-A4FA142F0808}" type="pres">
      <dgm:prSet presAssocID="{4138C979-ED16-4F23-8823-E77A128176AC}" presName="Name28" presStyleLbl="parChTrans1D2" presStyleIdx="0" presStyleCnt="5"/>
      <dgm:spPr/>
      <dgm:t>
        <a:bodyPr/>
        <a:lstStyle/>
        <a:p>
          <a:endParaRPr lang="zh-CN" altLang="en-US"/>
        </a:p>
      </dgm:t>
    </dgm:pt>
    <dgm:pt modelId="{C6CD9501-3067-408A-8867-57FAEC346874}" type="pres">
      <dgm:prSet presAssocID="{FCBD12FC-097E-4779-AD66-6C20CC58B440}" presName="hierRoot2" presStyleCnt="0">
        <dgm:presLayoutVars>
          <dgm:hierBranch val="init"/>
        </dgm:presLayoutVars>
      </dgm:prSet>
      <dgm:spPr/>
    </dgm:pt>
    <dgm:pt modelId="{34CE4B29-5EBF-4F73-A94F-06DA95F36435}" type="pres">
      <dgm:prSet presAssocID="{FCBD12FC-097E-4779-AD66-6C20CC58B440}" presName="rootComposite2" presStyleCnt="0"/>
      <dgm:spPr/>
    </dgm:pt>
    <dgm:pt modelId="{801C445D-46FF-4EBB-9D7E-F95050D5D60F}" type="pres">
      <dgm:prSet presAssocID="{FCBD12FC-097E-4779-AD66-6C20CC58B44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6073B90-7D12-45C9-A332-435B764EDB55}" type="pres">
      <dgm:prSet presAssocID="{FCBD12FC-097E-4779-AD66-6C20CC58B440}" presName="topArc2" presStyleLbl="parChTrans1D1" presStyleIdx="2" presStyleCnt="54"/>
      <dgm:spPr/>
    </dgm:pt>
    <dgm:pt modelId="{2713C1F3-8054-4788-8907-C0C8523FF770}" type="pres">
      <dgm:prSet presAssocID="{FCBD12FC-097E-4779-AD66-6C20CC58B440}" presName="bottomArc2" presStyleLbl="parChTrans1D1" presStyleIdx="3" presStyleCnt="54"/>
      <dgm:spPr/>
    </dgm:pt>
    <dgm:pt modelId="{4F4C46FB-DE07-4CB3-A58C-8888C5E13DA7}" type="pres">
      <dgm:prSet presAssocID="{FCBD12FC-097E-4779-AD66-6C20CC58B440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B947C690-E4EC-4889-843C-AFC6075C2C39}" type="pres">
      <dgm:prSet presAssocID="{FCBD12FC-097E-4779-AD66-6C20CC58B440}" presName="hierChild4" presStyleCnt="0"/>
      <dgm:spPr/>
    </dgm:pt>
    <dgm:pt modelId="{B8CBD2C8-7548-4BE1-8813-D1B0B8536440}" type="pres">
      <dgm:prSet presAssocID="{F1596F74-5D9A-4E15-97D7-EB062829B05C}" presName="Name28" presStyleLbl="parChTrans1D3" presStyleIdx="0" presStyleCnt="16"/>
      <dgm:spPr/>
      <dgm:t>
        <a:bodyPr/>
        <a:lstStyle/>
        <a:p>
          <a:endParaRPr lang="zh-CN" altLang="en-US"/>
        </a:p>
      </dgm:t>
    </dgm:pt>
    <dgm:pt modelId="{89BC2E18-2C77-4303-BFBA-944C3531B844}" type="pres">
      <dgm:prSet presAssocID="{3D265DAE-800F-4D29-87C4-5E222A8693DF}" presName="hierRoot2" presStyleCnt="0">
        <dgm:presLayoutVars>
          <dgm:hierBranch val="init"/>
        </dgm:presLayoutVars>
      </dgm:prSet>
      <dgm:spPr/>
    </dgm:pt>
    <dgm:pt modelId="{EC685CD8-1B73-4665-AF2F-DBB3EAC57BCF}" type="pres">
      <dgm:prSet presAssocID="{3D265DAE-800F-4D29-87C4-5E222A8693DF}" presName="rootComposite2" presStyleCnt="0"/>
      <dgm:spPr/>
    </dgm:pt>
    <dgm:pt modelId="{BB494E1F-CC9C-4F89-BDFA-842EADD30386}" type="pres">
      <dgm:prSet presAssocID="{3D265DAE-800F-4D29-87C4-5E222A8693D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755F5C-54A2-450F-A0BC-B0D5EC1320A7}" type="pres">
      <dgm:prSet presAssocID="{3D265DAE-800F-4D29-87C4-5E222A8693DF}" presName="topArc2" presStyleLbl="parChTrans1D1" presStyleIdx="4" presStyleCnt="54"/>
      <dgm:spPr/>
    </dgm:pt>
    <dgm:pt modelId="{FD2C402B-336C-45E5-A158-A4C6199CCF81}" type="pres">
      <dgm:prSet presAssocID="{3D265DAE-800F-4D29-87C4-5E222A8693DF}" presName="bottomArc2" presStyleLbl="parChTrans1D1" presStyleIdx="5" presStyleCnt="54"/>
      <dgm:spPr/>
    </dgm:pt>
    <dgm:pt modelId="{D3F02CAF-9CED-4966-A5EE-2EED8152CC63}" type="pres">
      <dgm:prSet presAssocID="{3D265DAE-800F-4D29-87C4-5E222A8693DF}" presName="topConnNode2" presStyleLbl="node3" presStyleIdx="0" presStyleCnt="0"/>
      <dgm:spPr/>
      <dgm:t>
        <a:bodyPr/>
        <a:lstStyle/>
        <a:p>
          <a:endParaRPr lang="zh-CN" altLang="en-US"/>
        </a:p>
      </dgm:t>
    </dgm:pt>
    <dgm:pt modelId="{CBB89030-C045-42D2-BD02-9F5DB6465DCE}" type="pres">
      <dgm:prSet presAssocID="{3D265DAE-800F-4D29-87C4-5E222A8693DF}" presName="hierChild4" presStyleCnt="0"/>
      <dgm:spPr/>
    </dgm:pt>
    <dgm:pt modelId="{84D04C87-FD17-48D0-9FD5-5682A1AFF39C}" type="pres">
      <dgm:prSet presAssocID="{3D265DAE-800F-4D29-87C4-5E222A8693DF}" presName="hierChild5" presStyleCnt="0"/>
      <dgm:spPr/>
    </dgm:pt>
    <dgm:pt modelId="{7FF28D7D-8E4E-4B7D-80C5-94F15C193317}" type="pres">
      <dgm:prSet presAssocID="{31B5CC9D-E690-4E3A-A919-621A47AC8B4E}" presName="Name28" presStyleLbl="parChTrans1D3" presStyleIdx="1" presStyleCnt="16"/>
      <dgm:spPr/>
      <dgm:t>
        <a:bodyPr/>
        <a:lstStyle/>
        <a:p>
          <a:endParaRPr lang="zh-CN" altLang="en-US"/>
        </a:p>
      </dgm:t>
    </dgm:pt>
    <dgm:pt modelId="{7D5A156B-18D9-4CE4-9517-4DDF932ADCED}" type="pres">
      <dgm:prSet presAssocID="{7264323C-6C42-4179-86B8-26393852AC6E}" presName="hierRoot2" presStyleCnt="0">
        <dgm:presLayoutVars>
          <dgm:hierBranch val="init"/>
        </dgm:presLayoutVars>
      </dgm:prSet>
      <dgm:spPr/>
    </dgm:pt>
    <dgm:pt modelId="{161D596C-F15B-4A25-92D0-0337C82AFC48}" type="pres">
      <dgm:prSet presAssocID="{7264323C-6C42-4179-86B8-26393852AC6E}" presName="rootComposite2" presStyleCnt="0"/>
      <dgm:spPr/>
    </dgm:pt>
    <dgm:pt modelId="{CA35706C-E764-414A-889D-07953F4AD538}" type="pres">
      <dgm:prSet presAssocID="{7264323C-6C42-4179-86B8-26393852AC6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10519AB-06D5-4FBE-B8DC-F0F2D1F3AD9A}" type="pres">
      <dgm:prSet presAssocID="{7264323C-6C42-4179-86B8-26393852AC6E}" presName="topArc2" presStyleLbl="parChTrans1D1" presStyleIdx="6" presStyleCnt="54"/>
      <dgm:spPr/>
    </dgm:pt>
    <dgm:pt modelId="{7546107B-69A1-4515-B747-D019D2FFF557}" type="pres">
      <dgm:prSet presAssocID="{7264323C-6C42-4179-86B8-26393852AC6E}" presName="bottomArc2" presStyleLbl="parChTrans1D1" presStyleIdx="7" presStyleCnt="54"/>
      <dgm:spPr/>
    </dgm:pt>
    <dgm:pt modelId="{31DCCFE4-3350-4D05-B646-ED8BB6BD01A5}" type="pres">
      <dgm:prSet presAssocID="{7264323C-6C42-4179-86B8-26393852AC6E}" presName="topConnNode2" presStyleLbl="node3" presStyleIdx="0" presStyleCnt="0"/>
      <dgm:spPr/>
      <dgm:t>
        <a:bodyPr/>
        <a:lstStyle/>
        <a:p>
          <a:endParaRPr lang="zh-CN" altLang="en-US"/>
        </a:p>
      </dgm:t>
    </dgm:pt>
    <dgm:pt modelId="{54681756-F201-49BC-8EF3-062363BEC603}" type="pres">
      <dgm:prSet presAssocID="{7264323C-6C42-4179-86B8-26393852AC6E}" presName="hierChild4" presStyleCnt="0"/>
      <dgm:spPr/>
    </dgm:pt>
    <dgm:pt modelId="{195B910E-6123-45AF-9C2E-27729802348C}" type="pres">
      <dgm:prSet presAssocID="{7264323C-6C42-4179-86B8-26393852AC6E}" presName="hierChild5" presStyleCnt="0"/>
      <dgm:spPr/>
    </dgm:pt>
    <dgm:pt modelId="{B45F5B46-99D2-498C-9F05-45A00434A90F}" type="pres">
      <dgm:prSet presAssocID="{A8C6E468-C5A4-404A-AF31-260F5361EB36}" presName="Name28" presStyleLbl="parChTrans1D3" presStyleIdx="2" presStyleCnt="16"/>
      <dgm:spPr/>
      <dgm:t>
        <a:bodyPr/>
        <a:lstStyle/>
        <a:p>
          <a:endParaRPr lang="zh-CN" altLang="en-US"/>
        </a:p>
      </dgm:t>
    </dgm:pt>
    <dgm:pt modelId="{6DC7A098-EF97-4228-BE51-70334D90A2B3}" type="pres">
      <dgm:prSet presAssocID="{45D855C0-04A4-4E0A-88DF-8328A798D28C}" presName="hierRoot2" presStyleCnt="0">
        <dgm:presLayoutVars>
          <dgm:hierBranch val="init"/>
        </dgm:presLayoutVars>
      </dgm:prSet>
      <dgm:spPr/>
    </dgm:pt>
    <dgm:pt modelId="{983E2EE8-9551-4ED3-8FE2-E1789F2278C2}" type="pres">
      <dgm:prSet presAssocID="{45D855C0-04A4-4E0A-88DF-8328A798D28C}" presName="rootComposite2" presStyleCnt="0"/>
      <dgm:spPr/>
    </dgm:pt>
    <dgm:pt modelId="{26715CC9-5053-4F5E-A93B-1C15BF96AE49}" type="pres">
      <dgm:prSet presAssocID="{45D855C0-04A4-4E0A-88DF-8328A798D28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5CFDC44-0161-4C7E-B35D-70DEBBCB0EAC}" type="pres">
      <dgm:prSet presAssocID="{45D855C0-04A4-4E0A-88DF-8328A798D28C}" presName="topArc2" presStyleLbl="parChTrans1D1" presStyleIdx="8" presStyleCnt="54"/>
      <dgm:spPr/>
    </dgm:pt>
    <dgm:pt modelId="{CB27E519-D029-4595-A15B-4C2433E6F1CB}" type="pres">
      <dgm:prSet presAssocID="{45D855C0-04A4-4E0A-88DF-8328A798D28C}" presName="bottomArc2" presStyleLbl="parChTrans1D1" presStyleIdx="9" presStyleCnt="54"/>
      <dgm:spPr/>
    </dgm:pt>
    <dgm:pt modelId="{AA5D9C99-E02B-4F8D-8171-28C1A5FFDEE0}" type="pres">
      <dgm:prSet presAssocID="{45D855C0-04A4-4E0A-88DF-8328A798D28C}" presName="topConnNode2" presStyleLbl="node3" presStyleIdx="0" presStyleCnt="0"/>
      <dgm:spPr/>
      <dgm:t>
        <a:bodyPr/>
        <a:lstStyle/>
        <a:p>
          <a:endParaRPr lang="zh-CN" altLang="en-US"/>
        </a:p>
      </dgm:t>
    </dgm:pt>
    <dgm:pt modelId="{61337E72-609A-494E-ADC7-6D26C070A0D7}" type="pres">
      <dgm:prSet presAssocID="{45D855C0-04A4-4E0A-88DF-8328A798D28C}" presName="hierChild4" presStyleCnt="0"/>
      <dgm:spPr/>
    </dgm:pt>
    <dgm:pt modelId="{70B95FDF-B47B-4228-8958-77A67E620F66}" type="pres">
      <dgm:prSet presAssocID="{45D855C0-04A4-4E0A-88DF-8328A798D28C}" presName="hierChild5" presStyleCnt="0"/>
      <dgm:spPr/>
    </dgm:pt>
    <dgm:pt modelId="{EDC8FF4E-2077-420B-A3B9-7653064B7C0A}" type="pres">
      <dgm:prSet presAssocID="{8B4A4F29-88A7-4EA0-ABD3-B4A8BD29E40F}" presName="Name28" presStyleLbl="parChTrans1D3" presStyleIdx="3" presStyleCnt="16"/>
      <dgm:spPr/>
      <dgm:t>
        <a:bodyPr/>
        <a:lstStyle/>
        <a:p>
          <a:endParaRPr lang="zh-CN" altLang="en-US"/>
        </a:p>
      </dgm:t>
    </dgm:pt>
    <dgm:pt modelId="{C96136B0-2DC4-4E0C-9994-3F1C7BB9F060}" type="pres">
      <dgm:prSet presAssocID="{98F3EC47-551C-4CD1-B8C7-EF0D3A887396}" presName="hierRoot2" presStyleCnt="0">
        <dgm:presLayoutVars>
          <dgm:hierBranch val="init"/>
        </dgm:presLayoutVars>
      </dgm:prSet>
      <dgm:spPr/>
    </dgm:pt>
    <dgm:pt modelId="{38AE6F05-9B0D-4CA6-9C8C-ABD45E781CFD}" type="pres">
      <dgm:prSet presAssocID="{98F3EC47-551C-4CD1-B8C7-EF0D3A887396}" presName="rootComposite2" presStyleCnt="0"/>
      <dgm:spPr/>
    </dgm:pt>
    <dgm:pt modelId="{F622765C-B892-4CD3-A80E-79005507F4D4}" type="pres">
      <dgm:prSet presAssocID="{98F3EC47-551C-4CD1-B8C7-EF0D3A88739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CC05A1-546C-4075-961B-A1EA4DDBF6EF}" type="pres">
      <dgm:prSet presAssocID="{98F3EC47-551C-4CD1-B8C7-EF0D3A887396}" presName="topArc2" presStyleLbl="parChTrans1D1" presStyleIdx="10" presStyleCnt="54"/>
      <dgm:spPr/>
    </dgm:pt>
    <dgm:pt modelId="{D1EC2C12-42FC-41EB-A01A-8BDAB1DB45D9}" type="pres">
      <dgm:prSet presAssocID="{98F3EC47-551C-4CD1-B8C7-EF0D3A887396}" presName="bottomArc2" presStyleLbl="parChTrans1D1" presStyleIdx="11" presStyleCnt="54"/>
      <dgm:spPr/>
    </dgm:pt>
    <dgm:pt modelId="{68262876-3AE3-42E6-A48D-1977A8C1C9AB}" type="pres">
      <dgm:prSet presAssocID="{98F3EC47-551C-4CD1-B8C7-EF0D3A887396}" presName="topConnNode2" presStyleLbl="node3" presStyleIdx="0" presStyleCnt="0"/>
      <dgm:spPr/>
      <dgm:t>
        <a:bodyPr/>
        <a:lstStyle/>
        <a:p>
          <a:endParaRPr lang="zh-CN" altLang="en-US"/>
        </a:p>
      </dgm:t>
    </dgm:pt>
    <dgm:pt modelId="{9516755A-B0FB-454E-A777-8053F7A71FBF}" type="pres">
      <dgm:prSet presAssocID="{98F3EC47-551C-4CD1-B8C7-EF0D3A887396}" presName="hierChild4" presStyleCnt="0"/>
      <dgm:spPr/>
    </dgm:pt>
    <dgm:pt modelId="{2A0C7135-EF0C-4992-9E07-E0AB86E84EF1}" type="pres">
      <dgm:prSet presAssocID="{98F3EC47-551C-4CD1-B8C7-EF0D3A887396}" presName="hierChild5" presStyleCnt="0"/>
      <dgm:spPr/>
    </dgm:pt>
    <dgm:pt modelId="{346EFED0-B0E1-417D-8D20-A396FBAEEFC9}" type="pres">
      <dgm:prSet presAssocID="{D1C3AF3D-588E-48CD-871C-40CBBA70A857}" presName="Name28" presStyleLbl="parChTrans1D3" presStyleIdx="4" presStyleCnt="16"/>
      <dgm:spPr/>
      <dgm:t>
        <a:bodyPr/>
        <a:lstStyle/>
        <a:p>
          <a:endParaRPr lang="zh-CN" altLang="en-US"/>
        </a:p>
      </dgm:t>
    </dgm:pt>
    <dgm:pt modelId="{AB641CFE-B1A7-414C-BF1B-C32D295929C0}" type="pres">
      <dgm:prSet presAssocID="{AA93E1E4-3FAA-4227-B71E-54377484D1BB}" presName="hierRoot2" presStyleCnt="0">
        <dgm:presLayoutVars>
          <dgm:hierBranch val="init"/>
        </dgm:presLayoutVars>
      </dgm:prSet>
      <dgm:spPr/>
    </dgm:pt>
    <dgm:pt modelId="{6750458D-69DE-4399-9C80-3252FD86C6F3}" type="pres">
      <dgm:prSet presAssocID="{AA93E1E4-3FAA-4227-B71E-54377484D1BB}" presName="rootComposite2" presStyleCnt="0"/>
      <dgm:spPr/>
    </dgm:pt>
    <dgm:pt modelId="{32F9D04F-E31D-4A0D-B950-C2B3204768B8}" type="pres">
      <dgm:prSet presAssocID="{AA93E1E4-3FAA-4227-B71E-54377484D1B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B3420ED-9D98-46E4-823D-53F7E75068E6}" type="pres">
      <dgm:prSet presAssocID="{AA93E1E4-3FAA-4227-B71E-54377484D1BB}" presName="topArc2" presStyleLbl="parChTrans1D1" presStyleIdx="12" presStyleCnt="54"/>
      <dgm:spPr/>
    </dgm:pt>
    <dgm:pt modelId="{7FD30522-89F8-44EA-A73A-BA7D84123A91}" type="pres">
      <dgm:prSet presAssocID="{AA93E1E4-3FAA-4227-B71E-54377484D1BB}" presName="bottomArc2" presStyleLbl="parChTrans1D1" presStyleIdx="13" presStyleCnt="54"/>
      <dgm:spPr/>
    </dgm:pt>
    <dgm:pt modelId="{60DD90DC-B7FB-4DA8-95A1-03BE4FC0367E}" type="pres">
      <dgm:prSet presAssocID="{AA93E1E4-3FAA-4227-B71E-54377484D1BB}" presName="topConnNode2" presStyleLbl="node3" presStyleIdx="0" presStyleCnt="0"/>
      <dgm:spPr/>
      <dgm:t>
        <a:bodyPr/>
        <a:lstStyle/>
        <a:p>
          <a:endParaRPr lang="zh-CN" altLang="en-US"/>
        </a:p>
      </dgm:t>
    </dgm:pt>
    <dgm:pt modelId="{0634950D-56B6-4835-9E31-9806CB18FF6B}" type="pres">
      <dgm:prSet presAssocID="{AA93E1E4-3FAA-4227-B71E-54377484D1BB}" presName="hierChild4" presStyleCnt="0"/>
      <dgm:spPr/>
    </dgm:pt>
    <dgm:pt modelId="{4D64013B-3909-426E-AD9B-9CC68AD1C417}" type="pres">
      <dgm:prSet presAssocID="{AA93E1E4-3FAA-4227-B71E-54377484D1BB}" presName="hierChild5" presStyleCnt="0"/>
      <dgm:spPr/>
    </dgm:pt>
    <dgm:pt modelId="{AF5CBC47-DD28-4E64-8955-11C5D72E0430}" type="pres">
      <dgm:prSet presAssocID="{FCBD12FC-097E-4779-AD66-6C20CC58B440}" presName="hierChild5" presStyleCnt="0"/>
      <dgm:spPr/>
    </dgm:pt>
    <dgm:pt modelId="{B9E4E4DE-3E57-4936-A710-C6423EE9DC5E}" type="pres">
      <dgm:prSet presAssocID="{426E9A58-4388-4719-981E-95305BBB82B5}" presName="Name28" presStyleLbl="parChTrans1D2" presStyleIdx="1" presStyleCnt="5"/>
      <dgm:spPr/>
      <dgm:t>
        <a:bodyPr/>
        <a:lstStyle/>
        <a:p>
          <a:endParaRPr lang="zh-CN" altLang="en-US"/>
        </a:p>
      </dgm:t>
    </dgm:pt>
    <dgm:pt modelId="{C1E8567C-336A-4AA3-A664-1786F75E36BB}" type="pres">
      <dgm:prSet presAssocID="{3D8CB5A9-BC8C-4408-A542-FDBEAB6F4E21}" presName="hierRoot2" presStyleCnt="0">
        <dgm:presLayoutVars>
          <dgm:hierBranch val="init"/>
        </dgm:presLayoutVars>
      </dgm:prSet>
      <dgm:spPr/>
    </dgm:pt>
    <dgm:pt modelId="{9630927B-2803-4F77-8AEF-FF5819037D10}" type="pres">
      <dgm:prSet presAssocID="{3D8CB5A9-BC8C-4408-A542-FDBEAB6F4E21}" presName="rootComposite2" presStyleCnt="0"/>
      <dgm:spPr/>
    </dgm:pt>
    <dgm:pt modelId="{6FB0B086-DEAB-4640-9D53-1E4B6ADBD348}" type="pres">
      <dgm:prSet presAssocID="{3D8CB5A9-BC8C-4408-A542-FDBEAB6F4E2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BD85F81-6128-4937-A60C-649E1DC22B64}" type="pres">
      <dgm:prSet presAssocID="{3D8CB5A9-BC8C-4408-A542-FDBEAB6F4E21}" presName="topArc2" presStyleLbl="parChTrans1D1" presStyleIdx="14" presStyleCnt="54"/>
      <dgm:spPr/>
    </dgm:pt>
    <dgm:pt modelId="{095FF213-FF86-4726-8749-643B08B365F6}" type="pres">
      <dgm:prSet presAssocID="{3D8CB5A9-BC8C-4408-A542-FDBEAB6F4E21}" presName="bottomArc2" presStyleLbl="parChTrans1D1" presStyleIdx="15" presStyleCnt="54"/>
      <dgm:spPr/>
    </dgm:pt>
    <dgm:pt modelId="{BE45D3A0-9DCA-4870-B5F8-B7E9DF26220F}" type="pres">
      <dgm:prSet presAssocID="{3D8CB5A9-BC8C-4408-A542-FDBEAB6F4E21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4A9D6A0D-71B0-4820-9E7E-87AAC876E301}" type="pres">
      <dgm:prSet presAssocID="{3D8CB5A9-BC8C-4408-A542-FDBEAB6F4E21}" presName="hierChild4" presStyleCnt="0"/>
      <dgm:spPr/>
    </dgm:pt>
    <dgm:pt modelId="{C88E427C-C129-41C0-B4D5-B4374A864178}" type="pres">
      <dgm:prSet presAssocID="{3FA91AA3-A2D2-4FC7-89FE-E01AD8AD40B2}" presName="Name28" presStyleLbl="parChTrans1D3" presStyleIdx="5" presStyleCnt="16"/>
      <dgm:spPr/>
      <dgm:t>
        <a:bodyPr/>
        <a:lstStyle/>
        <a:p>
          <a:endParaRPr lang="zh-CN" altLang="en-US"/>
        </a:p>
      </dgm:t>
    </dgm:pt>
    <dgm:pt modelId="{B8BD9C27-D57A-4962-9F82-D6530DB4D559}" type="pres">
      <dgm:prSet presAssocID="{BF6DE78E-304A-404D-A166-0FC3276B782D}" presName="hierRoot2" presStyleCnt="0">
        <dgm:presLayoutVars>
          <dgm:hierBranch val="init"/>
        </dgm:presLayoutVars>
      </dgm:prSet>
      <dgm:spPr/>
    </dgm:pt>
    <dgm:pt modelId="{5EB95CD1-9143-4B71-A7DF-8FD4A2650364}" type="pres">
      <dgm:prSet presAssocID="{BF6DE78E-304A-404D-A166-0FC3276B782D}" presName="rootComposite2" presStyleCnt="0"/>
      <dgm:spPr/>
    </dgm:pt>
    <dgm:pt modelId="{5EA7891C-67F9-4B99-A643-2D4C6248F9AC}" type="pres">
      <dgm:prSet presAssocID="{BF6DE78E-304A-404D-A166-0FC3276B782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19D5263-C146-471F-AC0F-018704375387}" type="pres">
      <dgm:prSet presAssocID="{BF6DE78E-304A-404D-A166-0FC3276B782D}" presName="topArc2" presStyleLbl="parChTrans1D1" presStyleIdx="16" presStyleCnt="54"/>
      <dgm:spPr/>
    </dgm:pt>
    <dgm:pt modelId="{40F512AE-A884-4986-8A50-05C09DD59466}" type="pres">
      <dgm:prSet presAssocID="{BF6DE78E-304A-404D-A166-0FC3276B782D}" presName="bottomArc2" presStyleLbl="parChTrans1D1" presStyleIdx="17" presStyleCnt="54"/>
      <dgm:spPr/>
    </dgm:pt>
    <dgm:pt modelId="{EFD8D796-32E3-4E34-85D7-3F1F037F9378}" type="pres">
      <dgm:prSet presAssocID="{BF6DE78E-304A-404D-A166-0FC3276B782D}" presName="topConnNode2" presStyleLbl="node3" presStyleIdx="0" presStyleCnt="0"/>
      <dgm:spPr/>
      <dgm:t>
        <a:bodyPr/>
        <a:lstStyle/>
        <a:p>
          <a:endParaRPr lang="zh-CN" altLang="en-US"/>
        </a:p>
      </dgm:t>
    </dgm:pt>
    <dgm:pt modelId="{5210B834-0327-4C12-826C-A92133920ED4}" type="pres">
      <dgm:prSet presAssocID="{BF6DE78E-304A-404D-A166-0FC3276B782D}" presName="hierChild4" presStyleCnt="0"/>
      <dgm:spPr/>
    </dgm:pt>
    <dgm:pt modelId="{57361DA8-898C-46CE-96BD-ED45403C8904}" type="pres">
      <dgm:prSet presAssocID="{51C98F22-DF4A-47D9-BB75-0EE9781055AB}" presName="Name28" presStyleLbl="parChTrans1D4" presStyleIdx="0" presStyleCnt="5"/>
      <dgm:spPr/>
      <dgm:t>
        <a:bodyPr/>
        <a:lstStyle/>
        <a:p>
          <a:endParaRPr lang="zh-CN" altLang="en-US"/>
        </a:p>
      </dgm:t>
    </dgm:pt>
    <dgm:pt modelId="{6BDF3B93-CF92-4CE6-BBEA-9B248412A68F}" type="pres">
      <dgm:prSet presAssocID="{8A07F1AA-DFD0-4CC1-9B75-06C992140B0A}" presName="hierRoot2" presStyleCnt="0">
        <dgm:presLayoutVars>
          <dgm:hierBranch val="init"/>
        </dgm:presLayoutVars>
      </dgm:prSet>
      <dgm:spPr/>
    </dgm:pt>
    <dgm:pt modelId="{6F2EE5DD-5D9B-4771-A2FB-292A5FF2FA69}" type="pres">
      <dgm:prSet presAssocID="{8A07F1AA-DFD0-4CC1-9B75-06C992140B0A}" presName="rootComposite2" presStyleCnt="0"/>
      <dgm:spPr/>
    </dgm:pt>
    <dgm:pt modelId="{37BD62CF-8F16-4406-8424-2E2491E93C64}" type="pres">
      <dgm:prSet presAssocID="{8A07F1AA-DFD0-4CC1-9B75-06C992140B0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91474D8-0D9D-4EDF-91EC-70182BD7C55F}" type="pres">
      <dgm:prSet presAssocID="{8A07F1AA-DFD0-4CC1-9B75-06C992140B0A}" presName="topArc2" presStyleLbl="parChTrans1D1" presStyleIdx="18" presStyleCnt="54"/>
      <dgm:spPr/>
    </dgm:pt>
    <dgm:pt modelId="{D922BD3E-9F1E-4263-B86A-BB79B6D3FDD5}" type="pres">
      <dgm:prSet presAssocID="{8A07F1AA-DFD0-4CC1-9B75-06C992140B0A}" presName="bottomArc2" presStyleLbl="parChTrans1D1" presStyleIdx="19" presStyleCnt="54"/>
      <dgm:spPr/>
    </dgm:pt>
    <dgm:pt modelId="{0BFF4116-C578-4027-83D1-C1405DE20B1B}" type="pres">
      <dgm:prSet presAssocID="{8A07F1AA-DFD0-4CC1-9B75-06C992140B0A}" presName="topConnNode2" presStyleLbl="node4" presStyleIdx="0" presStyleCnt="0"/>
      <dgm:spPr/>
      <dgm:t>
        <a:bodyPr/>
        <a:lstStyle/>
        <a:p>
          <a:endParaRPr lang="zh-CN" altLang="en-US"/>
        </a:p>
      </dgm:t>
    </dgm:pt>
    <dgm:pt modelId="{3053D3F4-324D-4BE9-B0A1-CA52744689B7}" type="pres">
      <dgm:prSet presAssocID="{8A07F1AA-DFD0-4CC1-9B75-06C992140B0A}" presName="hierChild4" presStyleCnt="0"/>
      <dgm:spPr/>
    </dgm:pt>
    <dgm:pt modelId="{96396BAD-18A7-4EB4-A4B5-C6DB7C3565A4}" type="pres">
      <dgm:prSet presAssocID="{87D8962E-8AE1-4E69-AA83-5A373B581056}" presName="Name28" presStyleLbl="parChTrans1D4" presStyleIdx="1" presStyleCnt="5"/>
      <dgm:spPr/>
      <dgm:t>
        <a:bodyPr/>
        <a:lstStyle/>
        <a:p>
          <a:endParaRPr lang="zh-CN" altLang="en-US"/>
        </a:p>
      </dgm:t>
    </dgm:pt>
    <dgm:pt modelId="{8784CA81-A22D-4C74-8202-1EF3822A8659}" type="pres">
      <dgm:prSet presAssocID="{2CCFFF97-9276-46E2-90B3-458041A5D47B}" presName="hierRoot2" presStyleCnt="0">
        <dgm:presLayoutVars>
          <dgm:hierBranch val="init"/>
        </dgm:presLayoutVars>
      </dgm:prSet>
      <dgm:spPr/>
    </dgm:pt>
    <dgm:pt modelId="{AB1FA94C-70C5-4A09-A3DA-6C4EA4A30662}" type="pres">
      <dgm:prSet presAssocID="{2CCFFF97-9276-46E2-90B3-458041A5D47B}" presName="rootComposite2" presStyleCnt="0"/>
      <dgm:spPr/>
    </dgm:pt>
    <dgm:pt modelId="{33F3C272-4BFC-4F46-AD88-E39013972668}" type="pres">
      <dgm:prSet presAssocID="{2CCFFF97-9276-46E2-90B3-458041A5D47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BBCFED7-DBA0-4E10-AFD9-87A042EC1D53}" type="pres">
      <dgm:prSet presAssocID="{2CCFFF97-9276-46E2-90B3-458041A5D47B}" presName="topArc2" presStyleLbl="parChTrans1D1" presStyleIdx="20" presStyleCnt="54"/>
      <dgm:spPr/>
    </dgm:pt>
    <dgm:pt modelId="{B3E0BA90-8C5B-4764-9371-A41B5C66359C}" type="pres">
      <dgm:prSet presAssocID="{2CCFFF97-9276-46E2-90B3-458041A5D47B}" presName="bottomArc2" presStyleLbl="parChTrans1D1" presStyleIdx="21" presStyleCnt="54"/>
      <dgm:spPr/>
    </dgm:pt>
    <dgm:pt modelId="{26CD60C7-BB8B-4B31-9F9F-628A66438D74}" type="pres">
      <dgm:prSet presAssocID="{2CCFFF97-9276-46E2-90B3-458041A5D47B}" presName="topConnNode2" presStyleLbl="node4" presStyleIdx="0" presStyleCnt="0"/>
      <dgm:spPr/>
      <dgm:t>
        <a:bodyPr/>
        <a:lstStyle/>
        <a:p>
          <a:endParaRPr lang="zh-CN" altLang="en-US"/>
        </a:p>
      </dgm:t>
    </dgm:pt>
    <dgm:pt modelId="{2FBF792C-E3B2-4D32-9717-07D5E4AC9111}" type="pres">
      <dgm:prSet presAssocID="{2CCFFF97-9276-46E2-90B3-458041A5D47B}" presName="hierChild4" presStyleCnt="0"/>
      <dgm:spPr/>
    </dgm:pt>
    <dgm:pt modelId="{BFA6AEA3-1754-443A-A8E7-070CA5315E93}" type="pres">
      <dgm:prSet presAssocID="{2CCFFF97-9276-46E2-90B3-458041A5D47B}" presName="hierChild5" presStyleCnt="0"/>
      <dgm:spPr/>
    </dgm:pt>
    <dgm:pt modelId="{857BC44A-B02E-4C69-887F-761A49F10455}" type="pres">
      <dgm:prSet presAssocID="{8A07F1AA-DFD0-4CC1-9B75-06C992140B0A}" presName="hierChild5" presStyleCnt="0"/>
      <dgm:spPr/>
    </dgm:pt>
    <dgm:pt modelId="{5E331298-E674-4139-B7E2-A7D5A8BC93F5}" type="pres">
      <dgm:prSet presAssocID="{BF6DE78E-304A-404D-A166-0FC3276B782D}" presName="hierChild5" presStyleCnt="0"/>
      <dgm:spPr/>
    </dgm:pt>
    <dgm:pt modelId="{B19C18BF-2C8D-46BB-BF89-2BB821885C94}" type="pres">
      <dgm:prSet presAssocID="{3D8CB5A9-BC8C-4408-A542-FDBEAB6F4E21}" presName="hierChild5" presStyleCnt="0"/>
      <dgm:spPr/>
    </dgm:pt>
    <dgm:pt modelId="{48B4C853-0AF1-4688-8B4A-A67F2C958C6E}" type="pres">
      <dgm:prSet presAssocID="{9E50822F-9043-487E-8012-5E1562E8A4FB}" presName="Name28" presStyleLbl="parChTrans1D2" presStyleIdx="2" presStyleCnt="5"/>
      <dgm:spPr/>
      <dgm:t>
        <a:bodyPr/>
        <a:lstStyle/>
        <a:p>
          <a:endParaRPr lang="zh-CN" altLang="en-US"/>
        </a:p>
      </dgm:t>
    </dgm:pt>
    <dgm:pt modelId="{7EC2EF16-6990-4587-9194-DEBE83537CC4}" type="pres">
      <dgm:prSet presAssocID="{DB129AC0-6B61-4A03-B85B-D4D897E7D9D6}" presName="hierRoot2" presStyleCnt="0">
        <dgm:presLayoutVars>
          <dgm:hierBranch val="init"/>
        </dgm:presLayoutVars>
      </dgm:prSet>
      <dgm:spPr/>
    </dgm:pt>
    <dgm:pt modelId="{4A3C890D-7BB5-4C61-B446-4865219ECEB7}" type="pres">
      <dgm:prSet presAssocID="{DB129AC0-6B61-4A03-B85B-D4D897E7D9D6}" presName="rootComposite2" presStyleCnt="0"/>
      <dgm:spPr/>
    </dgm:pt>
    <dgm:pt modelId="{AD7D2B76-7257-41F5-A664-8DE183FD4EDE}" type="pres">
      <dgm:prSet presAssocID="{DB129AC0-6B61-4A03-B85B-D4D897E7D9D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583D6D-2C93-48C0-A5DD-A83BD24E3321}" type="pres">
      <dgm:prSet presAssocID="{DB129AC0-6B61-4A03-B85B-D4D897E7D9D6}" presName="topArc2" presStyleLbl="parChTrans1D1" presStyleIdx="22" presStyleCnt="54"/>
      <dgm:spPr/>
    </dgm:pt>
    <dgm:pt modelId="{11A6D834-6A32-4BD5-A115-D9D2AB03EF8D}" type="pres">
      <dgm:prSet presAssocID="{DB129AC0-6B61-4A03-B85B-D4D897E7D9D6}" presName="bottomArc2" presStyleLbl="parChTrans1D1" presStyleIdx="23" presStyleCnt="54"/>
      <dgm:spPr/>
    </dgm:pt>
    <dgm:pt modelId="{0A1B319F-2326-49F6-ABEB-3FE0AD6A841E}" type="pres">
      <dgm:prSet presAssocID="{DB129AC0-6B61-4A03-B85B-D4D897E7D9D6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5E8C16A8-6ECC-4854-973A-699083E65C75}" type="pres">
      <dgm:prSet presAssocID="{DB129AC0-6B61-4A03-B85B-D4D897E7D9D6}" presName="hierChild4" presStyleCnt="0"/>
      <dgm:spPr/>
    </dgm:pt>
    <dgm:pt modelId="{1B3342D4-307F-49C0-81D5-4BCCDF85AD91}" type="pres">
      <dgm:prSet presAssocID="{85796674-F04A-4CF7-9C36-C26AA897F8A7}" presName="Name28" presStyleLbl="parChTrans1D3" presStyleIdx="6" presStyleCnt="16"/>
      <dgm:spPr/>
      <dgm:t>
        <a:bodyPr/>
        <a:lstStyle/>
        <a:p>
          <a:endParaRPr lang="zh-CN" altLang="en-US"/>
        </a:p>
      </dgm:t>
    </dgm:pt>
    <dgm:pt modelId="{46A90EA5-6C67-4C8F-8CA9-3BEC9904BD25}" type="pres">
      <dgm:prSet presAssocID="{92C22A9F-549A-4FAA-B9ED-7EC4D483FFD7}" presName="hierRoot2" presStyleCnt="0">
        <dgm:presLayoutVars>
          <dgm:hierBranch val="init"/>
        </dgm:presLayoutVars>
      </dgm:prSet>
      <dgm:spPr/>
    </dgm:pt>
    <dgm:pt modelId="{F92846DD-F4D4-4E14-88AD-5B25C59DD040}" type="pres">
      <dgm:prSet presAssocID="{92C22A9F-549A-4FAA-B9ED-7EC4D483FFD7}" presName="rootComposite2" presStyleCnt="0"/>
      <dgm:spPr/>
    </dgm:pt>
    <dgm:pt modelId="{B7EC0A29-BF0C-471C-871B-573E76C466DF}" type="pres">
      <dgm:prSet presAssocID="{92C22A9F-549A-4FAA-B9ED-7EC4D483FFD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A3C0027-07C0-43D3-9DB9-36EFEA63979E}" type="pres">
      <dgm:prSet presAssocID="{92C22A9F-549A-4FAA-B9ED-7EC4D483FFD7}" presName="topArc2" presStyleLbl="parChTrans1D1" presStyleIdx="24" presStyleCnt="54"/>
      <dgm:spPr/>
    </dgm:pt>
    <dgm:pt modelId="{0BCDC29E-397A-4F7D-BE30-3CE9DC37B1B9}" type="pres">
      <dgm:prSet presAssocID="{92C22A9F-549A-4FAA-B9ED-7EC4D483FFD7}" presName="bottomArc2" presStyleLbl="parChTrans1D1" presStyleIdx="25" presStyleCnt="54"/>
      <dgm:spPr/>
    </dgm:pt>
    <dgm:pt modelId="{69293095-2C85-4CC8-B1C8-7324F7390B3E}" type="pres">
      <dgm:prSet presAssocID="{92C22A9F-549A-4FAA-B9ED-7EC4D483FFD7}" presName="topConnNode2" presStyleLbl="node3" presStyleIdx="0" presStyleCnt="0"/>
      <dgm:spPr/>
      <dgm:t>
        <a:bodyPr/>
        <a:lstStyle/>
        <a:p>
          <a:endParaRPr lang="zh-CN" altLang="en-US"/>
        </a:p>
      </dgm:t>
    </dgm:pt>
    <dgm:pt modelId="{FBC3B6FC-667A-490E-BA0D-2285F70E6C00}" type="pres">
      <dgm:prSet presAssocID="{92C22A9F-549A-4FAA-B9ED-7EC4D483FFD7}" presName="hierChild4" presStyleCnt="0"/>
      <dgm:spPr/>
    </dgm:pt>
    <dgm:pt modelId="{7DE39CAE-695D-4C1A-B4FE-CA36050F5A41}" type="pres">
      <dgm:prSet presAssocID="{92C22A9F-549A-4FAA-B9ED-7EC4D483FFD7}" presName="hierChild5" presStyleCnt="0"/>
      <dgm:spPr/>
    </dgm:pt>
    <dgm:pt modelId="{34519694-60A8-4615-A1CB-8BED43D4FA1F}" type="pres">
      <dgm:prSet presAssocID="{B19AF41F-4109-4AE4-A092-C68B2577E8D1}" presName="Name28" presStyleLbl="parChTrans1D3" presStyleIdx="7" presStyleCnt="16"/>
      <dgm:spPr/>
      <dgm:t>
        <a:bodyPr/>
        <a:lstStyle/>
        <a:p>
          <a:endParaRPr lang="zh-CN" altLang="en-US"/>
        </a:p>
      </dgm:t>
    </dgm:pt>
    <dgm:pt modelId="{08F88FEA-3F85-44AB-81D9-EC81DEDCAA7F}" type="pres">
      <dgm:prSet presAssocID="{9D3719B7-1768-4B7C-A3D6-148D7F50F64F}" presName="hierRoot2" presStyleCnt="0">
        <dgm:presLayoutVars>
          <dgm:hierBranch val="init"/>
        </dgm:presLayoutVars>
      </dgm:prSet>
      <dgm:spPr/>
    </dgm:pt>
    <dgm:pt modelId="{F0D730D8-FC6D-411E-B2BB-53477CE2AF1D}" type="pres">
      <dgm:prSet presAssocID="{9D3719B7-1768-4B7C-A3D6-148D7F50F64F}" presName="rootComposite2" presStyleCnt="0"/>
      <dgm:spPr/>
    </dgm:pt>
    <dgm:pt modelId="{E0F0E7E2-9377-4A04-995F-181414033866}" type="pres">
      <dgm:prSet presAssocID="{9D3719B7-1768-4B7C-A3D6-148D7F50F64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694F4F5-9432-4215-8BAF-6F24F791BF02}" type="pres">
      <dgm:prSet presAssocID="{9D3719B7-1768-4B7C-A3D6-148D7F50F64F}" presName="topArc2" presStyleLbl="parChTrans1D1" presStyleIdx="26" presStyleCnt="54"/>
      <dgm:spPr/>
    </dgm:pt>
    <dgm:pt modelId="{CBD85B8D-F89F-488D-A194-29610953BA3E}" type="pres">
      <dgm:prSet presAssocID="{9D3719B7-1768-4B7C-A3D6-148D7F50F64F}" presName="bottomArc2" presStyleLbl="parChTrans1D1" presStyleIdx="27" presStyleCnt="54"/>
      <dgm:spPr/>
    </dgm:pt>
    <dgm:pt modelId="{61F3F828-2A54-4162-85FC-2EB6954E48EF}" type="pres">
      <dgm:prSet presAssocID="{9D3719B7-1768-4B7C-A3D6-148D7F50F64F}" presName="topConnNode2" presStyleLbl="node3" presStyleIdx="0" presStyleCnt="0"/>
      <dgm:spPr/>
      <dgm:t>
        <a:bodyPr/>
        <a:lstStyle/>
        <a:p>
          <a:endParaRPr lang="zh-CN" altLang="en-US"/>
        </a:p>
      </dgm:t>
    </dgm:pt>
    <dgm:pt modelId="{B0FCCFF8-7B07-4B6B-99D2-537143958080}" type="pres">
      <dgm:prSet presAssocID="{9D3719B7-1768-4B7C-A3D6-148D7F50F64F}" presName="hierChild4" presStyleCnt="0"/>
      <dgm:spPr/>
    </dgm:pt>
    <dgm:pt modelId="{DEA58EA4-8967-4B16-BC3F-54D8C8901992}" type="pres">
      <dgm:prSet presAssocID="{9D3719B7-1768-4B7C-A3D6-148D7F50F64F}" presName="hierChild5" presStyleCnt="0"/>
      <dgm:spPr/>
    </dgm:pt>
    <dgm:pt modelId="{D3193080-A086-4420-A1EB-CB6709B0F3B6}" type="pres">
      <dgm:prSet presAssocID="{1EB316E6-8071-4164-850D-0E9222AFBDB7}" presName="Name28" presStyleLbl="parChTrans1D3" presStyleIdx="8" presStyleCnt="16"/>
      <dgm:spPr/>
      <dgm:t>
        <a:bodyPr/>
        <a:lstStyle/>
        <a:p>
          <a:endParaRPr lang="zh-CN" altLang="en-US"/>
        </a:p>
      </dgm:t>
    </dgm:pt>
    <dgm:pt modelId="{ECF88F3B-AFFB-471C-BC01-2B780B3A6855}" type="pres">
      <dgm:prSet presAssocID="{76D2EF99-2434-4F5E-AB46-2F760270E617}" presName="hierRoot2" presStyleCnt="0">
        <dgm:presLayoutVars>
          <dgm:hierBranch val="init"/>
        </dgm:presLayoutVars>
      </dgm:prSet>
      <dgm:spPr/>
    </dgm:pt>
    <dgm:pt modelId="{43E6CA84-DA77-4050-9B77-D25ED47E4CBD}" type="pres">
      <dgm:prSet presAssocID="{76D2EF99-2434-4F5E-AB46-2F760270E617}" presName="rootComposite2" presStyleCnt="0"/>
      <dgm:spPr/>
    </dgm:pt>
    <dgm:pt modelId="{8C68DFD9-BBDA-4241-A0D9-CD27512360AB}" type="pres">
      <dgm:prSet presAssocID="{76D2EF99-2434-4F5E-AB46-2F760270E61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0978D3D-7B8B-4AF2-8EAD-200D4842CD17}" type="pres">
      <dgm:prSet presAssocID="{76D2EF99-2434-4F5E-AB46-2F760270E617}" presName="topArc2" presStyleLbl="parChTrans1D1" presStyleIdx="28" presStyleCnt="54"/>
      <dgm:spPr/>
    </dgm:pt>
    <dgm:pt modelId="{60161765-3E43-49A3-913E-4BEE09CBDDCF}" type="pres">
      <dgm:prSet presAssocID="{76D2EF99-2434-4F5E-AB46-2F760270E617}" presName="bottomArc2" presStyleLbl="parChTrans1D1" presStyleIdx="29" presStyleCnt="54"/>
      <dgm:spPr/>
    </dgm:pt>
    <dgm:pt modelId="{7C4A2B7B-BFFF-49E7-BE5F-683491ABA7D3}" type="pres">
      <dgm:prSet presAssocID="{76D2EF99-2434-4F5E-AB46-2F760270E617}" presName="topConnNode2" presStyleLbl="node3" presStyleIdx="0" presStyleCnt="0"/>
      <dgm:spPr/>
      <dgm:t>
        <a:bodyPr/>
        <a:lstStyle/>
        <a:p>
          <a:endParaRPr lang="zh-CN" altLang="en-US"/>
        </a:p>
      </dgm:t>
    </dgm:pt>
    <dgm:pt modelId="{FFDFDF36-762A-4667-9FCA-7D09687020A2}" type="pres">
      <dgm:prSet presAssocID="{76D2EF99-2434-4F5E-AB46-2F760270E617}" presName="hierChild4" presStyleCnt="0"/>
      <dgm:spPr/>
    </dgm:pt>
    <dgm:pt modelId="{19D24F4A-0D5C-477E-9766-021E5787E7EF}" type="pres">
      <dgm:prSet presAssocID="{B7547191-E709-4892-AD56-02ACCDA8B683}" presName="Name28" presStyleLbl="parChTrans1D4" presStyleIdx="2" presStyleCnt="5"/>
      <dgm:spPr/>
      <dgm:t>
        <a:bodyPr/>
        <a:lstStyle/>
        <a:p>
          <a:endParaRPr lang="zh-CN" altLang="en-US"/>
        </a:p>
      </dgm:t>
    </dgm:pt>
    <dgm:pt modelId="{9995D48D-59A5-426A-94AA-F703619789C0}" type="pres">
      <dgm:prSet presAssocID="{D72212D6-9939-4434-80AB-CED3F1A0B44C}" presName="hierRoot2" presStyleCnt="0">
        <dgm:presLayoutVars>
          <dgm:hierBranch val="init"/>
        </dgm:presLayoutVars>
      </dgm:prSet>
      <dgm:spPr/>
    </dgm:pt>
    <dgm:pt modelId="{6F4EDA5C-670F-4311-AE0F-BB58D496003E}" type="pres">
      <dgm:prSet presAssocID="{D72212D6-9939-4434-80AB-CED3F1A0B44C}" presName="rootComposite2" presStyleCnt="0"/>
      <dgm:spPr/>
    </dgm:pt>
    <dgm:pt modelId="{2918517F-D315-421A-AE57-4C9FB87AB318}" type="pres">
      <dgm:prSet presAssocID="{D72212D6-9939-4434-80AB-CED3F1A0B44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D5ECDBB-AA56-4ECF-A41F-EB13F427FEB8}" type="pres">
      <dgm:prSet presAssocID="{D72212D6-9939-4434-80AB-CED3F1A0B44C}" presName="topArc2" presStyleLbl="parChTrans1D1" presStyleIdx="30" presStyleCnt="54"/>
      <dgm:spPr/>
    </dgm:pt>
    <dgm:pt modelId="{8998E132-C0EF-44C4-9922-6028CB628F80}" type="pres">
      <dgm:prSet presAssocID="{D72212D6-9939-4434-80AB-CED3F1A0B44C}" presName="bottomArc2" presStyleLbl="parChTrans1D1" presStyleIdx="31" presStyleCnt="54"/>
      <dgm:spPr/>
    </dgm:pt>
    <dgm:pt modelId="{746DDCC2-52F0-4FC5-B8E2-A5CC4E183AAC}" type="pres">
      <dgm:prSet presAssocID="{D72212D6-9939-4434-80AB-CED3F1A0B44C}" presName="topConnNode2" presStyleLbl="node4" presStyleIdx="0" presStyleCnt="0"/>
      <dgm:spPr/>
      <dgm:t>
        <a:bodyPr/>
        <a:lstStyle/>
        <a:p>
          <a:endParaRPr lang="zh-CN" altLang="en-US"/>
        </a:p>
      </dgm:t>
    </dgm:pt>
    <dgm:pt modelId="{1E492D98-7CA2-413F-AB89-93B9D69EC1C9}" type="pres">
      <dgm:prSet presAssocID="{D72212D6-9939-4434-80AB-CED3F1A0B44C}" presName="hierChild4" presStyleCnt="0"/>
      <dgm:spPr/>
    </dgm:pt>
    <dgm:pt modelId="{3407D35D-D1C1-486A-8023-0BDF3BC29FCE}" type="pres">
      <dgm:prSet presAssocID="{D72212D6-9939-4434-80AB-CED3F1A0B44C}" presName="hierChild5" presStyleCnt="0"/>
      <dgm:spPr/>
    </dgm:pt>
    <dgm:pt modelId="{F07DA501-45EE-4A4D-9ABC-570BBC939422}" type="pres">
      <dgm:prSet presAssocID="{6686C4FD-196C-4FA8-9B6B-27572AAA8762}" presName="Name28" presStyleLbl="parChTrans1D4" presStyleIdx="3" presStyleCnt="5"/>
      <dgm:spPr/>
      <dgm:t>
        <a:bodyPr/>
        <a:lstStyle/>
        <a:p>
          <a:endParaRPr lang="zh-CN" altLang="en-US"/>
        </a:p>
      </dgm:t>
    </dgm:pt>
    <dgm:pt modelId="{42942236-2008-44D1-A23E-6BDD1B4CAD66}" type="pres">
      <dgm:prSet presAssocID="{EBD1523D-2CC4-43A6-9AA2-585367449F96}" presName="hierRoot2" presStyleCnt="0">
        <dgm:presLayoutVars>
          <dgm:hierBranch val="init"/>
        </dgm:presLayoutVars>
      </dgm:prSet>
      <dgm:spPr/>
    </dgm:pt>
    <dgm:pt modelId="{1C6ED2FD-49BF-4D53-90AC-1C7471BD15ED}" type="pres">
      <dgm:prSet presAssocID="{EBD1523D-2CC4-43A6-9AA2-585367449F96}" presName="rootComposite2" presStyleCnt="0"/>
      <dgm:spPr/>
    </dgm:pt>
    <dgm:pt modelId="{AD38CCFF-E78D-4755-9ADF-2E8747811904}" type="pres">
      <dgm:prSet presAssocID="{EBD1523D-2CC4-43A6-9AA2-585367449F9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F242DAE-8954-4E49-98C6-3C235A4D2650}" type="pres">
      <dgm:prSet presAssocID="{EBD1523D-2CC4-43A6-9AA2-585367449F96}" presName="topArc2" presStyleLbl="parChTrans1D1" presStyleIdx="32" presStyleCnt="54"/>
      <dgm:spPr/>
    </dgm:pt>
    <dgm:pt modelId="{BC4F7382-961A-4B27-8351-3922E1054AB9}" type="pres">
      <dgm:prSet presAssocID="{EBD1523D-2CC4-43A6-9AA2-585367449F96}" presName="bottomArc2" presStyleLbl="parChTrans1D1" presStyleIdx="33" presStyleCnt="54"/>
      <dgm:spPr/>
    </dgm:pt>
    <dgm:pt modelId="{C6D72DE8-ED10-4C73-81C8-E0A96D215699}" type="pres">
      <dgm:prSet presAssocID="{EBD1523D-2CC4-43A6-9AA2-585367449F96}" presName="topConnNode2" presStyleLbl="node4" presStyleIdx="0" presStyleCnt="0"/>
      <dgm:spPr/>
      <dgm:t>
        <a:bodyPr/>
        <a:lstStyle/>
        <a:p>
          <a:endParaRPr lang="zh-CN" altLang="en-US"/>
        </a:p>
      </dgm:t>
    </dgm:pt>
    <dgm:pt modelId="{DA385660-6593-4CD8-A42E-DECCDB2CFDC3}" type="pres">
      <dgm:prSet presAssocID="{EBD1523D-2CC4-43A6-9AA2-585367449F96}" presName="hierChild4" presStyleCnt="0"/>
      <dgm:spPr/>
    </dgm:pt>
    <dgm:pt modelId="{86275815-767A-4458-90CF-ECDF9F57B29F}" type="pres">
      <dgm:prSet presAssocID="{EBD1523D-2CC4-43A6-9AA2-585367449F96}" presName="hierChild5" presStyleCnt="0"/>
      <dgm:spPr/>
    </dgm:pt>
    <dgm:pt modelId="{84D68FA6-B963-494E-AAC4-F7152F136E7E}" type="pres">
      <dgm:prSet presAssocID="{BF4CA6E3-FDDF-4E47-B864-512D0A40B157}" presName="Name28" presStyleLbl="parChTrans1D4" presStyleIdx="4" presStyleCnt="5"/>
      <dgm:spPr/>
      <dgm:t>
        <a:bodyPr/>
        <a:lstStyle/>
        <a:p>
          <a:endParaRPr lang="zh-CN" altLang="en-US"/>
        </a:p>
      </dgm:t>
    </dgm:pt>
    <dgm:pt modelId="{336AC983-7C97-4657-B0DB-DA079B7E06C7}" type="pres">
      <dgm:prSet presAssocID="{368A2A9A-90A1-4303-8003-79BBC272B1AF}" presName="hierRoot2" presStyleCnt="0">
        <dgm:presLayoutVars>
          <dgm:hierBranch val="init"/>
        </dgm:presLayoutVars>
      </dgm:prSet>
      <dgm:spPr/>
    </dgm:pt>
    <dgm:pt modelId="{FE9C5003-EF0C-403B-980A-0749EF114BE2}" type="pres">
      <dgm:prSet presAssocID="{368A2A9A-90A1-4303-8003-79BBC272B1AF}" presName="rootComposite2" presStyleCnt="0"/>
      <dgm:spPr/>
    </dgm:pt>
    <dgm:pt modelId="{C50F5001-F5BA-4FF6-BB45-301EABD02865}" type="pres">
      <dgm:prSet presAssocID="{368A2A9A-90A1-4303-8003-79BBC272B1A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280F5E8-4CCB-4082-9BC1-E115E466BBD6}" type="pres">
      <dgm:prSet presAssocID="{368A2A9A-90A1-4303-8003-79BBC272B1AF}" presName="topArc2" presStyleLbl="parChTrans1D1" presStyleIdx="34" presStyleCnt="54"/>
      <dgm:spPr/>
    </dgm:pt>
    <dgm:pt modelId="{1DB7650A-1F7A-4F4F-917A-33C531532B01}" type="pres">
      <dgm:prSet presAssocID="{368A2A9A-90A1-4303-8003-79BBC272B1AF}" presName="bottomArc2" presStyleLbl="parChTrans1D1" presStyleIdx="35" presStyleCnt="54"/>
      <dgm:spPr/>
    </dgm:pt>
    <dgm:pt modelId="{EF2387D5-F8C3-4C2D-B4C8-129A77203D98}" type="pres">
      <dgm:prSet presAssocID="{368A2A9A-90A1-4303-8003-79BBC272B1AF}" presName="topConnNode2" presStyleLbl="node4" presStyleIdx="0" presStyleCnt="0"/>
      <dgm:spPr/>
      <dgm:t>
        <a:bodyPr/>
        <a:lstStyle/>
        <a:p>
          <a:endParaRPr lang="zh-CN" altLang="en-US"/>
        </a:p>
      </dgm:t>
    </dgm:pt>
    <dgm:pt modelId="{EC9A6640-C4D8-42EC-89B5-B7E03C61939C}" type="pres">
      <dgm:prSet presAssocID="{368A2A9A-90A1-4303-8003-79BBC272B1AF}" presName="hierChild4" presStyleCnt="0"/>
      <dgm:spPr/>
    </dgm:pt>
    <dgm:pt modelId="{C0546425-4FAA-43A8-BECE-C282F2197F66}" type="pres">
      <dgm:prSet presAssocID="{368A2A9A-90A1-4303-8003-79BBC272B1AF}" presName="hierChild5" presStyleCnt="0"/>
      <dgm:spPr/>
    </dgm:pt>
    <dgm:pt modelId="{CF56AC08-4304-448B-93A4-18BD5F9A2880}" type="pres">
      <dgm:prSet presAssocID="{76D2EF99-2434-4F5E-AB46-2F760270E617}" presName="hierChild5" presStyleCnt="0"/>
      <dgm:spPr/>
    </dgm:pt>
    <dgm:pt modelId="{9F869C30-EAAA-4A1A-B8E8-B004C91F0E8C}" type="pres">
      <dgm:prSet presAssocID="{DB129AC0-6B61-4A03-B85B-D4D897E7D9D6}" presName="hierChild5" presStyleCnt="0"/>
      <dgm:spPr/>
    </dgm:pt>
    <dgm:pt modelId="{C78C2841-0E1F-4F3A-AA35-A2DAA429F98C}" type="pres">
      <dgm:prSet presAssocID="{3FD66FAE-8C77-417E-A249-85F28C5C2684}" presName="Name28" presStyleLbl="parChTrans1D2" presStyleIdx="3" presStyleCnt="5"/>
      <dgm:spPr/>
      <dgm:t>
        <a:bodyPr/>
        <a:lstStyle/>
        <a:p>
          <a:endParaRPr lang="zh-CN" altLang="en-US"/>
        </a:p>
      </dgm:t>
    </dgm:pt>
    <dgm:pt modelId="{73E9A661-A5D4-4AF6-BA2E-BA396865A912}" type="pres">
      <dgm:prSet presAssocID="{F5D043E6-9A36-4449-ACDD-D60B6141FB94}" presName="hierRoot2" presStyleCnt="0">
        <dgm:presLayoutVars>
          <dgm:hierBranch val="init"/>
        </dgm:presLayoutVars>
      </dgm:prSet>
      <dgm:spPr/>
    </dgm:pt>
    <dgm:pt modelId="{BECD02E1-5868-4060-89DC-4A2EEF7C0206}" type="pres">
      <dgm:prSet presAssocID="{F5D043E6-9A36-4449-ACDD-D60B6141FB94}" presName="rootComposite2" presStyleCnt="0"/>
      <dgm:spPr/>
    </dgm:pt>
    <dgm:pt modelId="{EACE9CC6-13BE-416F-B46C-54BC488123DC}" type="pres">
      <dgm:prSet presAssocID="{F5D043E6-9A36-4449-ACDD-D60B6141FB9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5D3D23-0745-4441-8C3A-E734E7C0DC0A}" type="pres">
      <dgm:prSet presAssocID="{F5D043E6-9A36-4449-ACDD-D60B6141FB94}" presName="topArc2" presStyleLbl="parChTrans1D1" presStyleIdx="36" presStyleCnt="54"/>
      <dgm:spPr/>
    </dgm:pt>
    <dgm:pt modelId="{7D5093CB-D391-4096-B632-8E0963D3F2A9}" type="pres">
      <dgm:prSet presAssocID="{F5D043E6-9A36-4449-ACDD-D60B6141FB94}" presName="bottomArc2" presStyleLbl="parChTrans1D1" presStyleIdx="37" presStyleCnt="54"/>
      <dgm:spPr/>
    </dgm:pt>
    <dgm:pt modelId="{E246E2CF-70EE-4253-9FF4-5ABE642DFFD8}" type="pres">
      <dgm:prSet presAssocID="{F5D043E6-9A36-4449-ACDD-D60B6141FB94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F40D9327-9682-4D79-B9D9-E36FF7AEB474}" type="pres">
      <dgm:prSet presAssocID="{F5D043E6-9A36-4449-ACDD-D60B6141FB94}" presName="hierChild4" presStyleCnt="0"/>
      <dgm:spPr/>
    </dgm:pt>
    <dgm:pt modelId="{38CE5554-C4EC-4728-80DA-F0555DF40F2A}" type="pres">
      <dgm:prSet presAssocID="{3826FAE1-95F0-43B3-8EAA-A95D0E1531BA}" presName="Name28" presStyleLbl="parChTrans1D3" presStyleIdx="9" presStyleCnt="16"/>
      <dgm:spPr/>
      <dgm:t>
        <a:bodyPr/>
        <a:lstStyle/>
        <a:p>
          <a:endParaRPr lang="zh-CN" altLang="en-US"/>
        </a:p>
      </dgm:t>
    </dgm:pt>
    <dgm:pt modelId="{25C26B84-418B-460A-9F1C-15D1D4484DAE}" type="pres">
      <dgm:prSet presAssocID="{E32E84A1-14BE-4C53-989B-E62F196E56FF}" presName="hierRoot2" presStyleCnt="0">
        <dgm:presLayoutVars>
          <dgm:hierBranch val="init"/>
        </dgm:presLayoutVars>
      </dgm:prSet>
      <dgm:spPr/>
    </dgm:pt>
    <dgm:pt modelId="{C40123D2-D4B0-4C78-8E0D-28475107330F}" type="pres">
      <dgm:prSet presAssocID="{E32E84A1-14BE-4C53-989B-E62F196E56FF}" presName="rootComposite2" presStyleCnt="0"/>
      <dgm:spPr/>
    </dgm:pt>
    <dgm:pt modelId="{2E200A82-2879-464C-9948-53D6817BEB56}" type="pres">
      <dgm:prSet presAssocID="{E32E84A1-14BE-4C53-989B-E62F196E56F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EF190F6-A4F5-44EE-87C2-6E6E973F45A3}" type="pres">
      <dgm:prSet presAssocID="{E32E84A1-14BE-4C53-989B-E62F196E56FF}" presName="topArc2" presStyleLbl="parChTrans1D1" presStyleIdx="38" presStyleCnt="54"/>
      <dgm:spPr/>
    </dgm:pt>
    <dgm:pt modelId="{45E8472C-4A8B-413E-9524-130B987A28A8}" type="pres">
      <dgm:prSet presAssocID="{E32E84A1-14BE-4C53-989B-E62F196E56FF}" presName="bottomArc2" presStyleLbl="parChTrans1D1" presStyleIdx="39" presStyleCnt="54"/>
      <dgm:spPr/>
    </dgm:pt>
    <dgm:pt modelId="{CDB9A016-7FDF-4EE7-83FC-9369030E9209}" type="pres">
      <dgm:prSet presAssocID="{E32E84A1-14BE-4C53-989B-E62F196E56FF}" presName="topConnNode2" presStyleLbl="node3" presStyleIdx="0" presStyleCnt="0"/>
      <dgm:spPr/>
      <dgm:t>
        <a:bodyPr/>
        <a:lstStyle/>
        <a:p>
          <a:endParaRPr lang="zh-CN" altLang="en-US"/>
        </a:p>
      </dgm:t>
    </dgm:pt>
    <dgm:pt modelId="{F4F8F5A8-F230-468E-B4E1-07822C969E51}" type="pres">
      <dgm:prSet presAssocID="{E32E84A1-14BE-4C53-989B-E62F196E56FF}" presName="hierChild4" presStyleCnt="0"/>
      <dgm:spPr/>
    </dgm:pt>
    <dgm:pt modelId="{9926489C-3564-4A85-9F6C-51D0664229FB}" type="pres">
      <dgm:prSet presAssocID="{E32E84A1-14BE-4C53-989B-E62F196E56FF}" presName="hierChild5" presStyleCnt="0"/>
      <dgm:spPr/>
    </dgm:pt>
    <dgm:pt modelId="{4AE00279-E5D2-4160-A5B4-F84DEA6974B8}" type="pres">
      <dgm:prSet presAssocID="{2C71965C-ECAF-4887-ACFF-F101B9D1BA99}" presName="Name28" presStyleLbl="parChTrans1D3" presStyleIdx="10" presStyleCnt="16"/>
      <dgm:spPr/>
      <dgm:t>
        <a:bodyPr/>
        <a:lstStyle/>
        <a:p>
          <a:endParaRPr lang="zh-CN" altLang="en-US"/>
        </a:p>
      </dgm:t>
    </dgm:pt>
    <dgm:pt modelId="{615A9784-3CF8-4524-8132-AF256272D84C}" type="pres">
      <dgm:prSet presAssocID="{420C6A48-DF70-431E-BE0C-FDAC78CDF625}" presName="hierRoot2" presStyleCnt="0">
        <dgm:presLayoutVars>
          <dgm:hierBranch val="init"/>
        </dgm:presLayoutVars>
      </dgm:prSet>
      <dgm:spPr/>
    </dgm:pt>
    <dgm:pt modelId="{D8ED4969-9B8F-4EA6-B267-4DB41EA40229}" type="pres">
      <dgm:prSet presAssocID="{420C6A48-DF70-431E-BE0C-FDAC78CDF625}" presName="rootComposite2" presStyleCnt="0"/>
      <dgm:spPr/>
    </dgm:pt>
    <dgm:pt modelId="{780AF90D-C397-4D2A-BE25-3E8F1A6534B0}" type="pres">
      <dgm:prSet presAssocID="{420C6A48-DF70-431E-BE0C-FDAC78CDF62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48B0DE-6C0C-4B34-BB0C-BE63794ED6DB}" type="pres">
      <dgm:prSet presAssocID="{420C6A48-DF70-431E-BE0C-FDAC78CDF625}" presName="topArc2" presStyleLbl="parChTrans1D1" presStyleIdx="40" presStyleCnt="54"/>
      <dgm:spPr/>
    </dgm:pt>
    <dgm:pt modelId="{044A2ECB-BB08-4799-A843-D30CB2DE0E91}" type="pres">
      <dgm:prSet presAssocID="{420C6A48-DF70-431E-BE0C-FDAC78CDF625}" presName="bottomArc2" presStyleLbl="parChTrans1D1" presStyleIdx="41" presStyleCnt="54"/>
      <dgm:spPr/>
    </dgm:pt>
    <dgm:pt modelId="{26846CD7-DEBC-4707-986F-35A79526F3CF}" type="pres">
      <dgm:prSet presAssocID="{420C6A48-DF70-431E-BE0C-FDAC78CDF625}" presName="topConnNode2" presStyleLbl="node3" presStyleIdx="0" presStyleCnt="0"/>
      <dgm:spPr/>
      <dgm:t>
        <a:bodyPr/>
        <a:lstStyle/>
        <a:p>
          <a:endParaRPr lang="zh-CN" altLang="en-US"/>
        </a:p>
      </dgm:t>
    </dgm:pt>
    <dgm:pt modelId="{95358090-EBD5-406A-A6F3-58C97F8D1694}" type="pres">
      <dgm:prSet presAssocID="{420C6A48-DF70-431E-BE0C-FDAC78CDF625}" presName="hierChild4" presStyleCnt="0"/>
      <dgm:spPr/>
    </dgm:pt>
    <dgm:pt modelId="{D997DF90-24D4-4EA1-8F9E-ED5C4C4E8064}" type="pres">
      <dgm:prSet presAssocID="{420C6A48-DF70-431E-BE0C-FDAC78CDF625}" presName="hierChild5" presStyleCnt="0"/>
      <dgm:spPr/>
    </dgm:pt>
    <dgm:pt modelId="{35E0FFBD-1026-4ADB-BB47-8C027249E257}" type="pres">
      <dgm:prSet presAssocID="{8044BE2E-CA00-4BF5-B72F-C945B93147A4}" presName="Name28" presStyleLbl="parChTrans1D3" presStyleIdx="11" presStyleCnt="16"/>
      <dgm:spPr/>
      <dgm:t>
        <a:bodyPr/>
        <a:lstStyle/>
        <a:p>
          <a:endParaRPr lang="zh-CN" altLang="en-US"/>
        </a:p>
      </dgm:t>
    </dgm:pt>
    <dgm:pt modelId="{FE5B8FA1-863B-4091-ABA3-C25E39C19D45}" type="pres">
      <dgm:prSet presAssocID="{CED77DEE-6FF1-42D9-92A2-85AC56627F79}" presName="hierRoot2" presStyleCnt="0">
        <dgm:presLayoutVars>
          <dgm:hierBranch val="init"/>
        </dgm:presLayoutVars>
      </dgm:prSet>
      <dgm:spPr/>
    </dgm:pt>
    <dgm:pt modelId="{0F821492-B22B-4228-BE01-116151DCA061}" type="pres">
      <dgm:prSet presAssocID="{CED77DEE-6FF1-42D9-92A2-85AC56627F79}" presName="rootComposite2" presStyleCnt="0"/>
      <dgm:spPr/>
    </dgm:pt>
    <dgm:pt modelId="{C8A81DA7-CA2C-41A3-9585-B89BB8D867E8}" type="pres">
      <dgm:prSet presAssocID="{CED77DEE-6FF1-42D9-92A2-85AC56627F7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6A01F9-331C-489C-ADE6-BF746C2B2FA5}" type="pres">
      <dgm:prSet presAssocID="{CED77DEE-6FF1-42D9-92A2-85AC56627F79}" presName="topArc2" presStyleLbl="parChTrans1D1" presStyleIdx="42" presStyleCnt="54"/>
      <dgm:spPr/>
    </dgm:pt>
    <dgm:pt modelId="{E4D986BB-B8BA-44BB-919B-C9E8D0CB1A34}" type="pres">
      <dgm:prSet presAssocID="{CED77DEE-6FF1-42D9-92A2-85AC56627F79}" presName="bottomArc2" presStyleLbl="parChTrans1D1" presStyleIdx="43" presStyleCnt="54"/>
      <dgm:spPr/>
    </dgm:pt>
    <dgm:pt modelId="{4B7FAD13-75A6-48E1-A257-B056AA43751B}" type="pres">
      <dgm:prSet presAssocID="{CED77DEE-6FF1-42D9-92A2-85AC56627F79}" presName="topConnNode2" presStyleLbl="node3" presStyleIdx="0" presStyleCnt="0"/>
      <dgm:spPr/>
      <dgm:t>
        <a:bodyPr/>
        <a:lstStyle/>
        <a:p>
          <a:endParaRPr lang="zh-CN" altLang="en-US"/>
        </a:p>
      </dgm:t>
    </dgm:pt>
    <dgm:pt modelId="{95C7919D-2071-42C9-86A1-DA05BDD68649}" type="pres">
      <dgm:prSet presAssocID="{CED77DEE-6FF1-42D9-92A2-85AC56627F79}" presName="hierChild4" presStyleCnt="0"/>
      <dgm:spPr/>
    </dgm:pt>
    <dgm:pt modelId="{47613C05-ACBD-47D4-BC45-E462B557893D}" type="pres">
      <dgm:prSet presAssocID="{CED77DEE-6FF1-42D9-92A2-85AC56627F79}" presName="hierChild5" presStyleCnt="0"/>
      <dgm:spPr/>
    </dgm:pt>
    <dgm:pt modelId="{B1377419-5B1A-48E3-BD36-5D880083F883}" type="pres">
      <dgm:prSet presAssocID="{F5D043E6-9A36-4449-ACDD-D60B6141FB94}" presName="hierChild5" presStyleCnt="0"/>
      <dgm:spPr/>
    </dgm:pt>
    <dgm:pt modelId="{82A186AA-C959-4C5A-9CC5-41F86DE77779}" type="pres">
      <dgm:prSet presAssocID="{45E3D477-8E86-41CA-BF7E-E30080C18DEF}" presName="Name28" presStyleLbl="parChTrans1D2" presStyleIdx="4" presStyleCnt="5"/>
      <dgm:spPr/>
      <dgm:t>
        <a:bodyPr/>
        <a:lstStyle/>
        <a:p>
          <a:endParaRPr lang="zh-CN" altLang="en-US"/>
        </a:p>
      </dgm:t>
    </dgm:pt>
    <dgm:pt modelId="{EB313948-9CAC-483C-873D-3618C58ED792}" type="pres">
      <dgm:prSet presAssocID="{1E4BFBE4-DABB-448E-8F8F-10A583EBE24C}" presName="hierRoot2" presStyleCnt="0">
        <dgm:presLayoutVars>
          <dgm:hierBranch val="init"/>
        </dgm:presLayoutVars>
      </dgm:prSet>
      <dgm:spPr/>
    </dgm:pt>
    <dgm:pt modelId="{845A14EE-7585-4407-896F-785049D4A0AD}" type="pres">
      <dgm:prSet presAssocID="{1E4BFBE4-DABB-448E-8F8F-10A583EBE24C}" presName="rootComposite2" presStyleCnt="0"/>
      <dgm:spPr/>
    </dgm:pt>
    <dgm:pt modelId="{A89C22E6-E48A-41DE-8953-5C36224486D5}" type="pres">
      <dgm:prSet presAssocID="{1E4BFBE4-DABB-448E-8F8F-10A583EBE24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032FB5F-1FBF-4176-B3C5-BD82CB59F672}" type="pres">
      <dgm:prSet presAssocID="{1E4BFBE4-DABB-448E-8F8F-10A583EBE24C}" presName="topArc2" presStyleLbl="parChTrans1D1" presStyleIdx="44" presStyleCnt="54"/>
      <dgm:spPr/>
    </dgm:pt>
    <dgm:pt modelId="{A7E9A8F0-759B-445F-9F7A-975C7AFDD725}" type="pres">
      <dgm:prSet presAssocID="{1E4BFBE4-DABB-448E-8F8F-10A583EBE24C}" presName="bottomArc2" presStyleLbl="parChTrans1D1" presStyleIdx="45" presStyleCnt="54"/>
      <dgm:spPr/>
    </dgm:pt>
    <dgm:pt modelId="{BA46DE62-8A56-4D05-BF9A-2D89B3C538FB}" type="pres">
      <dgm:prSet presAssocID="{1E4BFBE4-DABB-448E-8F8F-10A583EBE24C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649F9CF6-E7CC-4543-B6ED-4FF0E4BD56E8}" type="pres">
      <dgm:prSet presAssocID="{1E4BFBE4-DABB-448E-8F8F-10A583EBE24C}" presName="hierChild4" presStyleCnt="0"/>
      <dgm:spPr/>
    </dgm:pt>
    <dgm:pt modelId="{7731CC0F-6A60-40E6-9160-8AF9C9BB7F68}" type="pres">
      <dgm:prSet presAssocID="{B0465A33-55A9-41DE-94F5-2DDDE3D9AB6A}" presName="Name28" presStyleLbl="parChTrans1D3" presStyleIdx="12" presStyleCnt="16"/>
      <dgm:spPr/>
      <dgm:t>
        <a:bodyPr/>
        <a:lstStyle/>
        <a:p>
          <a:endParaRPr lang="zh-CN" altLang="en-US"/>
        </a:p>
      </dgm:t>
    </dgm:pt>
    <dgm:pt modelId="{176329B0-5EC3-421A-B7CC-F755EEEB90FC}" type="pres">
      <dgm:prSet presAssocID="{41450267-DAF8-456C-AABD-3699559E1AD9}" presName="hierRoot2" presStyleCnt="0">
        <dgm:presLayoutVars>
          <dgm:hierBranch val="init"/>
        </dgm:presLayoutVars>
      </dgm:prSet>
      <dgm:spPr/>
    </dgm:pt>
    <dgm:pt modelId="{10A33ADE-4BA8-4D25-AA19-A36BAF031F18}" type="pres">
      <dgm:prSet presAssocID="{41450267-DAF8-456C-AABD-3699559E1AD9}" presName="rootComposite2" presStyleCnt="0"/>
      <dgm:spPr/>
    </dgm:pt>
    <dgm:pt modelId="{05A5DFDA-0F8A-4379-AB77-010E40C5B339}" type="pres">
      <dgm:prSet presAssocID="{41450267-DAF8-456C-AABD-3699559E1AD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16187C-F41C-46BB-8D0C-55156B60F66D}" type="pres">
      <dgm:prSet presAssocID="{41450267-DAF8-456C-AABD-3699559E1AD9}" presName="topArc2" presStyleLbl="parChTrans1D1" presStyleIdx="46" presStyleCnt="54"/>
      <dgm:spPr/>
    </dgm:pt>
    <dgm:pt modelId="{F7F32FFA-7BA2-4AC7-A714-090BF1DFE1A8}" type="pres">
      <dgm:prSet presAssocID="{41450267-DAF8-456C-AABD-3699559E1AD9}" presName="bottomArc2" presStyleLbl="parChTrans1D1" presStyleIdx="47" presStyleCnt="54"/>
      <dgm:spPr/>
    </dgm:pt>
    <dgm:pt modelId="{7D7D6EF5-1B61-4362-9284-7657A88CC674}" type="pres">
      <dgm:prSet presAssocID="{41450267-DAF8-456C-AABD-3699559E1AD9}" presName="topConnNode2" presStyleLbl="node3" presStyleIdx="0" presStyleCnt="0"/>
      <dgm:spPr/>
      <dgm:t>
        <a:bodyPr/>
        <a:lstStyle/>
        <a:p>
          <a:endParaRPr lang="zh-CN" altLang="en-US"/>
        </a:p>
      </dgm:t>
    </dgm:pt>
    <dgm:pt modelId="{A5F61DC9-3E5D-498B-B97C-3920F313CEA3}" type="pres">
      <dgm:prSet presAssocID="{41450267-DAF8-456C-AABD-3699559E1AD9}" presName="hierChild4" presStyleCnt="0"/>
      <dgm:spPr/>
    </dgm:pt>
    <dgm:pt modelId="{18E67BD2-BD9D-4020-BDDB-9DFC38DA6569}" type="pres">
      <dgm:prSet presAssocID="{41450267-DAF8-456C-AABD-3699559E1AD9}" presName="hierChild5" presStyleCnt="0"/>
      <dgm:spPr/>
    </dgm:pt>
    <dgm:pt modelId="{85EDC937-CA39-474C-800C-85A95C0FA5C2}" type="pres">
      <dgm:prSet presAssocID="{32105437-454C-4B2B-A9D7-85F09B8BDA82}" presName="Name28" presStyleLbl="parChTrans1D3" presStyleIdx="13" presStyleCnt="16"/>
      <dgm:spPr/>
      <dgm:t>
        <a:bodyPr/>
        <a:lstStyle/>
        <a:p>
          <a:endParaRPr lang="zh-CN" altLang="en-US"/>
        </a:p>
      </dgm:t>
    </dgm:pt>
    <dgm:pt modelId="{E4B9B70A-00A3-4766-AD04-73A851D9AE29}" type="pres">
      <dgm:prSet presAssocID="{DF1C5A1A-92A9-4B2A-AB96-C78860FE0664}" presName="hierRoot2" presStyleCnt="0">
        <dgm:presLayoutVars>
          <dgm:hierBranch val="init"/>
        </dgm:presLayoutVars>
      </dgm:prSet>
      <dgm:spPr/>
    </dgm:pt>
    <dgm:pt modelId="{3FD3CDEA-7C4C-4AF9-BB8B-7B8FB7558A8F}" type="pres">
      <dgm:prSet presAssocID="{DF1C5A1A-92A9-4B2A-AB96-C78860FE0664}" presName="rootComposite2" presStyleCnt="0"/>
      <dgm:spPr/>
    </dgm:pt>
    <dgm:pt modelId="{50E7AF40-FF71-474D-A745-78C2B878360A}" type="pres">
      <dgm:prSet presAssocID="{DF1C5A1A-92A9-4B2A-AB96-C78860FE066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D517186-DFA3-4965-B99B-AAED30376805}" type="pres">
      <dgm:prSet presAssocID="{DF1C5A1A-92A9-4B2A-AB96-C78860FE0664}" presName="topArc2" presStyleLbl="parChTrans1D1" presStyleIdx="48" presStyleCnt="54"/>
      <dgm:spPr/>
    </dgm:pt>
    <dgm:pt modelId="{40B00C36-091E-4A63-A922-9A39458F1D2C}" type="pres">
      <dgm:prSet presAssocID="{DF1C5A1A-92A9-4B2A-AB96-C78860FE0664}" presName="bottomArc2" presStyleLbl="parChTrans1D1" presStyleIdx="49" presStyleCnt="54"/>
      <dgm:spPr/>
    </dgm:pt>
    <dgm:pt modelId="{EBA0AEA7-D13F-4C19-8CCD-B20257F15BD8}" type="pres">
      <dgm:prSet presAssocID="{DF1C5A1A-92A9-4B2A-AB96-C78860FE0664}" presName="topConnNode2" presStyleLbl="node3" presStyleIdx="0" presStyleCnt="0"/>
      <dgm:spPr/>
      <dgm:t>
        <a:bodyPr/>
        <a:lstStyle/>
        <a:p>
          <a:endParaRPr lang="zh-CN" altLang="en-US"/>
        </a:p>
      </dgm:t>
    </dgm:pt>
    <dgm:pt modelId="{A39E033C-7C31-4A11-9D19-29771B3025DC}" type="pres">
      <dgm:prSet presAssocID="{DF1C5A1A-92A9-4B2A-AB96-C78860FE0664}" presName="hierChild4" presStyleCnt="0"/>
      <dgm:spPr/>
    </dgm:pt>
    <dgm:pt modelId="{9E0307FA-D53B-47FA-9BF3-44A7A1DF7A01}" type="pres">
      <dgm:prSet presAssocID="{DF1C5A1A-92A9-4B2A-AB96-C78860FE0664}" presName="hierChild5" presStyleCnt="0"/>
      <dgm:spPr/>
    </dgm:pt>
    <dgm:pt modelId="{2903147E-7891-40BA-857F-D64C3177BF49}" type="pres">
      <dgm:prSet presAssocID="{F3FEAE35-F194-486F-AE54-E58883A3AC6E}" presName="Name28" presStyleLbl="parChTrans1D3" presStyleIdx="14" presStyleCnt="16"/>
      <dgm:spPr/>
      <dgm:t>
        <a:bodyPr/>
        <a:lstStyle/>
        <a:p>
          <a:endParaRPr lang="zh-CN" altLang="en-US"/>
        </a:p>
      </dgm:t>
    </dgm:pt>
    <dgm:pt modelId="{C89AB15F-E553-45FC-BEB8-0C9A662CDD34}" type="pres">
      <dgm:prSet presAssocID="{1B24B6C4-8DFC-4D48-8544-B4D1BDCCC40A}" presName="hierRoot2" presStyleCnt="0">
        <dgm:presLayoutVars>
          <dgm:hierBranch val="init"/>
        </dgm:presLayoutVars>
      </dgm:prSet>
      <dgm:spPr/>
    </dgm:pt>
    <dgm:pt modelId="{038467C4-90E6-45D2-9110-DBB1791AB0A4}" type="pres">
      <dgm:prSet presAssocID="{1B24B6C4-8DFC-4D48-8544-B4D1BDCCC40A}" presName="rootComposite2" presStyleCnt="0"/>
      <dgm:spPr/>
    </dgm:pt>
    <dgm:pt modelId="{17016346-FF9C-4580-BB74-4D378D4A79BD}" type="pres">
      <dgm:prSet presAssocID="{1B24B6C4-8DFC-4D48-8544-B4D1BDCCC40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7BDC792-15AA-4347-B40E-03B5A888E007}" type="pres">
      <dgm:prSet presAssocID="{1B24B6C4-8DFC-4D48-8544-B4D1BDCCC40A}" presName="topArc2" presStyleLbl="parChTrans1D1" presStyleIdx="50" presStyleCnt="54"/>
      <dgm:spPr/>
    </dgm:pt>
    <dgm:pt modelId="{10D65A3D-1757-48D5-AD26-7376A61DBAD4}" type="pres">
      <dgm:prSet presAssocID="{1B24B6C4-8DFC-4D48-8544-B4D1BDCCC40A}" presName="bottomArc2" presStyleLbl="parChTrans1D1" presStyleIdx="51" presStyleCnt="54"/>
      <dgm:spPr/>
    </dgm:pt>
    <dgm:pt modelId="{00A35BBC-0D3E-4700-B139-36B6EF9258BD}" type="pres">
      <dgm:prSet presAssocID="{1B24B6C4-8DFC-4D48-8544-B4D1BDCCC40A}" presName="topConnNode2" presStyleLbl="node3" presStyleIdx="0" presStyleCnt="0"/>
      <dgm:spPr/>
      <dgm:t>
        <a:bodyPr/>
        <a:lstStyle/>
        <a:p>
          <a:endParaRPr lang="zh-CN" altLang="en-US"/>
        </a:p>
      </dgm:t>
    </dgm:pt>
    <dgm:pt modelId="{D99D7C37-95BA-47C7-B2E2-58AB0EE8EAE7}" type="pres">
      <dgm:prSet presAssocID="{1B24B6C4-8DFC-4D48-8544-B4D1BDCCC40A}" presName="hierChild4" presStyleCnt="0"/>
      <dgm:spPr/>
    </dgm:pt>
    <dgm:pt modelId="{433BDEDD-B91F-4BD4-A658-2C37DF944D85}" type="pres">
      <dgm:prSet presAssocID="{1B24B6C4-8DFC-4D48-8544-B4D1BDCCC40A}" presName="hierChild5" presStyleCnt="0"/>
      <dgm:spPr/>
    </dgm:pt>
    <dgm:pt modelId="{5BA3A718-0CBF-454C-B978-6D5E56124C96}" type="pres">
      <dgm:prSet presAssocID="{A61AC562-C4B6-4A9C-8705-9B8CF72360EC}" presName="Name28" presStyleLbl="parChTrans1D3" presStyleIdx="15" presStyleCnt="16"/>
      <dgm:spPr/>
      <dgm:t>
        <a:bodyPr/>
        <a:lstStyle/>
        <a:p>
          <a:endParaRPr lang="zh-CN" altLang="en-US"/>
        </a:p>
      </dgm:t>
    </dgm:pt>
    <dgm:pt modelId="{8DB6E5B0-50BE-44B0-BD91-32A7145B9CD0}" type="pres">
      <dgm:prSet presAssocID="{ED672C26-C6C4-4066-B370-027C21B436DE}" presName="hierRoot2" presStyleCnt="0">
        <dgm:presLayoutVars>
          <dgm:hierBranch val="init"/>
        </dgm:presLayoutVars>
      </dgm:prSet>
      <dgm:spPr/>
    </dgm:pt>
    <dgm:pt modelId="{11E6B730-C0B2-458C-9234-71B71949A2C4}" type="pres">
      <dgm:prSet presAssocID="{ED672C26-C6C4-4066-B370-027C21B436DE}" presName="rootComposite2" presStyleCnt="0"/>
      <dgm:spPr/>
    </dgm:pt>
    <dgm:pt modelId="{03661851-8D50-4BE8-A459-27111CA0F8FE}" type="pres">
      <dgm:prSet presAssocID="{ED672C26-C6C4-4066-B370-027C21B436D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0D58729-DAD3-453D-B599-6ACA3A003611}" type="pres">
      <dgm:prSet presAssocID="{ED672C26-C6C4-4066-B370-027C21B436DE}" presName="topArc2" presStyleLbl="parChTrans1D1" presStyleIdx="52" presStyleCnt="54"/>
      <dgm:spPr/>
    </dgm:pt>
    <dgm:pt modelId="{1429FFD6-F298-47C6-A1AB-B5EB8738BE96}" type="pres">
      <dgm:prSet presAssocID="{ED672C26-C6C4-4066-B370-027C21B436DE}" presName="bottomArc2" presStyleLbl="parChTrans1D1" presStyleIdx="53" presStyleCnt="54"/>
      <dgm:spPr/>
    </dgm:pt>
    <dgm:pt modelId="{FD9411A7-2BC8-431E-AF84-940A1A44DFAD}" type="pres">
      <dgm:prSet presAssocID="{ED672C26-C6C4-4066-B370-027C21B436DE}" presName="topConnNode2" presStyleLbl="node3" presStyleIdx="0" presStyleCnt="0"/>
      <dgm:spPr/>
      <dgm:t>
        <a:bodyPr/>
        <a:lstStyle/>
        <a:p>
          <a:endParaRPr lang="zh-CN" altLang="en-US"/>
        </a:p>
      </dgm:t>
    </dgm:pt>
    <dgm:pt modelId="{6E7B0457-023B-4EE3-82D2-0D8171BDFC81}" type="pres">
      <dgm:prSet presAssocID="{ED672C26-C6C4-4066-B370-027C21B436DE}" presName="hierChild4" presStyleCnt="0"/>
      <dgm:spPr/>
    </dgm:pt>
    <dgm:pt modelId="{67F9149D-301A-47B8-8EC7-EA3E20E9B2C6}" type="pres">
      <dgm:prSet presAssocID="{ED672C26-C6C4-4066-B370-027C21B436DE}" presName="hierChild5" presStyleCnt="0"/>
      <dgm:spPr/>
    </dgm:pt>
    <dgm:pt modelId="{5B46199D-3541-48A3-B08D-55A76DB62C9E}" type="pres">
      <dgm:prSet presAssocID="{1E4BFBE4-DABB-448E-8F8F-10A583EBE24C}" presName="hierChild5" presStyleCnt="0"/>
      <dgm:spPr/>
    </dgm:pt>
    <dgm:pt modelId="{1F8987C1-D541-4FEA-8240-5F5273CCB1B3}" type="pres">
      <dgm:prSet presAssocID="{A1EFE36F-2105-4EE5-901C-B6830D26B79B}" presName="hierChild3" presStyleCnt="0"/>
      <dgm:spPr/>
    </dgm:pt>
  </dgm:ptLst>
  <dgm:cxnLst>
    <dgm:cxn modelId="{E3C250AC-6B29-4665-9452-3C2767C9BC45}" type="presOf" srcId="{8A07F1AA-DFD0-4CC1-9B75-06C992140B0A}" destId="{0BFF4116-C578-4027-83D1-C1405DE20B1B}" srcOrd="1" destOrd="0" presId="urn:microsoft.com/office/officeart/2008/layout/HalfCircleOrganizationChart"/>
    <dgm:cxn modelId="{A57011E6-E3A8-4AEF-A86D-D52997AE0B42}" type="presOf" srcId="{EBD1523D-2CC4-43A6-9AA2-585367449F96}" destId="{AD38CCFF-E78D-4755-9ADF-2E8747811904}" srcOrd="0" destOrd="0" presId="urn:microsoft.com/office/officeart/2008/layout/HalfCircleOrganizationChart"/>
    <dgm:cxn modelId="{9821E119-F6A2-4003-A746-C026E607A66E}" type="presOf" srcId="{A61AC562-C4B6-4A9C-8705-9B8CF72360EC}" destId="{5BA3A718-0CBF-454C-B978-6D5E56124C96}" srcOrd="0" destOrd="0" presId="urn:microsoft.com/office/officeart/2008/layout/HalfCircleOrganizationChart"/>
    <dgm:cxn modelId="{8E7C2BD7-A18E-4C57-AB53-550968406E72}" type="presOf" srcId="{8A07F1AA-DFD0-4CC1-9B75-06C992140B0A}" destId="{37BD62CF-8F16-4406-8424-2E2491E93C64}" srcOrd="0" destOrd="0" presId="urn:microsoft.com/office/officeart/2008/layout/HalfCircleOrganizationChart"/>
    <dgm:cxn modelId="{2BF05495-ABB8-43CB-937A-2A72B6C0E4DA}" type="presOf" srcId="{98F3EC47-551C-4CD1-B8C7-EF0D3A887396}" destId="{68262876-3AE3-42E6-A48D-1977A8C1C9AB}" srcOrd="1" destOrd="0" presId="urn:microsoft.com/office/officeart/2008/layout/HalfCircleOrganizationChart"/>
    <dgm:cxn modelId="{3295DF2F-4496-4E5B-A37F-21736B586F89}" srcId="{1E4BFBE4-DABB-448E-8F8F-10A583EBE24C}" destId="{41450267-DAF8-456C-AABD-3699559E1AD9}" srcOrd="0" destOrd="0" parTransId="{B0465A33-55A9-41DE-94F5-2DDDE3D9AB6A}" sibTransId="{24D8F399-A853-4386-8EE4-4AB23F7A40B4}"/>
    <dgm:cxn modelId="{941E2E57-F51C-46B0-96F6-8A7F1B00108C}" type="presOf" srcId="{41450267-DAF8-456C-AABD-3699559E1AD9}" destId="{7D7D6EF5-1B61-4362-9284-7657A88CC674}" srcOrd="1" destOrd="0" presId="urn:microsoft.com/office/officeart/2008/layout/HalfCircleOrganizationChart"/>
    <dgm:cxn modelId="{B4C7F3B0-C341-4AFD-B19E-4BB781BBDC0F}" type="presOf" srcId="{426E9A58-4388-4719-981E-95305BBB82B5}" destId="{B9E4E4DE-3E57-4936-A710-C6423EE9DC5E}" srcOrd="0" destOrd="0" presId="urn:microsoft.com/office/officeart/2008/layout/HalfCircleOrganizationChart"/>
    <dgm:cxn modelId="{97DF1BE1-675B-46BE-8F71-5CAAE1EAB9A3}" srcId="{DCDFEF6F-B37C-4E32-B0F7-0DFB2FCA019A}" destId="{A1EFE36F-2105-4EE5-901C-B6830D26B79B}" srcOrd="0" destOrd="0" parTransId="{CAAEE2A4-F504-4342-ABBA-49DA5095271D}" sibTransId="{5F28C3BD-5D0C-44B9-B9BF-388C3187CAF3}"/>
    <dgm:cxn modelId="{0C862C10-4A37-4B21-A9B1-CFF0774D72E5}" type="presOf" srcId="{F3FEAE35-F194-486F-AE54-E58883A3AC6E}" destId="{2903147E-7891-40BA-857F-D64C3177BF49}" srcOrd="0" destOrd="0" presId="urn:microsoft.com/office/officeart/2008/layout/HalfCircleOrganizationChart"/>
    <dgm:cxn modelId="{E2F4F5FA-F23D-4723-9FA1-7EE91ACACCD6}" type="presOf" srcId="{3D8CB5A9-BC8C-4408-A542-FDBEAB6F4E21}" destId="{6FB0B086-DEAB-4640-9D53-1E4B6ADBD348}" srcOrd="0" destOrd="0" presId="urn:microsoft.com/office/officeart/2008/layout/HalfCircleOrganizationChart"/>
    <dgm:cxn modelId="{F023943F-BF48-40AD-8123-AE50DD177F1A}" type="presOf" srcId="{AA93E1E4-3FAA-4227-B71E-54377484D1BB}" destId="{32F9D04F-E31D-4A0D-B950-C2B3204768B8}" srcOrd="0" destOrd="0" presId="urn:microsoft.com/office/officeart/2008/layout/HalfCircleOrganizationChart"/>
    <dgm:cxn modelId="{9C680197-B6C5-4205-A098-63CE3B954A4A}" srcId="{3D8CB5A9-BC8C-4408-A542-FDBEAB6F4E21}" destId="{BF6DE78E-304A-404D-A166-0FC3276B782D}" srcOrd="0" destOrd="0" parTransId="{3FA91AA3-A2D2-4FC7-89FE-E01AD8AD40B2}" sibTransId="{D2CD7AAC-1109-4B42-99D4-EFBF5E4C2E66}"/>
    <dgm:cxn modelId="{2F313F1E-0CFF-4427-8F3E-EE7F778FD29A}" type="presOf" srcId="{ED672C26-C6C4-4066-B370-027C21B436DE}" destId="{FD9411A7-2BC8-431E-AF84-940A1A44DFAD}" srcOrd="1" destOrd="0" presId="urn:microsoft.com/office/officeart/2008/layout/HalfCircleOrganizationChart"/>
    <dgm:cxn modelId="{33837C79-52A9-404E-9817-C72244778522}" type="presOf" srcId="{368A2A9A-90A1-4303-8003-79BBC272B1AF}" destId="{EF2387D5-F8C3-4C2D-B4C8-129A77203D98}" srcOrd="1" destOrd="0" presId="urn:microsoft.com/office/officeart/2008/layout/HalfCircleOrganizationChart"/>
    <dgm:cxn modelId="{52CFB84A-D5A0-48F3-9B92-EAB8B169DFD5}" type="presOf" srcId="{CED77DEE-6FF1-42D9-92A2-85AC56627F79}" destId="{4B7FAD13-75A6-48E1-A257-B056AA43751B}" srcOrd="1" destOrd="0" presId="urn:microsoft.com/office/officeart/2008/layout/HalfCircleOrganizationChart"/>
    <dgm:cxn modelId="{CD8F771A-0062-4613-9608-E1E9EF5D490E}" type="presOf" srcId="{DB129AC0-6B61-4A03-B85B-D4D897E7D9D6}" destId="{AD7D2B76-7257-41F5-A664-8DE183FD4EDE}" srcOrd="0" destOrd="0" presId="urn:microsoft.com/office/officeart/2008/layout/HalfCircleOrganizationChart"/>
    <dgm:cxn modelId="{CF704A8F-F651-45C0-BC31-DA4DD46A659F}" type="presOf" srcId="{2C71965C-ECAF-4887-ACFF-F101B9D1BA99}" destId="{4AE00279-E5D2-4160-A5B4-F84DEA6974B8}" srcOrd="0" destOrd="0" presId="urn:microsoft.com/office/officeart/2008/layout/HalfCircleOrganizationChart"/>
    <dgm:cxn modelId="{EF200DD0-2F9F-45C2-8319-E0A2A3A9ACD6}" type="presOf" srcId="{3D8CB5A9-BC8C-4408-A542-FDBEAB6F4E21}" destId="{BE45D3A0-9DCA-4870-B5F8-B7E9DF26220F}" srcOrd="1" destOrd="0" presId="urn:microsoft.com/office/officeart/2008/layout/HalfCircleOrganizationChart"/>
    <dgm:cxn modelId="{DEA18133-65CC-4CE8-A36A-394543F787E2}" type="presOf" srcId="{D72212D6-9939-4434-80AB-CED3F1A0B44C}" destId="{746DDCC2-52F0-4FC5-B8E2-A5CC4E183AAC}" srcOrd="1" destOrd="0" presId="urn:microsoft.com/office/officeart/2008/layout/HalfCircleOrganizationChart"/>
    <dgm:cxn modelId="{430F5123-2B7D-4CE9-924B-A5DD57D0CA49}" type="presOf" srcId="{FCBD12FC-097E-4779-AD66-6C20CC58B440}" destId="{801C445D-46FF-4EBB-9D7E-F95050D5D60F}" srcOrd="0" destOrd="0" presId="urn:microsoft.com/office/officeart/2008/layout/HalfCircleOrganizationChart"/>
    <dgm:cxn modelId="{A3E893A1-59B6-45EF-9062-FE847B735682}" srcId="{76D2EF99-2434-4F5E-AB46-2F760270E617}" destId="{D72212D6-9939-4434-80AB-CED3F1A0B44C}" srcOrd="0" destOrd="0" parTransId="{B7547191-E709-4892-AD56-02ACCDA8B683}" sibTransId="{858F626B-C535-4620-890F-60E946163CDB}"/>
    <dgm:cxn modelId="{8226CF75-C8EC-4C2F-9183-18D7F10E76E5}" srcId="{F5D043E6-9A36-4449-ACDD-D60B6141FB94}" destId="{420C6A48-DF70-431E-BE0C-FDAC78CDF625}" srcOrd="1" destOrd="0" parTransId="{2C71965C-ECAF-4887-ACFF-F101B9D1BA99}" sibTransId="{BAFBA5B9-EDA6-466F-B1E5-68BFF2289A57}"/>
    <dgm:cxn modelId="{1049F71F-0D41-45BA-924A-BE3C88DE8E5D}" srcId="{DB129AC0-6B61-4A03-B85B-D4D897E7D9D6}" destId="{76D2EF99-2434-4F5E-AB46-2F760270E617}" srcOrd="2" destOrd="0" parTransId="{1EB316E6-8071-4164-850D-0E9222AFBDB7}" sibTransId="{4AF1157E-8ECC-47AF-81FA-62EDABB84683}"/>
    <dgm:cxn modelId="{E13D1CEB-1CD8-42B9-8904-FBF7B50BB7DA}" type="presOf" srcId="{E32E84A1-14BE-4C53-989B-E62F196E56FF}" destId="{2E200A82-2879-464C-9948-53D6817BEB56}" srcOrd="0" destOrd="0" presId="urn:microsoft.com/office/officeart/2008/layout/HalfCircleOrganizationChart"/>
    <dgm:cxn modelId="{1C3556CD-C11F-4A40-8DAC-E7916DF89443}" srcId="{1E4BFBE4-DABB-448E-8F8F-10A583EBE24C}" destId="{DF1C5A1A-92A9-4B2A-AB96-C78860FE0664}" srcOrd="1" destOrd="0" parTransId="{32105437-454C-4B2B-A9D7-85F09B8BDA82}" sibTransId="{218E9A30-CE46-4181-BCCB-CB542780EC07}"/>
    <dgm:cxn modelId="{E14BB2AB-352C-4556-96FC-241A5D4056D2}" type="presOf" srcId="{51C98F22-DF4A-47D9-BB75-0EE9781055AB}" destId="{57361DA8-898C-46CE-96BD-ED45403C8904}" srcOrd="0" destOrd="0" presId="urn:microsoft.com/office/officeart/2008/layout/HalfCircleOrganizationChart"/>
    <dgm:cxn modelId="{49F7194F-FD3C-4597-A1C0-85F112BCE7AD}" type="presOf" srcId="{F5D043E6-9A36-4449-ACDD-D60B6141FB94}" destId="{EACE9CC6-13BE-416F-B46C-54BC488123DC}" srcOrd="0" destOrd="0" presId="urn:microsoft.com/office/officeart/2008/layout/HalfCircleOrganizationChart"/>
    <dgm:cxn modelId="{053825CD-70F0-4FD7-AC67-5F1A6CB25F38}" type="presOf" srcId="{3D265DAE-800F-4D29-87C4-5E222A8693DF}" destId="{BB494E1F-CC9C-4F89-BDFA-842EADD30386}" srcOrd="0" destOrd="0" presId="urn:microsoft.com/office/officeart/2008/layout/HalfCircleOrganizationChart"/>
    <dgm:cxn modelId="{A0CA0931-292D-4B99-A5CF-8BA5E9FCAF96}" type="presOf" srcId="{8B4A4F29-88A7-4EA0-ABD3-B4A8BD29E40F}" destId="{EDC8FF4E-2077-420B-A3B9-7653064B7C0A}" srcOrd="0" destOrd="0" presId="urn:microsoft.com/office/officeart/2008/layout/HalfCircleOrganizationChart"/>
    <dgm:cxn modelId="{1E5550F3-62E7-489F-B477-A0B79D30E0F7}" type="presOf" srcId="{1E4BFBE4-DABB-448E-8F8F-10A583EBE24C}" destId="{A89C22E6-E48A-41DE-8953-5C36224486D5}" srcOrd="0" destOrd="0" presId="urn:microsoft.com/office/officeart/2008/layout/HalfCircleOrganizationChart"/>
    <dgm:cxn modelId="{FDFCAAB5-A509-46DE-8ACE-A33110D05CE9}" type="presOf" srcId="{3D265DAE-800F-4D29-87C4-5E222A8693DF}" destId="{D3F02CAF-9CED-4966-A5EE-2EED8152CC63}" srcOrd="1" destOrd="0" presId="urn:microsoft.com/office/officeart/2008/layout/HalfCircleOrganizationChart"/>
    <dgm:cxn modelId="{B5613280-EF00-40B8-B2F4-8F478A698705}" type="presOf" srcId="{1EB316E6-8071-4164-850D-0E9222AFBDB7}" destId="{D3193080-A086-4420-A1EB-CB6709B0F3B6}" srcOrd="0" destOrd="0" presId="urn:microsoft.com/office/officeart/2008/layout/HalfCircleOrganizationChart"/>
    <dgm:cxn modelId="{D8F1F5A3-4311-4955-B395-50558208CA6D}" type="presOf" srcId="{B19AF41F-4109-4AE4-A092-C68B2577E8D1}" destId="{34519694-60A8-4615-A1CB-8BED43D4FA1F}" srcOrd="0" destOrd="0" presId="urn:microsoft.com/office/officeart/2008/layout/HalfCircleOrganizationChart"/>
    <dgm:cxn modelId="{032F2E71-E3B5-452E-B222-09C4287F6B0B}" type="presOf" srcId="{8044BE2E-CA00-4BF5-B72F-C945B93147A4}" destId="{35E0FFBD-1026-4ADB-BB47-8C027249E257}" srcOrd="0" destOrd="0" presId="urn:microsoft.com/office/officeart/2008/layout/HalfCircleOrganizationChart"/>
    <dgm:cxn modelId="{D597FCB8-B539-4492-A6DB-139008AA08E6}" type="presOf" srcId="{41450267-DAF8-456C-AABD-3699559E1AD9}" destId="{05A5DFDA-0F8A-4379-AB77-010E40C5B339}" srcOrd="0" destOrd="0" presId="urn:microsoft.com/office/officeart/2008/layout/HalfCircleOrganizationChart"/>
    <dgm:cxn modelId="{80DB5A97-18A8-49AD-A4D3-EF8FEDC73A1C}" type="presOf" srcId="{368A2A9A-90A1-4303-8003-79BBC272B1AF}" destId="{C50F5001-F5BA-4FF6-BB45-301EABD02865}" srcOrd="0" destOrd="0" presId="urn:microsoft.com/office/officeart/2008/layout/HalfCircleOrganizationChart"/>
    <dgm:cxn modelId="{1DC9DF1C-03D4-4BF6-B0B5-A1E462281735}" type="presOf" srcId="{DF1C5A1A-92A9-4B2A-AB96-C78860FE0664}" destId="{EBA0AEA7-D13F-4C19-8CCD-B20257F15BD8}" srcOrd="1" destOrd="0" presId="urn:microsoft.com/office/officeart/2008/layout/HalfCircleOrganizationChart"/>
    <dgm:cxn modelId="{81FF79B3-2464-4721-B734-932524E858B7}" type="presOf" srcId="{DB129AC0-6B61-4A03-B85B-D4D897E7D9D6}" destId="{0A1B319F-2326-49F6-ABEB-3FE0AD6A841E}" srcOrd="1" destOrd="0" presId="urn:microsoft.com/office/officeart/2008/layout/HalfCircleOrganizationChart"/>
    <dgm:cxn modelId="{7783F7E9-ED4B-4200-85B6-BD253D1F2477}" type="presOf" srcId="{31B5CC9D-E690-4E3A-A919-621A47AC8B4E}" destId="{7FF28D7D-8E4E-4B7D-80C5-94F15C193317}" srcOrd="0" destOrd="0" presId="urn:microsoft.com/office/officeart/2008/layout/HalfCircleOrganizationChart"/>
    <dgm:cxn modelId="{CE8E27E9-6012-4C91-97EC-D04D157B8C42}" type="presOf" srcId="{87D8962E-8AE1-4E69-AA83-5A373B581056}" destId="{96396BAD-18A7-4EB4-A4B5-C6DB7C3565A4}" srcOrd="0" destOrd="0" presId="urn:microsoft.com/office/officeart/2008/layout/HalfCircleOrganizationChart"/>
    <dgm:cxn modelId="{B39A05B8-0800-43DA-833C-DC390069EBDB}" type="presOf" srcId="{FCBD12FC-097E-4779-AD66-6C20CC58B440}" destId="{4F4C46FB-DE07-4CB3-A58C-8888C5E13DA7}" srcOrd="1" destOrd="0" presId="urn:microsoft.com/office/officeart/2008/layout/HalfCircleOrganizationChart"/>
    <dgm:cxn modelId="{68FF9EEF-E623-4892-A6D5-A8B10F760AF1}" srcId="{76D2EF99-2434-4F5E-AB46-2F760270E617}" destId="{EBD1523D-2CC4-43A6-9AA2-585367449F96}" srcOrd="1" destOrd="0" parTransId="{6686C4FD-196C-4FA8-9B6B-27572AAA8762}" sibTransId="{A6126D8E-0615-4502-AB4C-0B855A4031B8}"/>
    <dgm:cxn modelId="{95BBDD3F-DB98-4B4F-9497-D12A00EE1A28}" type="presOf" srcId="{BF6DE78E-304A-404D-A166-0FC3276B782D}" destId="{EFD8D796-32E3-4E34-85D7-3F1F037F9378}" srcOrd="1" destOrd="0" presId="urn:microsoft.com/office/officeart/2008/layout/HalfCircleOrganizationChart"/>
    <dgm:cxn modelId="{ADC73A6D-8A02-42B1-8531-B43C75C0A589}" type="presOf" srcId="{DCDFEF6F-B37C-4E32-B0F7-0DFB2FCA019A}" destId="{7DA3F759-88FA-43C7-8C38-5D12B55AA4C9}" srcOrd="0" destOrd="0" presId="urn:microsoft.com/office/officeart/2008/layout/HalfCircleOrganizationChart"/>
    <dgm:cxn modelId="{A0487711-BFEB-44B0-AAD8-8937679663C4}" type="presOf" srcId="{F1596F74-5D9A-4E15-97D7-EB062829B05C}" destId="{B8CBD2C8-7548-4BE1-8813-D1B0B8536440}" srcOrd="0" destOrd="0" presId="urn:microsoft.com/office/officeart/2008/layout/HalfCircleOrganizationChart"/>
    <dgm:cxn modelId="{18E8FC5B-903D-4542-8DC5-A05BF94D8E97}" type="presOf" srcId="{45D855C0-04A4-4E0A-88DF-8328A798D28C}" destId="{AA5D9C99-E02B-4F8D-8171-28C1A5FFDEE0}" srcOrd="1" destOrd="0" presId="urn:microsoft.com/office/officeart/2008/layout/HalfCircleOrganizationChart"/>
    <dgm:cxn modelId="{657C2402-3509-464D-B5D2-C42D2A7498D4}" type="presOf" srcId="{7264323C-6C42-4179-86B8-26393852AC6E}" destId="{31DCCFE4-3350-4D05-B646-ED8BB6BD01A5}" srcOrd="1" destOrd="0" presId="urn:microsoft.com/office/officeart/2008/layout/HalfCircleOrganizationChart"/>
    <dgm:cxn modelId="{0D9E1078-0AFF-4BE1-B4F4-D25C161AA06F}" type="presOf" srcId="{B7547191-E709-4892-AD56-02ACCDA8B683}" destId="{19D24F4A-0D5C-477E-9766-021E5787E7EF}" srcOrd="0" destOrd="0" presId="urn:microsoft.com/office/officeart/2008/layout/HalfCircleOrganizationChart"/>
    <dgm:cxn modelId="{6CF415FD-FD43-4520-BE07-D3584DC04522}" type="presOf" srcId="{9D3719B7-1768-4B7C-A3D6-148D7F50F64F}" destId="{E0F0E7E2-9377-4A04-995F-181414033866}" srcOrd="0" destOrd="0" presId="urn:microsoft.com/office/officeart/2008/layout/HalfCircleOrganizationChart"/>
    <dgm:cxn modelId="{A3F2F514-EC9A-43DE-8741-A38F4E4D5465}" srcId="{A1EFE36F-2105-4EE5-901C-B6830D26B79B}" destId="{DB129AC0-6B61-4A03-B85B-D4D897E7D9D6}" srcOrd="2" destOrd="0" parTransId="{9E50822F-9043-487E-8012-5E1562E8A4FB}" sibTransId="{B05529CE-290D-4D40-9C79-46118B916D0B}"/>
    <dgm:cxn modelId="{FD5E5372-C810-464E-881A-14E61D931B9F}" type="presOf" srcId="{AA93E1E4-3FAA-4227-B71E-54377484D1BB}" destId="{60DD90DC-B7FB-4DA8-95A1-03BE4FC0367E}" srcOrd="1" destOrd="0" presId="urn:microsoft.com/office/officeart/2008/layout/HalfCircleOrganizationChart"/>
    <dgm:cxn modelId="{165550F8-7917-4874-8B9C-70400AB58CA3}" type="presOf" srcId="{ED672C26-C6C4-4066-B370-027C21B436DE}" destId="{03661851-8D50-4BE8-A459-27111CA0F8FE}" srcOrd="0" destOrd="0" presId="urn:microsoft.com/office/officeart/2008/layout/HalfCircleOrganizationChart"/>
    <dgm:cxn modelId="{5B2A15EA-D477-44A3-B904-21B16BEECD41}" type="presOf" srcId="{D1C3AF3D-588E-48CD-871C-40CBBA70A857}" destId="{346EFED0-B0E1-417D-8D20-A396FBAEEFC9}" srcOrd="0" destOrd="0" presId="urn:microsoft.com/office/officeart/2008/layout/HalfCircleOrganizationChart"/>
    <dgm:cxn modelId="{72D82E18-8BA1-4D67-AF05-E9D2FB81FA23}" type="presOf" srcId="{B0465A33-55A9-41DE-94F5-2DDDE3D9AB6A}" destId="{7731CC0F-6A60-40E6-9160-8AF9C9BB7F68}" srcOrd="0" destOrd="0" presId="urn:microsoft.com/office/officeart/2008/layout/HalfCircleOrganizationChart"/>
    <dgm:cxn modelId="{E237E420-3D80-47BC-8509-E95D682F5915}" srcId="{FCBD12FC-097E-4779-AD66-6C20CC58B440}" destId="{7264323C-6C42-4179-86B8-26393852AC6E}" srcOrd="1" destOrd="0" parTransId="{31B5CC9D-E690-4E3A-A919-621A47AC8B4E}" sibTransId="{9AE902AE-5643-4BB3-A7B4-6E517E0F86A2}"/>
    <dgm:cxn modelId="{10C1C452-4067-432B-A2E4-D5D9727319BE}" type="presOf" srcId="{2CCFFF97-9276-46E2-90B3-458041A5D47B}" destId="{26CD60C7-BB8B-4B31-9F9F-628A66438D74}" srcOrd="1" destOrd="0" presId="urn:microsoft.com/office/officeart/2008/layout/HalfCircleOrganizationChart"/>
    <dgm:cxn modelId="{BEABB41D-9EE4-47F4-B0E7-0BAE2A232E34}" type="presOf" srcId="{A1EFE36F-2105-4EE5-901C-B6830D26B79B}" destId="{1FD7A400-C816-4DA9-9351-A3A4E3287F8E}" srcOrd="1" destOrd="0" presId="urn:microsoft.com/office/officeart/2008/layout/HalfCircleOrganizationChart"/>
    <dgm:cxn modelId="{EAA111ED-168F-465F-8F9A-B3C048EF1BA5}" type="presOf" srcId="{76D2EF99-2434-4F5E-AB46-2F760270E617}" destId="{8C68DFD9-BBDA-4241-A0D9-CD27512360AB}" srcOrd="0" destOrd="0" presId="urn:microsoft.com/office/officeart/2008/layout/HalfCircleOrganizationChart"/>
    <dgm:cxn modelId="{9989696D-0410-4668-B82D-84986E07FFDD}" srcId="{76D2EF99-2434-4F5E-AB46-2F760270E617}" destId="{368A2A9A-90A1-4303-8003-79BBC272B1AF}" srcOrd="2" destOrd="0" parTransId="{BF4CA6E3-FDDF-4E47-B864-512D0A40B157}" sibTransId="{BD7D8F65-C1E6-4493-95E6-8EF53A1EBA70}"/>
    <dgm:cxn modelId="{2E24A4BF-5138-4F28-B122-000E9C980430}" type="presOf" srcId="{A1EFE36F-2105-4EE5-901C-B6830D26B79B}" destId="{3B337E8B-540F-45B5-AFD1-911088B98E32}" srcOrd="0" destOrd="0" presId="urn:microsoft.com/office/officeart/2008/layout/HalfCircleOrganizationChart"/>
    <dgm:cxn modelId="{4149378E-1033-418B-AA9F-E26FA80D101C}" type="presOf" srcId="{EBD1523D-2CC4-43A6-9AA2-585367449F96}" destId="{C6D72DE8-ED10-4C73-81C8-E0A96D215699}" srcOrd="1" destOrd="0" presId="urn:microsoft.com/office/officeart/2008/layout/HalfCircleOrganizationChart"/>
    <dgm:cxn modelId="{9C26B481-3A24-4CD9-B169-605ABB8AF8C6}" type="presOf" srcId="{E32E84A1-14BE-4C53-989B-E62F196E56FF}" destId="{CDB9A016-7FDF-4EE7-83FC-9369030E9209}" srcOrd="1" destOrd="0" presId="urn:microsoft.com/office/officeart/2008/layout/HalfCircleOrganizationChart"/>
    <dgm:cxn modelId="{737DA80A-42A7-48EC-AD4D-6C2497C2A441}" type="presOf" srcId="{3FD66FAE-8C77-417E-A249-85F28C5C2684}" destId="{C78C2841-0E1F-4F3A-AA35-A2DAA429F98C}" srcOrd="0" destOrd="0" presId="urn:microsoft.com/office/officeart/2008/layout/HalfCircleOrganizationChart"/>
    <dgm:cxn modelId="{25930637-B980-4830-B485-CA134CC67C02}" srcId="{DB129AC0-6B61-4A03-B85B-D4D897E7D9D6}" destId="{92C22A9F-549A-4FAA-B9ED-7EC4D483FFD7}" srcOrd="0" destOrd="0" parTransId="{85796674-F04A-4CF7-9C36-C26AA897F8A7}" sibTransId="{24F3F31F-4C0A-41C1-AD68-CEDD4ABEF609}"/>
    <dgm:cxn modelId="{055FE5EF-F213-4176-9B6E-6C5323023BF2}" type="presOf" srcId="{7264323C-6C42-4179-86B8-26393852AC6E}" destId="{CA35706C-E764-414A-889D-07953F4AD538}" srcOrd="0" destOrd="0" presId="urn:microsoft.com/office/officeart/2008/layout/HalfCircleOrganizationChart"/>
    <dgm:cxn modelId="{B2AB5473-2264-4B82-B0E6-9731D2D50CB3}" type="presOf" srcId="{1E4BFBE4-DABB-448E-8F8F-10A583EBE24C}" destId="{BA46DE62-8A56-4D05-BF9A-2D89B3C538FB}" srcOrd="1" destOrd="0" presId="urn:microsoft.com/office/officeart/2008/layout/HalfCircleOrganizationChart"/>
    <dgm:cxn modelId="{70934531-95FB-456B-98BC-EDB90FFB8A13}" type="presOf" srcId="{4138C979-ED16-4F23-8823-E77A128176AC}" destId="{85D416DF-638A-4770-8B74-A4FA142F0808}" srcOrd="0" destOrd="0" presId="urn:microsoft.com/office/officeart/2008/layout/HalfCircleOrganizationChart"/>
    <dgm:cxn modelId="{C889C5FD-E34D-4A8E-8712-17F9BD5A5358}" type="presOf" srcId="{2CCFFF97-9276-46E2-90B3-458041A5D47B}" destId="{33F3C272-4BFC-4F46-AD88-E39013972668}" srcOrd="0" destOrd="0" presId="urn:microsoft.com/office/officeart/2008/layout/HalfCircleOrganizationChart"/>
    <dgm:cxn modelId="{982C0663-7F57-449B-A298-0412605ABF30}" type="presOf" srcId="{3826FAE1-95F0-43B3-8EAA-A95D0E1531BA}" destId="{38CE5554-C4EC-4728-80DA-F0555DF40F2A}" srcOrd="0" destOrd="0" presId="urn:microsoft.com/office/officeart/2008/layout/HalfCircleOrganizationChart"/>
    <dgm:cxn modelId="{4534C532-665D-4E37-B251-E305F6FF230A}" srcId="{F5D043E6-9A36-4449-ACDD-D60B6141FB94}" destId="{E32E84A1-14BE-4C53-989B-E62F196E56FF}" srcOrd="0" destOrd="0" parTransId="{3826FAE1-95F0-43B3-8EAA-A95D0E1531BA}" sibTransId="{E1E2FAC6-2531-4E92-AAA5-2FF59AE009C3}"/>
    <dgm:cxn modelId="{868E3C0B-F766-4B80-B116-3FA8C89D8EC6}" type="presOf" srcId="{6686C4FD-196C-4FA8-9B6B-27572AAA8762}" destId="{F07DA501-45EE-4A4D-9ABC-570BBC939422}" srcOrd="0" destOrd="0" presId="urn:microsoft.com/office/officeart/2008/layout/HalfCircleOrganizationChart"/>
    <dgm:cxn modelId="{78CA85CB-247F-4D53-B6A1-D9CC2D92FD03}" srcId="{FCBD12FC-097E-4779-AD66-6C20CC58B440}" destId="{3D265DAE-800F-4D29-87C4-5E222A8693DF}" srcOrd="0" destOrd="0" parTransId="{F1596F74-5D9A-4E15-97D7-EB062829B05C}" sibTransId="{4174B3C8-52FD-426B-A77C-54AD42139A2C}"/>
    <dgm:cxn modelId="{B3DC4ED0-0589-454D-AB7A-A0954EA52624}" type="presOf" srcId="{DF1C5A1A-92A9-4B2A-AB96-C78860FE0664}" destId="{50E7AF40-FF71-474D-A745-78C2B878360A}" srcOrd="0" destOrd="0" presId="urn:microsoft.com/office/officeart/2008/layout/HalfCircleOrganizationChart"/>
    <dgm:cxn modelId="{21ED0384-7567-49B7-83E0-2E6BD7AC8FE2}" type="presOf" srcId="{76D2EF99-2434-4F5E-AB46-2F760270E617}" destId="{7C4A2B7B-BFFF-49E7-BE5F-683491ABA7D3}" srcOrd="1" destOrd="0" presId="urn:microsoft.com/office/officeart/2008/layout/HalfCircleOrganizationChart"/>
    <dgm:cxn modelId="{5DC835B6-BBC8-459B-BDE8-84E21A812033}" type="presOf" srcId="{D72212D6-9939-4434-80AB-CED3F1A0B44C}" destId="{2918517F-D315-421A-AE57-4C9FB87AB318}" srcOrd="0" destOrd="0" presId="urn:microsoft.com/office/officeart/2008/layout/HalfCircleOrganizationChart"/>
    <dgm:cxn modelId="{7F902797-3522-4FD4-ADA7-03B790715BEC}" srcId="{1E4BFBE4-DABB-448E-8F8F-10A583EBE24C}" destId="{1B24B6C4-8DFC-4D48-8544-B4D1BDCCC40A}" srcOrd="2" destOrd="0" parTransId="{F3FEAE35-F194-486F-AE54-E58883A3AC6E}" sibTransId="{479088A9-402C-4171-A6AB-220A0B46D718}"/>
    <dgm:cxn modelId="{3F367717-0197-44EF-986D-991D2BAD22E3}" type="presOf" srcId="{1B24B6C4-8DFC-4D48-8544-B4D1BDCCC40A}" destId="{00A35BBC-0D3E-4700-B139-36B6EF9258BD}" srcOrd="1" destOrd="0" presId="urn:microsoft.com/office/officeart/2008/layout/HalfCircleOrganizationChart"/>
    <dgm:cxn modelId="{30C28C98-1939-4198-B195-192C01AFEDBF}" type="presOf" srcId="{85796674-F04A-4CF7-9C36-C26AA897F8A7}" destId="{1B3342D4-307F-49C0-81D5-4BCCDF85AD91}" srcOrd="0" destOrd="0" presId="urn:microsoft.com/office/officeart/2008/layout/HalfCircleOrganizationChart"/>
    <dgm:cxn modelId="{48EC000F-7A07-4574-8860-DC6A040378CB}" type="presOf" srcId="{98F3EC47-551C-4CD1-B8C7-EF0D3A887396}" destId="{F622765C-B892-4CD3-A80E-79005507F4D4}" srcOrd="0" destOrd="0" presId="urn:microsoft.com/office/officeart/2008/layout/HalfCircleOrganizationChart"/>
    <dgm:cxn modelId="{99D7E438-19D9-48E1-BC07-23C3B9036EA7}" srcId="{F5D043E6-9A36-4449-ACDD-D60B6141FB94}" destId="{CED77DEE-6FF1-42D9-92A2-85AC56627F79}" srcOrd="2" destOrd="0" parTransId="{8044BE2E-CA00-4BF5-B72F-C945B93147A4}" sibTransId="{E9335317-9FBA-4E23-A959-8203C07ECA67}"/>
    <dgm:cxn modelId="{F7F661F0-FB4A-4D17-B402-4836AD771273}" srcId="{FCBD12FC-097E-4779-AD66-6C20CC58B440}" destId="{98F3EC47-551C-4CD1-B8C7-EF0D3A887396}" srcOrd="3" destOrd="0" parTransId="{8B4A4F29-88A7-4EA0-ABD3-B4A8BD29E40F}" sibTransId="{DFFD5638-AF2F-46A1-918B-227FF8C104EE}"/>
    <dgm:cxn modelId="{9B91A18C-E0F6-41A4-9149-A5458AC97716}" type="presOf" srcId="{9E50822F-9043-487E-8012-5E1562E8A4FB}" destId="{48B4C853-0AF1-4688-8B4A-A67F2C958C6E}" srcOrd="0" destOrd="0" presId="urn:microsoft.com/office/officeart/2008/layout/HalfCircleOrganizationChart"/>
    <dgm:cxn modelId="{2E183821-631E-47A4-B699-18E8DBEB496F}" srcId="{FCBD12FC-097E-4779-AD66-6C20CC58B440}" destId="{45D855C0-04A4-4E0A-88DF-8328A798D28C}" srcOrd="2" destOrd="0" parTransId="{A8C6E468-C5A4-404A-AF31-260F5361EB36}" sibTransId="{E1D99942-6A10-43AF-A833-77BB8AE66C42}"/>
    <dgm:cxn modelId="{845FD786-2A5F-494A-8B98-B8D6B45644B7}" srcId="{8A07F1AA-DFD0-4CC1-9B75-06C992140B0A}" destId="{2CCFFF97-9276-46E2-90B3-458041A5D47B}" srcOrd="0" destOrd="0" parTransId="{87D8962E-8AE1-4E69-AA83-5A373B581056}" sibTransId="{20845AD9-F407-4933-A391-0EC747947EDC}"/>
    <dgm:cxn modelId="{9B6F7344-F3A5-4709-A794-8184F16132C4}" type="presOf" srcId="{1B24B6C4-8DFC-4D48-8544-B4D1BDCCC40A}" destId="{17016346-FF9C-4580-BB74-4D378D4A79BD}" srcOrd="0" destOrd="0" presId="urn:microsoft.com/office/officeart/2008/layout/HalfCircleOrganizationChart"/>
    <dgm:cxn modelId="{D8F6267F-9747-4ACE-8D77-4678708821A5}" srcId="{1E4BFBE4-DABB-448E-8F8F-10A583EBE24C}" destId="{ED672C26-C6C4-4066-B370-027C21B436DE}" srcOrd="3" destOrd="0" parTransId="{A61AC562-C4B6-4A9C-8705-9B8CF72360EC}" sibTransId="{D527D1CB-AC5C-4379-82A9-9D7F05349850}"/>
    <dgm:cxn modelId="{B1BC999D-6C9F-44BE-BAD4-5328DB5CB534}" type="presOf" srcId="{420C6A48-DF70-431E-BE0C-FDAC78CDF625}" destId="{26846CD7-DEBC-4707-986F-35A79526F3CF}" srcOrd="1" destOrd="0" presId="urn:microsoft.com/office/officeart/2008/layout/HalfCircleOrganizationChart"/>
    <dgm:cxn modelId="{7DCD02C7-ABF0-48F9-BCB5-5403BD27B663}" srcId="{A1EFE36F-2105-4EE5-901C-B6830D26B79B}" destId="{3D8CB5A9-BC8C-4408-A542-FDBEAB6F4E21}" srcOrd="1" destOrd="0" parTransId="{426E9A58-4388-4719-981E-95305BBB82B5}" sibTransId="{D45996FB-5940-41AA-B90D-2E67E2CA7AA6}"/>
    <dgm:cxn modelId="{70D504D0-49EC-4C09-A9C2-EA46597731E9}" type="presOf" srcId="{92C22A9F-549A-4FAA-B9ED-7EC4D483FFD7}" destId="{69293095-2C85-4CC8-B1C8-7324F7390B3E}" srcOrd="1" destOrd="0" presId="urn:microsoft.com/office/officeart/2008/layout/HalfCircleOrganizationChart"/>
    <dgm:cxn modelId="{7A3D6DEF-DFAD-466A-B44E-00B3D4D16361}" type="presOf" srcId="{F5D043E6-9A36-4449-ACDD-D60B6141FB94}" destId="{E246E2CF-70EE-4253-9FF4-5ABE642DFFD8}" srcOrd="1" destOrd="0" presId="urn:microsoft.com/office/officeart/2008/layout/HalfCircleOrganizationChart"/>
    <dgm:cxn modelId="{1E400D1D-0FE2-464C-A32F-ECFD8CA85427}" type="presOf" srcId="{32105437-454C-4B2B-A9D7-85F09B8BDA82}" destId="{85EDC937-CA39-474C-800C-85A95C0FA5C2}" srcOrd="0" destOrd="0" presId="urn:microsoft.com/office/officeart/2008/layout/HalfCircleOrganizationChart"/>
    <dgm:cxn modelId="{B6295513-EFAC-48C0-850E-BA1AF91C1A11}" type="presOf" srcId="{45E3D477-8E86-41CA-BF7E-E30080C18DEF}" destId="{82A186AA-C959-4C5A-9CC5-41F86DE77779}" srcOrd="0" destOrd="0" presId="urn:microsoft.com/office/officeart/2008/layout/HalfCircleOrganizationChart"/>
    <dgm:cxn modelId="{3697C5A2-485C-4CA7-85C8-546C0AC3DBD1}" type="presOf" srcId="{CED77DEE-6FF1-42D9-92A2-85AC56627F79}" destId="{C8A81DA7-CA2C-41A3-9585-B89BB8D867E8}" srcOrd="0" destOrd="0" presId="urn:microsoft.com/office/officeart/2008/layout/HalfCircleOrganizationChart"/>
    <dgm:cxn modelId="{519BD84D-AF0B-4D4A-BE8D-E735F306142C}" type="presOf" srcId="{A8C6E468-C5A4-404A-AF31-260F5361EB36}" destId="{B45F5B46-99D2-498C-9F05-45A00434A90F}" srcOrd="0" destOrd="0" presId="urn:microsoft.com/office/officeart/2008/layout/HalfCircleOrganizationChart"/>
    <dgm:cxn modelId="{FDCA4EA3-3385-4367-83E5-27B70B7A1C61}" srcId="{A1EFE36F-2105-4EE5-901C-B6830D26B79B}" destId="{FCBD12FC-097E-4779-AD66-6C20CC58B440}" srcOrd="0" destOrd="0" parTransId="{4138C979-ED16-4F23-8823-E77A128176AC}" sibTransId="{E188CB10-EBB5-4628-B351-F71D1C3D0FA6}"/>
    <dgm:cxn modelId="{252D566D-C835-4656-840D-0D1A804265E2}" srcId="{BF6DE78E-304A-404D-A166-0FC3276B782D}" destId="{8A07F1AA-DFD0-4CC1-9B75-06C992140B0A}" srcOrd="0" destOrd="0" parTransId="{51C98F22-DF4A-47D9-BB75-0EE9781055AB}" sibTransId="{DAFC5BC1-7178-4378-A8A5-9CF18CB17833}"/>
    <dgm:cxn modelId="{9CCB5D85-E22A-493F-A925-DBA102F24610}" type="presOf" srcId="{BF4CA6E3-FDDF-4E47-B864-512D0A40B157}" destId="{84D68FA6-B963-494E-AAC4-F7152F136E7E}" srcOrd="0" destOrd="0" presId="urn:microsoft.com/office/officeart/2008/layout/HalfCircleOrganizationChart"/>
    <dgm:cxn modelId="{C0D1AC80-5DDF-4B86-8C6B-308188222F04}" type="presOf" srcId="{9D3719B7-1768-4B7C-A3D6-148D7F50F64F}" destId="{61F3F828-2A54-4162-85FC-2EB6954E48EF}" srcOrd="1" destOrd="0" presId="urn:microsoft.com/office/officeart/2008/layout/HalfCircleOrganizationChart"/>
    <dgm:cxn modelId="{B323C7A5-8D80-4298-A426-D39B4662134F}" srcId="{A1EFE36F-2105-4EE5-901C-B6830D26B79B}" destId="{F5D043E6-9A36-4449-ACDD-D60B6141FB94}" srcOrd="3" destOrd="0" parTransId="{3FD66FAE-8C77-417E-A249-85F28C5C2684}" sibTransId="{E237252B-5AED-404A-A3C9-972440A4CCD6}"/>
    <dgm:cxn modelId="{91A0DBE7-3078-41F8-8436-1A877333E3EA}" srcId="{DB129AC0-6B61-4A03-B85B-D4D897E7D9D6}" destId="{9D3719B7-1768-4B7C-A3D6-148D7F50F64F}" srcOrd="1" destOrd="0" parTransId="{B19AF41F-4109-4AE4-A092-C68B2577E8D1}" sibTransId="{C413E32B-7B18-49FF-ADB9-16E791ED4A40}"/>
    <dgm:cxn modelId="{248C1CA5-63EA-4440-A1C9-0B2E2E2CBC7A}" type="presOf" srcId="{420C6A48-DF70-431E-BE0C-FDAC78CDF625}" destId="{780AF90D-C397-4D2A-BE25-3E8F1A6534B0}" srcOrd="0" destOrd="0" presId="urn:microsoft.com/office/officeart/2008/layout/HalfCircleOrganizationChart"/>
    <dgm:cxn modelId="{67EB4C46-8816-43E9-A110-BAB1AE5FF4E7}" srcId="{A1EFE36F-2105-4EE5-901C-B6830D26B79B}" destId="{1E4BFBE4-DABB-448E-8F8F-10A583EBE24C}" srcOrd="4" destOrd="0" parTransId="{45E3D477-8E86-41CA-BF7E-E30080C18DEF}" sibTransId="{20AE475D-F8B2-491E-A178-215F5AEA8364}"/>
    <dgm:cxn modelId="{04BBA5B8-9E50-4C7D-BD4E-F71C6EDF426D}" type="presOf" srcId="{45D855C0-04A4-4E0A-88DF-8328A798D28C}" destId="{26715CC9-5053-4F5E-A93B-1C15BF96AE49}" srcOrd="0" destOrd="0" presId="urn:microsoft.com/office/officeart/2008/layout/HalfCircleOrganizationChart"/>
    <dgm:cxn modelId="{EE5ED13A-BFFE-4D36-B0AD-DE530FCDA98C}" type="presOf" srcId="{BF6DE78E-304A-404D-A166-0FC3276B782D}" destId="{5EA7891C-67F9-4B99-A643-2D4C6248F9AC}" srcOrd="0" destOrd="0" presId="urn:microsoft.com/office/officeart/2008/layout/HalfCircleOrganizationChart"/>
    <dgm:cxn modelId="{5D41FD4D-35B3-4E40-AA2D-B26F4C320B3A}" srcId="{FCBD12FC-097E-4779-AD66-6C20CC58B440}" destId="{AA93E1E4-3FAA-4227-B71E-54377484D1BB}" srcOrd="4" destOrd="0" parTransId="{D1C3AF3D-588E-48CD-871C-40CBBA70A857}" sibTransId="{CFA854F5-BA45-42C4-8F09-96A9627109E0}"/>
    <dgm:cxn modelId="{D6BBFCDB-4329-43F9-AAC6-8F162C3260FD}" type="presOf" srcId="{92C22A9F-549A-4FAA-B9ED-7EC4D483FFD7}" destId="{B7EC0A29-BF0C-471C-871B-573E76C466DF}" srcOrd="0" destOrd="0" presId="urn:microsoft.com/office/officeart/2008/layout/HalfCircleOrganizationChart"/>
    <dgm:cxn modelId="{FBF79146-3B5F-4F45-9945-B0B50CC895DF}" type="presOf" srcId="{3FA91AA3-A2D2-4FC7-89FE-E01AD8AD40B2}" destId="{C88E427C-C129-41C0-B4D5-B4374A864178}" srcOrd="0" destOrd="0" presId="urn:microsoft.com/office/officeart/2008/layout/HalfCircleOrganizationChart"/>
    <dgm:cxn modelId="{76C31F82-5976-4E89-82EC-F2A709F73678}" type="presParOf" srcId="{7DA3F759-88FA-43C7-8C38-5D12B55AA4C9}" destId="{208C3BA2-9894-4B3D-9D18-27D57011EEA2}" srcOrd="0" destOrd="0" presId="urn:microsoft.com/office/officeart/2008/layout/HalfCircleOrganizationChart"/>
    <dgm:cxn modelId="{B5DBE6E1-C2A1-4297-8CB6-ADA07B8D9B1F}" type="presParOf" srcId="{208C3BA2-9894-4B3D-9D18-27D57011EEA2}" destId="{3F47AFD9-639E-45F3-8B81-4B9F5C5121DD}" srcOrd="0" destOrd="0" presId="urn:microsoft.com/office/officeart/2008/layout/HalfCircleOrganizationChart"/>
    <dgm:cxn modelId="{2FDAE3B4-B30C-4542-9468-3F8090614152}" type="presParOf" srcId="{3F47AFD9-639E-45F3-8B81-4B9F5C5121DD}" destId="{3B337E8B-540F-45B5-AFD1-911088B98E32}" srcOrd="0" destOrd="0" presId="urn:microsoft.com/office/officeart/2008/layout/HalfCircleOrganizationChart"/>
    <dgm:cxn modelId="{3BA06498-1355-4FA9-A498-2BA1F7378E56}" type="presParOf" srcId="{3F47AFD9-639E-45F3-8B81-4B9F5C5121DD}" destId="{C53FC089-33F3-48A8-B976-3F42DE23C7D9}" srcOrd="1" destOrd="0" presId="urn:microsoft.com/office/officeart/2008/layout/HalfCircleOrganizationChart"/>
    <dgm:cxn modelId="{064CC979-2411-4CD6-9738-C263F919606A}" type="presParOf" srcId="{3F47AFD9-639E-45F3-8B81-4B9F5C5121DD}" destId="{B8E35052-51FC-498F-88B0-F8220F278305}" srcOrd="2" destOrd="0" presId="urn:microsoft.com/office/officeart/2008/layout/HalfCircleOrganizationChart"/>
    <dgm:cxn modelId="{9A804A37-E969-4AB8-9126-87B2943B19B4}" type="presParOf" srcId="{3F47AFD9-639E-45F3-8B81-4B9F5C5121DD}" destId="{1FD7A400-C816-4DA9-9351-A3A4E3287F8E}" srcOrd="3" destOrd="0" presId="urn:microsoft.com/office/officeart/2008/layout/HalfCircleOrganizationChart"/>
    <dgm:cxn modelId="{806667A8-79AB-417E-ADF6-593F7F582A62}" type="presParOf" srcId="{208C3BA2-9894-4B3D-9D18-27D57011EEA2}" destId="{61F98611-20A5-4D81-B2E8-1A0AA83846F0}" srcOrd="1" destOrd="0" presId="urn:microsoft.com/office/officeart/2008/layout/HalfCircleOrganizationChart"/>
    <dgm:cxn modelId="{0B650E00-8AE7-407F-B4A6-74C08A374CE3}" type="presParOf" srcId="{61F98611-20A5-4D81-B2E8-1A0AA83846F0}" destId="{85D416DF-638A-4770-8B74-A4FA142F0808}" srcOrd="0" destOrd="0" presId="urn:microsoft.com/office/officeart/2008/layout/HalfCircleOrganizationChart"/>
    <dgm:cxn modelId="{F664E15D-C99F-4096-9312-81E1994536B7}" type="presParOf" srcId="{61F98611-20A5-4D81-B2E8-1A0AA83846F0}" destId="{C6CD9501-3067-408A-8867-57FAEC346874}" srcOrd="1" destOrd="0" presId="urn:microsoft.com/office/officeart/2008/layout/HalfCircleOrganizationChart"/>
    <dgm:cxn modelId="{3A325049-14DF-4CB2-95C2-0FE08F95A250}" type="presParOf" srcId="{C6CD9501-3067-408A-8867-57FAEC346874}" destId="{34CE4B29-5EBF-4F73-A94F-06DA95F36435}" srcOrd="0" destOrd="0" presId="urn:microsoft.com/office/officeart/2008/layout/HalfCircleOrganizationChart"/>
    <dgm:cxn modelId="{679DFE75-D0E2-4689-B26F-99D164B1E3BD}" type="presParOf" srcId="{34CE4B29-5EBF-4F73-A94F-06DA95F36435}" destId="{801C445D-46FF-4EBB-9D7E-F95050D5D60F}" srcOrd="0" destOrd="0" presId="urn:microsoft.com/office/officeart/2008/layout/HalfCircleOrganizationChart"/>
    <dgm:cxn modelId="{ED528A6F-CC57-4617-8152-EE16D464C9C8}" type="presParOf" srcId="{34CE4B29-5EBF-4F73-A94F-06DA95F36435}" destId="{26073B90-7D12-45C9-A332-435B764EDB55}" srcOrd="1" destOrd="0" presId="urn:microsoft.com/office/officeart/2008/layout/HalfCircleOrganizationChart"/>
    <dgm:cxn modelId="{74455A8A-93D0-43E7-A1D1-52152CAF46DE}" type="presParOf" srcId="{34CE4B29-5EBF-4F73-A94F-06DA95F36435}" destId="{2713C1F3-8054-4788-8907-C0C8523FF770}" srcOrd="2" destOrd="0" presId="urn:microsoft.com/office/officeart/2008/layout/HalfCircleOrganizationChart"/>
    <dgm:cxn modelId="{38CD4127-C050-48FA-AFA0-A2645EB0F6EC}" type="presParOf" srcId="{34CE4B29-5EBF-4F73-A94F-06DA95F36435}" destId="{4F4C46FB-DE07-4CB3-A58C-8888C5E13DA7}" srcOrd="3" destOrd="0" presId="urn:microsoft.com/office/officeart/2008/layout/HalfCircleOrganizationChart"/>
    <dgm:cxn modelId="{6E289B49-B57B-470F-A205-7629B49B2953}" type="presParOf" srcId="{C6CD9501-3067-408A-8867-57FAEC346874}" destId="{B947C690-E4EC-4889-843C-AFC6075C2C39}" srcOrd="1" destOrd="0" presId="urn:microsoft.com/office/officeart/2008/layout/HalfCircleOrganizationChart"/>
    <dgm:cxn modelId="{44ACD695-2FA7-432B-8926-F897DDFA9B2A}" type="presParOf" srcId="{B947C690-E4EC-4889-843C-AFC6075C2C39}" destId="{B8CBD2C8-7548-4BE1-8813-D1B0B8536440}" srcOrd="0" destOrd="0" presId="urn:microsoft.com/office/officeart/2008/layout/HalfCircleOrganizationChart"/>
    <dgm:cxn modelId="{395B9FEE-A45A-4159-975E-503BC84C9F11}" type="presParOf" srcId="{B947C690-E4EC-4889-843C-AFC6075C2C39}" destId="{89BC2E18-2C77-4303-BFBA-944C3531B844}" srcOrd="1" destOrd="0" presId="urn:microsoft.com/office/officeart/2008/layout/HalfCircleOrganizationChart"/>
    <dgm:cxn modelId="{1ED04E52-EDF8-4871-92D7-F89A233C28F9}" type="presParOf" srcId="{89BC2E18-2C77-4303-BFBA-944C3531B844}" destId="{EC685CD8-1B73-4665-AF2F-DBB3EAC57BCF}" srcOrd="0" destOrd="0" presId="urn:microsoft.com/office/officeart/2008/layout/HalfCircleOrganizationChart"/>
    <dgm:cxn modelId="{752A3661-0EDE-4E05-94C0-1B3DBF01393D}" type="presParOf" srcId="{EC685CD8-1B73-4665-AF2F-DBB3EAC57BCF}" destId="{BB494E1F-CC9C-4F89-BDFA-842EADD30386}" srcOrd="0" destOrd="0" presId="urn:microsoft.com/office/officeart/2008/layout/HalfCircleOrganizationChart"/>
    <dgm:cxn modelId="{9F1087D0-A0C7-4572-8043-2E48D4542FAC}" type="presParOf" srcId="{EC685CD8-1B73-4665-AF2F-DBB3EAC57BCF}" destId="{C1755F5C-54A2-450F-A0BC-B0D5EC1320A7}" srcOrd="1" destOrd="0" presId="urn:microsoft.com/office/officeart/2008/layout/HalfCircleOrganizationChart"/>
    <dgm:cxn modelId="{EDABFED3-B05C-4673-8774-38CDD739AAF7}" type="presParOf" srcId="{EC685CD8-1B73-4665-AF2F-DBB3EAC57BCF}" destId="{FD2C402B-336C-45E5-A158-A4C6199CCF81}" srcOrd="2" destOrd="0" presId="urn:microsoft.com/office/officeart/2008/layout/HalfCircleOrganizationChart"/>
    <dgm:cxn modelId="{93229E59-7DA5-4BC5-B02F-531369383927}" type="presParOf" srcId="{EC685CD8-1B73-4665-AF2F-DBB3EAC57BCF}" destId="{D3F02CAF-9CED-4966-A5EE-2EED8152CC63}" srcOrd="3" destOrd="0" presId="urn:microsoft.com/office/officeart/2008/layout/HalfCircleOrganizationChart"/>
    <dgm:cxn modelId="{1107EE01-0992-407E-90B3-09062D7F2054}" type="presParOf" srcId="{89BC2E18-2C77-4303-BFBA-944C3531B844}" destId="{CBB89030-C045-42D2-BD02-9F5DB6465DCE}" srcOrd="1" destOrd="0" presId="urn:microsoft.com/office/officeart/2008/layout/HalfCircleOrganizationChart"/>
    <dgm:cxn modelId="{0A8AC8EF-DE6F-493E-8C55-178F10617F0E}" type="presParOf" srcId="{89BC2E18-2C77-4303-BFBA-944C3531B844}" destId="{84D04C87-FD17-48D0-9FD5-5682A1AFF39C}" srcOrd="2" destOrd="0" presId="urn:microsoft.com/office/officeart/2008/layout/HalfCircleOrganizationChart"/>
    <dgm:cxn modelId="{69BACC56-B05D-476C-B4AE-88C62B470977}" type="presParOf" srcId="{B947C690-E4EC-4889-843C-AFC6075C2C39}" destId="{7FF28D7D-8E4E-4B7D-80C5-94F15C193317}" srcOrd="2" destOrd="0" presId="urn:microsoft.com/office/officeart/2008/layout/HalfCircleOrganizationChart"/>
    <dgm:cxn modelId="{20C000D8-15E1-425A-A3CF-25D60745DFC7}" type="presParOf" srcId="{B947C690-E4EC-4889-843C-AFC6075C2C39}" destId="{7D5A156B-18D9-4CE4-9517-4DDF932ADCED}" srcOrd="3" destOrd="0" presId="urn:microsoft.com/office/officeart/2008/layout/HalfCircleOrganizationChart"/>
    <dgm:cxn modelId="{5A30591E-4070-42E7-93B0-19F9FE797DE9}" type="presParOf" srcId="{7D5A156B-18D9-4CE4-9517-4DDF932ADCED}" destId="{161D596C-F15B-4A25-92D0-0337C82AFC48}" srcOrd="0" destOrd="0" presId="urn:microsoft.com/office/officeart/2008/layout/HalfCircleOrganizationChart"/>
    <dgm:cxn modelId="{649D4CEA-51A8-46E6-8AC6-D87BC5CFDEA1}" type="presParOf" srcId="{161D596C-F15B-4A25-92D0-0337C82AFC48}" destId="{CA35706C-E764-414A-889D-07953F4AD538}" srcOrd="0" destOrd="0" presId="urn:microsoft.com/office/officeart/2008/layout/HalfCircleOrganizationChart"/>
    <dgm:cxn modelId="{726B66F2-3138-4688-82D7-3A0D2B1E315B}" type="presParOf" srcId="{161D596C-F15B-4A25-92D0-0337C82AFC48}" destId="{510519AB-06D5-4FBE-B8DC-F0F2D1F3AD9A}" srcOrd="1" destOrd="0" presId="urn:microsoft.com/office/officeart/2008/layout/HalfCircleOrganizationChart"/>
    <dgm:cxn modelId="{213A97E2-7D77-467A-8C06-234F31037FB2}" type="presParOf" srcId="{161D596C-F15B-4A25-92D0-0337C82AFC48}" destId="{7546107B-69A1-4515-B747-D019D2FFF557}" srcOrd="2" destOrd="0" presId="urn:microsoft.com/office/officeart/2008/layout/HalfCircleOrganizationChart"/>
    <dgm:cxn modelId="{C1D9236E-BCD6-4268-8736-8D089BF1BD98}" type="presParOf" srcId="{161D596C-F15B-4A25-92D0-0337C82AFC48}" destId="{31DCCFE4-3350-4D05-B646-ED8BB6BD01A5}" srcOrd="3" destOrd="0" presId="urn:microsoft.com/office/officeart/2008/layout/HalfCircleOrganizationChart"/>
    <dgm:cxn modelId="{CCE4728A-BDD6-4927-8737-D11AFE4428DF}" type="presParOf" srcId="{7D5A156B-18D9-4CE4-9517-4DDF932ADCED}" destId="{54681756-F201-49BC-8EF3-062363BEC603}" srcOrd="1" destOrd="0" presId="urn:microsoft.com/office/officeart/2008/layout/HalfCircleOrganizationChart"/>
    <dgm:cxn modelId="{D12EA45D-AD46-43AE-BD34-09ABA2DED315}" type="presParOf" srcId="{7D5A156B-18D9-4CE4-9517-4DDF932ADCED}" destId="{195B910E-6123-45AF-9C2E-27729802348C}" srcOrd="2" destOrd="0" presId="urn:microsoft.com/office/officeart/2008/layout/HalfCircleOrganizationChart"/>
    <dgm:cxn modelId="{289FBBBD-1B94-478C-BA15-FB65E4E295C5}" type="presParOf" srcId="{B947C690-E4EC-4889-843C-AFC6075C2C39}" destId="{B45F5B46-99D2-498C-9F05-45A00434A90F}" srcOrd="4" destOrd="0" presId="urn:microsoft.com/office/officeart/2008/layout/HalfCircleOrganizationChart"/>
    <dgm:cxn modelId="{13484A79-77F0-4800-91F7-1DFC8EACCE13}" type="presParOf" srcId="{B947C690-E4EC-4889-843C-AFC6075C2C39}" destId="{6DC7A098-EF97-4228-BE51-70334D90A2B3}" srcOrd="5" destOrd="0" presId="urn:microsoft.com/office/officeart/2008/layout/HalfCircleOrganizationChart"/>
    <dgm:cxn modelId="{E50F9DDA-0581-43E0-8850-3204FF2C3C9C}" type="presParOf" srcId="{6DC7A098-EF97-4228-BE51-70334D90A2B3}" destId="{983E2EE8-9551-4ED3-8FE2-E1789F2278C2}" srcOrd="0" destOrd="0" presId="urn:microsoft.com/office/officeart/2008/layout/HalfCircleOrganizationChart"/>
    <dgm:cxn modelId="{733C9D4D-F9E2-401F-8027-0221383891CB}" type="presParOf" srcId="{983E2EE8-9551-4ED3-8FE2-E1789F2278C2}" destId="{26715CC9-5053-4F5E-A93B-1C15BF96AE49}" srcOrd="0" destOrd="0" presId="urn:microsoft.com/office/officeart/2008/layout/HalfCircleOrganizationChart"/>
    <dgm:cxn modelId="{44B02A6B-1913-4A9B-8B54-9233D0EC0755}" type="presParOf" srcId="{983E2EE8-9551-4ED3-8FE2-E1789F2278C2}" destId="{A5CFDC44-0161-4C7E-B35D-70DEBBCB0EAC}" srcOrd="1" destOrd="0" presId="urn:microsoft.com/office/officeart/2008/layout/HalfCircleOrganizationChart"/>
    <dgm:cxn modelId="{BC882A4F-4DFC-4D5D-902A-63A20B60E70F}" type="presParOf" srcId="{983E2EE8-9551-4ED3-8FE2-E1789F2278C2}" destId="{CB27E519-D029-4595-A15B-4C2433E6F1CB}" srcOrd="2" destOrd="0" presId="urn:microsoft.com/office/officeart/2008/layout/HalfCircleOrganizationChart"/>
    <dgm:cxn modelId="{85BD647B-79C5-4437-9633-211AFCDB05FB}" type="presParOf" srcId="{983E2EE8-9551-4ED3-8FE2-E1789F2278C2}" destId="{AA5D9C99-E02B-4F8D-8171-28C1A5FFDEE0}" srcOrd="3" destOrd="0" presId="urn:microsoft.com/office/officeart/2008/layout/HalfCircleOrganizationChart"/>
    <dgm:cxn modelId="{6937CD6B-4BFC-4938-938E-B48585D296B1}" type="presParOf" srcId="{6DC7A098-EF97-4228-BE51-70334D90A2B3}" destId="{61337E72-609A-494E-ADC7-6D26C070A0D7}" srcOrd="1" destOrd="0" presId="urn:microsoft.com/office/officeart/2008/layout/HalfCircleOrganizationChart"/>
    <dgm:cxn modelId="{09344D91-A120-4BD2-B053-FFE3A50D83A7}" type="presParOf" srcId="{6DC7A098-EF97-4228-BE51-70334D90A2B3}" destId="{70B95FDF-B47B-4228-8958-77A67E620F66}" srcOrd="2" destOrd="0" presId="urn:microsoft.com/office/officeart/2008/layout/HalfCircleOrganizationChart"/>
    <dgm:cxn modelId="{199C7255-DB60-4E67-893C-172BB3F868B4}" type="presParOf" srcId="{B947C690-E4EC-4889-843C-AFC6075C2C39}" destId="{EDC8FF4E-2077-420B-A3B9-7653064B7C0A}" srcOrd="6" destOrd="0" presId="urn:microsoft.com/office/officeart/2008/layout/HalfCircleOrganizationChart"/>
    <dgm:cxn modelId="{DDC8E278-2659-49E2-B574-BA98D006BE14}" type="presParOf" srcId="{B947C690-E4EC-4889-843C-AFC6075C2C39}" destId="{C96136B0-2DC4-4E0C-9994-3F1C7BB9F060}" srcOrd="7" destOrd="0" presId="urn:microsoft.com/office/officeart/2008/layout/HalfCircleOrganizationChart"/>
    <dgm:cxn modelId="{71EC1A48-77EF-4D5D-8DEB-B991994C1BFB}" type="presParOf" srcId="{C96136B0-2DC4-4E0C-9994-3F1C7BB9F060}" destId="{38AE6F05-9B0D-4CA6-9C8C-ABD45E781CFD}" srcOrd="0" destOrd="0" presId="urn:microsoft.com/office/officeart/2008/layout/HalfCircleOrganizationChart"/>
    <dgm:cxn modelId="{DABF4585-0A6E-433E-828D-388BC0D5B2E2}" type="presParOf" srcId="{38AE6F05-9B0D-4CA6-9C8C-ABD45E781CFD}" destId="{F622765C-B892-4CD3-A80E-79005507F4D4}" srcOrd="0" destOrd="0" presId="urn:microsoft.com/office/officeart/2008/layout/HalfCircleOrganizationChart"/>
    <dgm:cxn modelId="{D49CD8D2-199A-4D37-93E0-156773D85C3D}" type="presParOf" srcId="{38AE6F05-9B0D-4CA6-9C8C-ABD45E781CFD}" destId="{A2CC05A1-546C-4075-961B-A1EA4DDBF6EF}" srcOrd="1" destOrd="0" presId="urn:microsoft.com/office/officeart/2008/layout/HalfCircleOrganizationChart"/>
    <dgm:cxn modelId="{8E06837F-CD3D-461C-8548-C85985945831}" type="presParOf" srcId="{38AE6F05-9B0D-4CA6-9C8C-ABD45E781CFD}" destId="{D1EC2C12-42FC-41EB-A01A-8BDAB1DB45D9}" srcOrd="2" destOrd="0" presId="urn:microsoft.com/office/officeart/2008/layout/HalfCircleOrganizationChart"/>
    <dgm:cxn modelId="{53E29B78-F876-4FA1-9D78-85833FD8767E}" type="presParOf" srcId="{38AE6F05-9B0D-4CA6-9C8C-ABD45E781CFD}" destId="{68262876-3AE3-42E6-A48D-1977A8C1C9AB}" srcOrd="3" destOrd="0" presId="urn:microsoft.com/office/officeart/2008/layout/HalfCircleOrganizationChart"/>
    <dgm:cxn modelId="{E85E85AC-5600-4082-86C7-00F8E04B131B}" type="presParOf" srcId="{C96136B0-2DC4-4E0C-9994-3F1C7BB9F060}" destId="{9516755A-B0FB-454E-A777-8053F7A71FBF}" srcOrd="1" destOrd="0" presId="urn:microsoft.com/office/officeart/2008/layout/HalfCircleOrganizationChart"/>
    <dgm:cxn modelId="{CB135E20-E8CE-465C-8F6B-C608E25C527D}" type="presParOf" srcId="{C96136B0-2DC4-4E0C-9994-3F1C7BB9F060}" destId="{2A0C7135-EF0C-4992-9E07-E0AB86E84EF1}" srcOrd="2" destOrd="0" presId="urn:microsoft.com/office/officeart/2008/layout/HalfCircleOrganizationChart"/>
    <dgm:cxn modelId="{E43FBC9D-19D9-402F-BDDD-B9A8570EB9EA}" type="presParOf" srcId="{B947C690-E4EC-4889-843C-AFC6075C2C39}" destId="{346EFED0-B0E1-417D-8D20-A396FBAEEFC9}" srcOrd="8" destOrd="0" presId="urn:microsoft.com/office/officeart/2008/layout/HalfCircleOrganizationChart"/>
    <dgm:cxn modelId="{2833BFFE-7766-439C-8916-796441C0ACC0}" type="presParOf" srcId="{B947C690-E4EC-4889-843C-AFC6075C2C39}" destId="{AB641CFE-B1A7-414C-BF1B-C32D295929C0}" srcOrd="9" destOrd="0" presId="urn:microsoft.com/office/officeart/2008/layout/HalfCircleOrganizationChart"/>
    <dgm:cxn modelId="{F07B897F-65B8-4745-8AA2-1007495D0CBD}" type="presParOf" srcId="{AB641CFE-B1A7-414C-BF1B-C32D295929C0}" destId="{6750458D-69DE-4399-9C80-3252FD86C6F3}" srcOrd="0" destOrd="0" presId="urn:microsoft.com/office/officeart/2008/layout/HalfCircleOrganizationChart"/>
    <dgm:cxn modelId="{0453546E-364B-4839-849B-7DE5FDDAEC10}" type="presParOf" srcId="{6750458D-69DE-4399-9C80-3252FD86C6F3}" destId="{32F9D04F-E31D-4A0D-B950-C2B3204768B8}" srcOrd="0" destOrd="0" presId="urn:microsoft.com/office/officeart/2008/layout/HalfCircleOrganizationChart"/>
    <dgm:cxn modelId="{A7EBD373-70C8-45E5-9350-AD4F24AE5798}" type="presParOf" srcId="{6750458D-69DE-4399-9C80-3252FD86C6F3}" destId="{8B3420ED-9D98-46E4-823D-53F7E75068E6}" srcOrd="1" destOrd="0" presId="urn:microsoft.com/office/officeart/2008/layout/HalfCircleOrganizationChart"/>
    <dgm:cxn modelId="{397B7B12-3D1F-43BE-9BA3-D2FC6A7E1705}" type="presParOf" srcId="{6750458D-69DE-4399-9C80-3252FD86C6F3}" destId="{7FD30522-89F8-44EA-A73A-BA7D84123A91}" srcOrd="2" destOrd="0" presId="urn:microsoft.com/office/officeart/2008/layout/HalfCircleOrganizationChart"/>
    <dgm:cxn modelId="{FEB580D6-9923-4061-B8AC-1BFD03BF0D6A}" type="presParOf" srcId="{6750458D-69DE-4399-9C80-3252FD86C6F3}" destId="{60DD90DC-B7FB-4DA8-95A1-03BE4FC0367E}" srcOrd="3" destOrd="0" presId="urn:microsoft.com/office/officeart/2008/layout/HalfCircleOrganizationChart"/>
    <dgm:cxn modelId="{566DC538-446D-4B7A-90F6-BA59B1B8D01A}" type="presParOf" srcId="{AB641CFE-B1A7-414C-BF1B-C32D295929C0}" destId="{0634950D-56B6-4835-9E31-9806CB18FF6B}" srcOrd="1" destOrd="0" presId="urn:microsoft.com/office/officeart/2008/layout/HalfCircleOrganizationChart"/>
    <dgm:cxn modelId="{1A32335D-5F40-4F36-99B2-CAF4A9D68EE7}" type="presParOf" srcId="{AB641CFE-B1A7-414C-BF1B-C32D295929C0}" destId="{4D64013B-3909-426E-AD9B-9CC68AD1C417}" srcOrd="2" destOrd="0" presId="urn:microsoft.com/office/officeart/2008/layout/HalfCircleOrganizationChart"/>
    <dgm:cxn modelId="{6F8BF0B7-065B-4B01-9846-26C84E3874E5}" type="presParOf" srcId="{C6CD9501-3067-408A-8867-57FAEC346874}" destId="{AF5CBC47-DD28-4E64-8955-11C5D72E0430}" srcOrd="2" destOrd="0" presId="urn:microsoft.com/office/officeart/2008/layout/HalfCircleOrganizationChart"/>
    <dgm:cxn modelId="{2B2D2C1E-64BB-4C95-8B28-2D838E1F18A5}" type="presParOf" srcId="{61F98611-20A5-4D81-B2E8-1A0AA83846F0}" destId="{B9E4E4DE-3E57-4936-A710-C6423EE9DC5E}" srcOrd="2" destOrd="0" presId="urn:microsoft.com/office/officeart/2008/layout/HalfCircleOrganizationChart"/>
    <dgm:cxn modelId="{3B5BBBA1-D47A-420C-84B9-D737EB79A3C1}" type="presParOf" srcId="{61F98611-20A5-4D81-B2E8-1A0AA83846F0}" destId="{C1E8567C-336A-4AA3-A664-1786F75E36BB}" srcOrd="3" destOrd="0" presId="urn:microsoft.com/office/officeart/2008/layout/HalfCircleOrganizationChart"/>
    <dgm:cxn modelId="{4139B232-5622-4AE7-9DC7-09A5CCE61195}" type="presParOf" srcId="{C1E8567C-336A-4AA3-A664-1786F75E36BB}" destId="{9630927B-2803-4F77-8AEF-FF5819037D10}" srcOrd="0" destOrd="0" presId="urn:microsoft.com/office/officeart/2008/layout/HalfCircleOrganizationChart"/>
    <dgm:cxn modelId="{B8C1A939-07B7-4B02-8738-8A866FEACF2E}" type="presParOf" srcId="{9630927B-2803-4F77-8AEF-FF5819037D10}" destId="{6FB0B086-DEAB-4640-9D53-1E4B6ADBD348}" srcOrd="0" destOrd="0" presId="urn:microsoft.com/office/officeart/2008/layout/HalfCircleOrganizationChart"/>
    <dgm:cxn modelId="{31F9112B-9746-469C-B747-2E46CC80742F}" type="presParOf" srcId="{9630927B-2803-4F77-8AEF-FF5819037D10}" destId="{EBD85F81-6128-4937-A60C-649E1DC22B64}" srcOrd="1" destOrd="0" presId="urn:microsoft.com/office/officeart/2008/layout/HalfCircleOrganizationChart"/>
    <dgm:cxn modelId="{AE67D533-BF3E-4D95-B9E8-7D2DEB7A3CE5}" type="presParOf" srcId="{9630927B-2803-4F77-8AEF-FF5819037D10}" destId="{095FF213-FF86-4726-8749-643B08B365F6}" srcOrd="2" destOrd="0" presId="urn:microsoft.com/office/officeart/2008/layout/HalfCircleOrganizationChart"/>
    <dgm:cxn modelId="{709FA02E-18D3-4B5C-B266-179D44000BA5}" type="presParOf" srcId="{9630927B-2803-4F77-8AEF-FF5819037D10}" destId="{BE45D3A0-9DCA-4870-B5F8-B7E9DF26220F}" srcOrd="3" destOrd="0" presId="urn:microsoft.com/office/officeart/2008/layout/HalfCircleOrganizationChart"/>
    <dgm:cxn modelId="{7162124C-B5B5-4466-86BC-6EE29FD5B48D}" type="presParOf" srcId="{C1E8567C-336A-4AA3-A664-1786F75E36BB}" destId="{4A9D6A0D-71B0-4820-9E7E-87AAC876E301}" srcOrd="1" destOrd="0" presId="urn:microsoft.com/office/officeart/2008/layout/HalfCircleOrganizationChart"/>
    <dgm:cxn modelId="{F011472B-4A1B-43A1-B85C-80FE42D826C5}" type="presParOf" srcId="{4A9D6A0D-71B0-4820-9E7E-87AAC876E301}" destId="{C88E427C-C129-41C0-B4D5-B4374A864178}" srcOrd="0" destOrd="0" presId="urn:microsoft.com/office/officeart/2008/layout/HalfCircleOrganizationChart"/>
    <dgm:cxn modelId="{856946AC-9750-413D-BE24-57076279AA0C}" type="presParOf" srcId="{4A9D6A0D-71B0-4820-9E7E-87AAC876E301}" destId="{B8BD9C27-D57A-4962-9F82-D6530DB4D559}" srcOrd="1" destOrd="0" presId="urn:microsoft.com/office/officeart/2008/layout/HalfCircleOrganizationChart"/>
    <dgm:cxn modelId="{698428A7-D497-4B72-83BA-215F7F77C9E2}" type="presParOf" srcId="{B8BD9C27-D57A-4962-9F82-D6530DB4D559}" destId="{5EB95CD1-9143-4B71-A7DF-8FD4A2650364}" srcOrd="0" destOrd="0" presId="urn:microsoft.com/office/officeart/2008/layout/HalfCircleOrganizationChart"/>
    <dgm:cxn modelId="{821D7B5E-7BBB-48EA-A8F4-D409B20CFEE8}" type="presParOf" srcId="{5EB95CD1-9143-4B71-A7DF-8FD4A2650364}" destId="{5EA7891C-67F9-4B99-A643-2D4C6248F9AC}" srcOrd="0" destOrd="0" presId="urn:microsoft.com/office/officeart/2008/layout/HalfCircleOrganizationChart"/>
    <dgm:cxn modelId="{C99A3345-71CC-49A9-AECA-F80A7C3C1A96}" type="presParOf" srcId="{5EB95CD1-9143-4B71-A7DF-8FD4A2650364}" destId="{E19D5263-C146-471F-AC0F-018704375387}" srcOrd="1" destOrd="0" presId="urn:microsoft.com/office/officeart/2008/layout/HalfCircleOrganizationChart"/>
    <dgm:cxn modelId="{15A611F5-B001-45E2-A077-D07B3FD071AC}" type="presParOf" srcId="{5EB95CD1-9143-4B71-A7DF-8FD4A2650364}" destId="{40F512AE-A884-4986-8A50-05C09DD59466}" srcOrd="2" destOrd="0" presId="urn:microsoft.com/office/officeart/2008/layout/HalfCircleOrganizationChart"/>
    <dgm:cxn modelId="{917C3A2F-EC99-4319-86E9-F2057629EC05}" type="presParOf" srcId="{5EB95CD1-9143-4B71-A7DF-8FD4A2650364}" destId="{EFD8D796-32E3-4E34-85D7-3F1F037F9378}" srcOrd="3" destOrd="0" presId="urn:microsoft.com/office/officeart/2008/layout/HalfCircleOrganizationChart"/>
    <dgm:cxn modelId="{C838F50F-223E-4CBC-91DC-4C9F73319BAE}" type="presParOf" srcId="{B8BD9C27-D57A-4962-9F82-D6530DB4D559}" destId="{5210B834-0327-4C12-826C-A92133920ED4}" srcOrd="1" destOrd="0" presId="urn:microsoft.com/office/officeart/2008/layout/HalfCircleOrganizationChart"/>
    <dgm:cxn modelId="{545337BB-B342-4157-8057-452FC99F0CA7}" type="presParOf" srcId="{5210B834-0327-4C12-826C-A92133920ED4}" destId="{57361DA8-898C-46CE-96BD-ED45403C8904}" srcOrd="0" destOrd="0" presId="urn:microsoft.com/office/officeart/2008/layout/HalfCircleOrganizationChart"/>
    <dgm:cxn modelId="{FC36CC12-0779-4981-A06E-D290020C0E1E}" type="presParOf" srcId="{5210B834-0327-4C12-826C-A92133920ED4}" destId="{6BDF3B93-CF92-4CE6-BBEA-9B248412A68F}" srcOrd="1" destOrd="0" presId="urn:microsoft.com/office/officeart/2008/layout/HalfCircleOrganizationChart"/>
    <dgm:cxn modelId="{145CDE09-FFE0-4171-8215-900F685CC4B5}" type="presParOf" srcId="{6BDF3B93-CF92-4CE6-BBEA-9B248412A68F}" destId="{6F2EE5DD-5D9B-4771-A2FB-292A5FF2FA69}" srcOrd="0" destOrd="0" presId="urn:microsoft.com/office/officeart/2008/layout/HalfCircleOrganizationChart"/>
    <dgm:cxn modelId="{268B9139-51F8-4EAC-9036-E2FB95869D0A}" type="presParOf" srcId="{6F2EE5DD-5D9B-4771-A2FB-292A5FF2FA69}" destId="{37BD62CF-8F16-4406-8424-2E2491E93C64}" srcOrd="0" destOrd="0" presId="urn:microsoft.com/office/officeart/2008/layout/HalfCircleOrganizationChart"/>
    <dgm:cxn modelId="{FE129864-4B9A-4F89-A962-5A73C9C1B821}" type="presParOf" srcId="{6F2EE5DD-5D9B-4771-A2FB-292A5FF2FA69}" destId="{991474D8-0D9D-4EDF-91EC-70182BD7C55F}" srcOrd="1" destOrd="0" presId="urn:microsoft.com/office/officeart/2008/layout/HalfCircleOrganizationChart"/>
    <dgm:cxn modelId="{C7A2CE24-7AB6-4E0B-B0BA-08E845E8F790}" type="presParOf" srcId="{6F2EE5DD-5D9B-4771-A2FB-292A5FF2FA69}" destId="{D922BD3E-9F1E-4263-B86A-BB79B6D3FDD5}" srcOrd="2" destOrd="0" presId="urn:microsoft.com/office/officeart/2008/layout/HalfCircleOrganizationChart"/>
    <dgm:cxn modelId="{AB3BD2B9-B1B8-4D3E-BEF3-BF8C081EE50A}" type="presParOf" srcId="{6F2EE5DD-5D9B-4771-A2FB-292A5FF2FA69}" destId="{0BFF4116-C578-4027-83D1-C1405DE20B1B}" srcOrd="3" destOrd="0" presId="urn:microsoft.com/office/officeart/2008/layout/HalfCircleOrganizationChart"/>
    <dgm:cxn modelId="{BCCF6F1B-6A0F-4937-88C7-9781CA259F61}" type="presParOf" srcId="{6BDF3B93-CF92-4CE6-BBEA-9B248412A68F}" destId="{3053D3F4-324D-4BE9-B0A1-CA52744689B7}" srcOrd="1" destOrd="0" presId="urn:microsoft.com/office/officeart/2008/layout/HalfCircleOrganizationChart"/>
    <dgm:cxn modelId="{8C1C6ADD-F795-4D0A-8525-37A8861A49FC}" type="presParOf" srcId="{3053D3F4-324D-4BE9-B0A1-CA52744689B7}" destId="{96396BAD-18A7-4EB4-A4B5-C6DB7C3565A4}" srcOrd="0" destOrd="0" presId="urn:microsoft.com/office/officeart/2008/layout/HalfCircleOrganizationChart"/>
    <dgm:cxn modelId="{F44D250C-3460-42C6-A274-F4053E6CC6C0}" type="presParOf" srcId="{3053D3F4-324D-4BE9-B0A1-CA52744689B7}" destId="{8784CA81-A22D-4C74-8202-1EF3822A8659}" srcOrd="1" destOrd="0" presId="urn:microsoft.com/office/officeart/2008/layout/HalfCircleOrganizationChart"/>
    <dgm:cxn modelId="{AC0E5950-4F19-46DE-B7FA-05DA267CCEAA}" type="presParOf" srcId="{8784CA81-A22D-4C74-8202-1EF3822A8659}" destId="{AB1FA94C-70C5-4A09-A3DA-6C4EA4A30662}" srcOrd="0" destOrd="0" presId="urn:microsoft.com/office/officeart/2008/layout/HalfCircleOrganizationChart"/>
    <dgm:cxn modelId="{B6BB0A08-2629-4F45-9204-56402AC73891}" type="presParOf" srcId="{AB1FA94C-70C5-4A09-A3DA-6C4EA4A30662}" destId="{33F3C272-4BFC-4F46-AD88-E39013972668}" srcOrd="0" destOrd="0" presId="urn:microsoft.com/office/officeart/2008/layout/HalfCircleOrganizationChart"/>
    <dgm:cxn modelId="{D6C1139B-BF4B-4DD8-9D01-E359F93FA620}" type="presParOf" srcId="{AB1FA94C-70C5-4A09-A3DA-6C4EA4A30662}" destId="{EBBCFED7-DBA0-4E10-AFD9-87A042EC1D53}" srcOrd="1" destOrd="0" presId="urn:microsoft.com/office/officeart/2008/layout/HalfCircleOrganizationChart"/>
    <dgm:cxn modelId="{7B16FB0D-DB8D-4B27-9BD3-48514DFEEB29}" type="presParOf" srcId="{AB1FA94C-70C5-4A09-A3DA-6C4EA4A30662}" destId="{B3E0BA90-8C5B-4764-9371-A41B5C66359C}" srcOrd="2" destOrd="0" presId="urn:microsoft.com/office/officeart/2008/layout/HalfCircleOrganizationChart"/>
    <dgm:cxn modelId="{C49D50F9-5DEB-44BE-A74F-191274FF17ED}" type="presParOf" srcId="{AB1FA94C-70C5-4A09-A3DA-6C4EA4A30662}" destId="{26CD60C7-BB8B-4B31-9F9F-628A66438D74}" srcOrd="3" destOrd="0" presId="urn:microsoft.com/office/officeart/2008/layout/HalfCircleOrganizationChart"/>
    <dgm:cxn modelId="{E8D92FDD-D0D9-48D3-BCFE-D7D098A99A5B}" type="presParOf" srcId="{8784CA81-A22D-4C74-8202-1EF3822A8659}" destId="{2FBF792C-E3B2-4D32-9717-07D5E4AC9111}" srcOrd="1" destOrd="0" presId="urn:microsoft.com/office/officeart/2008/layout/HalfCircleOrganizationChart"/>
    <dgm:cxn modelId="{677FDCB0-36A4-45AB-80E9-7AD37389FEE3}" type="presParOf" srcId="{8784CA81-A22D-4C74-8202-1EF3822A8659}" destId="{BFA6AEA3-1754-443A-A8E7-070CA5315E93}" srcOrd="2" destOrd="0" presId="urn:microsoft.com/office/officeart/2008/layout/HalfCircleOrganizationChart"/>
    <dgm:cxn modelId="{2B065088-6C64-46F4-9085-4DE9724F6A24}" type="presParOf" srcId="{6BDF3B93-CF92-4CE6-BBEA-9B248412A68F}" destId="{857BC44A-B02E-4C69-887F-761A49F10455}" srcOrd="2" destOrd="0" presId="urn:microsoft.com/office/officeart/2008/layout/HalfCircleOrganizationChart"/>
    <dgm:cxn modelId="{BD4DC44F-C00F-4A5A-8E6F-12509B0B3EA4}" type="presParOf" srcId="{B8BD9C27-D57A-4962-9F82-D6530DB4D559}" destId="{5E331298-E674-4139-B7E2-A7D5A8BC93F5}" srcOrd="2" destOrd="0" presId="urn:microsoft.com/office/officeart/2008/layout/HalfCircleOrganizationChart"/>
    <dgm:cxn modelId="{01E45AF3-FCCB-4B94-B0AC-235F6F955F98}" type="presParOf" srcId="{C1E8567C-336A-4AA3-A664-1786F75E36BB}" destId="{B19C18BF-2C8D-46BB-BF89-2BB821885C94}" srcOrd="2" destOrd="0" presId="urn:microsoft.com/office/officeart/2008/layout/HalfCircleOrganizationChart"/>
    <dgm:cxn modelId="{1B770FA2-F19D-4BB6-AEA7-96366BDA94D2}" type="presParOf" srcId="{61F98611-20A5-4D81-B2E8-1A0AA83846F0}" destId="{48B4C853-0AF1-4688-8B4A-A67F2C958C6E}" srcOrd="4" destOrd="0" presId="urn:microsoft.com/office/officeart/2008/layout/HalfCircleOrganizationChart"/>
    <dgm:cxn modelId="{048010F2-7A65-4820-A302-2A4D775972D5}" type="presParOf" srcId="{61F98611-20A5-4D81-B2E8-1A0AA83846F0}" destId="{7EC2EF16-6990-4587-9194-DEBE83537CC4}" srcOrd="5" destOrd="0" presId="urn:microsoft.com/office/officeart/2008/layout/HalfCircleOrganizationChart"/>
    <dgm:cxn modelId="{0446EA24-7365-4468-817B-EADD4157449E}" type="presParOf" srcId="{7EC2EF16-6990-4587-9194-DEBE83537CC4}" destId="{4A3C890D-7BB5-4C61-B446-4865219ECEB7}" srcOrd="0" destOrd="0" presId="urn:microsoft.com/office/officeart/2008/layout/HalfCircleOrganizationChart"/>
    <dgm:cxn modelId="{E9495B66-BFDD-4B46-8D48-E37BB3B11895}" type="presParOf" srcId="{4A3C890D-7BB5-4C61-B446-4865219ECEB7}" destId="{AD7D2B76-7257-41F5-A664-8DE183FD4EDE}" srcOrd="0" destOrd="0" presId="urn:microsoft.com/office/officeart/2008/layout/HalfCircleOrganizationChart"/>
    <dgm:cxn modelId="{A33F7F44-8A9E-4DA7-A628-FD9C66BF968F}" type="presParOf" srcId="{4A3C890D-7BB5-4C61-B446-4865219ECEB7}" destId="{1D583D6D-2C93-48C0-A5DD-A83BD24E3321}" srcOrd="1" destOrd="0" presId="urn:microsoft.com/office/officeart/2008/layout/HalfCircleOrganizationChart"/>
    <dgm:cxn modelId="{5661BBAE-EE86-4C9D-9B53-464D132D320E}" type="presParOf" srcId="{4A3C890D-7BB5-4C61-B446-4865219ECEB7}" destId="{11A6D834-6A32-4BD5-A115-D9D2AB03EF8D}" srcOrd="2" destOrd="0" presId="urn:microsoft.com/office/officeart/2008/layout/HalfCircleOrganizationChart"/>
    <dgm:cxn modelId="{688DF501-4DC8-4AA3-AEF7-EF4A65941659}" type="presParOf" srcId="{4A3C890D-7BB5-4C61-B446-4865219ECEB7}" destId="{0A1B319F-2326-49F6-ABEB-3FE0AD6A841E}" srcOrd="3" destOrd="0" presId="urn:microsoft.com/office/officeart/2008/layout/HalfCircleOrganizationChart"/>
    <dgm:cxn modelId="{999234E8-0819-4CB9-BDE5-8D65207FFCAF}" type="presParOf" srcId="{7EC2EF16-6990-4587-9194-DEBE83537CC4}" destId="{5E8C16A8-6ECC-4854-973A-699083E65C75}" srcOrd="1" destOrd="0" presId="urn:microsoft.com/office/officeart/2008/layout/HalfCircleOrganizationChart"/>
    <dgm:cxn modelId="{2678F291-3BBA-4B38-A95A-7286236DB875}" type="presParOf" srcId="{5E8C16A8-6ECC-4854-973A-699083E65C75}" destId="{1B3342D4-307F-49C0-81D5-4BCCDF85AD91}" srcOrd="0" destOrd="0" presId="urn:microsoft.com/office/officeart/2008/layout/HalfCircleOrganizationChart"/>
    <dgm:cxn modelId="{46E8BF44-C568-4AFC-8021-353F3E6CB17A}" type="presParOf" srcId="{5E8C16A8-6ECC-4854-973A-699083E65C75}" destId="{46A90EA5-6C67-4C8F-8CA9-3BEC9904BD25}" srcOrd="1" destOrd="0" presId="urn:microsoft.com/office/officeart/2008/layout/HalfCircleOrganizationChart"/>
    <dgm:cxn modelId="{8C257B8A-B2E4-4A40-966B-837D71FFEF35}" type="presParOf" srcId="{46A90EA5-6C67-4C8F-8CA9-3BEC9904BD25}" destId="{F92846DD-F4D4-4E14-88AD-5B25C59DD040}" srcOrd="0" destOrd="0" presId="urn:microsoft.com/office/officeart/2008/layout/HalfCircleOrganizationChart"/>
    <dgm:cxn modelId="{7B8C5B33-A2F7-4C4D-9FD2-9E80D321C33D}" type="presParOf" srcId="{F92846DD-F4D4-4E14-88AD-5B25C59DD040}" destId="{B7EC0A29-BF0C-471C-871B-573E76C466DF}" srcOrd="0" destOrd="0" presId="urn:microsoft.com/office/officeart/2008/layout/HalfCircleOrganizationChart"/>
    <dgm:cxn modelId="{E3B36898-BE31-4A70-B11C-DA762526F809}" type="presParOf" srcId="{F92846DD-F4D4-4E14-88AD-5B25C59DD040}" destId="{CA3C0027-07C0-43D3-9DB9-36EFEA63979E}" srcOrd="1" destOrd="0" presId="urn:microsoft.com/office/officeart/2008/layout/HalfCircleOrganizationChart"/>
    <dgm:cxn modelId="{CE0A10AE-7962-45B5-9B74-811BD34D4616}" type="presParOf" srcId="{F92846DD-F4D4-4E14-88AD-5B25C59DD040}" destId="{0BCDC29E-397A-4F7D-BE30-3CE9DC37B1B9}" srcOrd="2" destOrd="0" presId="urn:microsoft.com/office/officeart/2008/layout/HalfCircleOrganizationChart"/>
    <dgm:cxn modelId="{FDCF248C-F10E-436E-8A7B-4450BE6E7A60}" type="presParOf" srcId="{F92846DD-F4D4-4E14-88AD-5B25C59DD040}" destId="{69293095-2C85-4CC8-B1C8-7324F7390B3E}" srcOrd="3" destOrd="0" presId="urn:microsoft.com/office/officeart/2008/layout/HalfCircleOrganizationChart"/>
    <dgm:cxn modelId="{77535156-2F63-4DC3-A7C9-EABDEC5BAB19}" type="presParOf" srcId="{46A90EA5-6C67-4C8F-8CA9-3BEC9904BD25}" destId="{FBC3B6FC-667A-490E-BA0D-2285F70E6C00}" srcOrd="1" destOrd="0" presId="urn:microsoft.com/office/officeart/2008/layout/HalfCircleOrganizationChart"/>
    <dgm:cxn modelId="{C2B172E5-68F7-4EC0-A3B0-2B7930F86AD4}" type="presParOf" srcId="{46A90EA5-6C67-4C8F-8CA9-3BEC9904BD25}" destId="{7DE39CAE-695D-4C1A-B4FE-CA36050F5A41}" srcOrd="2" destOrd="0" presId="urn:microsoft.com/office/officeart/2008/layout/HalfCircleOrganizationChart"/>
    <dgm:cxn modelId="{9AD3D44A-AA3B-484E-8124-65DF54CB6688}" type="presParOf" srcId="{5E8C16A8-6ECC-4854-973A-699083E65C75}" destId="{34519694-60A8-4615-A1CB-8BED43D4FA1F}" srcOrd="2" destOrd="0" presId="urn:microsoft.com/office/officeart/2008/layout/HalfCircleOrganizationChart"/>
    <dgm:cxn modelId="{6A0DA4F5-9F1C-4A08-80F6-B5B54AF5EC95}" type="presParOf" srcId="{5E8C16A8-6ECC-4854-973A-699083E65C75}" destId="{08F88FEA-3F85-44AB-81D9-EC81DEDCAA7F}" srcOrd="3" destOrd="0" presId="urn:microsoft.com/office/officeart/2008/layout/HalfCircleOrganizationChart"/>
    <dgm:cxn modelId="{717E15CC-517B-4BF0-B8DA-9C61B68E4F2F}" type="presParOf" srcId="{08F88FEA-3F85-44AB-81D9-EC81DEDCAA7F}" destId="{F0D730D8-FC6D-411E-B2BB-53477CE2AF1D}" srcOrd="0" destOrd="0" presId="urn:microsoft.com/office/officeart/2008/layout/HalfCircleOrganizationChart"/>
    <dgm:cxn modelId="{AFAA192B-6256-4E38-BC3B-27BD0E21FEFA}" type="presParOf" srcId="{F0D730D8-FC6D-411E-B2BB-53477CE2AF1D}" destId="{E0F0E7E2-9377-4A04-995F-181414033866}" srcOrd="0" destOrd="0" presId="urn:microsoft.com/office/officeart/2008/layout/HalfCircleOrganizationChart"/>
    <dgm:cxn modelId="{3924101F-C50A-4402-B682-FA114F204C3F}" type="presParOf" srcId="{F0D730D8-FC6D-411E-B2BB-53477CE2AF1D}" destId="{7694F4F5-9432-4215-8BAF-6F24F791BF02}" srcOrd="1" destOrd="0" presId="urn:microsoft.com/office/officeart/2008/layout/HalfCircleOrganizationChart"/>
    <dgm:cxn modelId="{A35EFC0E-72AC-4F56-8C76-FF5AE68690F9}" type="presParOf" srcId="{F0D730D8-FC6D-411E-B2BB-53477CE2AF1D}" destId="{CBD85B8D-F89F-488D-A194-29610953BA3E}" srcOrd="2" destOrd="0" presId="urn:microsoft.com/office/officeart/2008/layout/HalfCircleOrganizationChart"/>
    <dgm:cxn modelId="{142867E1-31EE-4B07-B2EE-7026271B9D63}" type="presParOf" srcId="{F0D730D8-FC6D-411E-B2BB-53477CE2AF1D}" destId="{61F3F828-2A54-4162-85FC-2EB6954E48EF}" srcOrd="3" destOrd="0" presId="urn:microsoft.com/office/officeart/2008/layout/HalfCircleOrganizationChart"/>
    <dgm:cxn modelId="{280FC692-52B0-47CF-9459-1C22DEF54A1B}" type="presParOf" srcId="{08F88FEA-3F85-44AB-81D9-EC81DEDCAA7F}" destId="{B0FCCFF8-7B07-4B6B-99D2-537143958080}" srcOrd="1" destOrd="0" presId="urn:microsoft.com/office/officeart/2008/layout/HalfCircleOrganizationChart"/>
    <dgm:cxn modelId="{24B5FDF4-A152-4476-B100-779044D90288}" type="presParOf" srcId="{08F88FEA-3F85-44AB-81D9-EC81DEDCAA7F}" destId="{DEA58EA4-8967-4B16-BC3F-54D8C8901992}" srcOrd="2" destOrd="0" presId="urn:microsoft.com/office/officeart/2008/layout/HalfCircleOrganizationChart"/>
    <dgm:cxn modelId="{A92398EF-7D3B-48C8-9F5A-3FCF5D60B11A}" type="presParOf" srcId="{5E8C16A8-6ECC-4854-973A-699083E65C75}" destId="{D3193080-A086-4420-A1EB-CB6709B0F3B6}" srcOrd="4" destOrd="0" presId="urn:microsoft.com/office/officeart/2008/layout/HalfCircleOrganizationChart"/>
    <dgm:cxn modelId="{707CFCC5-0A32-465F-8046-909FB3A877CA}" type="presParOf" srcId="{5E8C16A8-6ECC-4854-973A-699083E65C75}" destId="{ECF88F3B-AFFB-471C-BC01-2B780B3A6855}" srcOrd="5" destOrd="0" presId="urn:microsoft.com/office/officeart/2008/layout/HalfCircleOrganizationChart"/>
    <dgm:cxn modelId="{0BD45588-1308-4991-9B71-7A397956D163}" type="presParOf" srcId="{ECF88F3B-AFFB-471C-BC01-2B780B3A6855}" destId="{43E6CA84-DA77-4050-9B77-D25ED47E4CBD}" srcOrd="0" destOrd="0" presId="urn:microsoft.com/office/officeart/2008/layout/HalfCircleOrganizationChart"/>
    <dgm:cxn modelId="{E4CBC2D4-9CE7-431F-A6F6-476CB50350EA}" type="presParOf" srcId="{43E6CA84-DA77-4050-9B77-D25ED47E4CBD}" destId="{8C68DFD9-BBDA-4241-A0D9-CD27512360AB}" srcOrd="0" destOrd="0" presId="urn:microsoft.com/office/officeart/2008/layout/HalfCircleOrganizationChart"/>
    <dgm:cxn modelId="{63805637-56C1-49FD-A312-736013DD6210}" type="presParOf" srcId="{43E6CA84-DA77-4050-9B77-D25ED47E4CBD}" destId="{C0978D3D-7B8B-4AF2-8EAD-200D4842CD17}" srcOrd="1" destOrd="0" presId="urn:microsoft.com/office/officeart/2008/layout/HalfCircleOrganizationChart"/>
    <dgm:cxn modelId="{7D420F18-89B3-4E70-AF09-CE0FB7E58D10}" type="presParOf" srcId="{43E6CA84-DA77-4050-9B77-D25ED47E4CBD}" destId="{60161765-3E43-49A3-913E-4BEE09CBDDCF}" srcOrd="2" destOrd="0" presId="urn:microsoft.com/office/officeart/2008/layout/HalfCircleOrganizationChart"/>
    <dgm:cxn modelId="{13175E38-A396-45A0-823E-74429B996F3B}" type="presParOf" srcId="{43E6CA84-DA77-4050-9B77-D25ED47E4CBD}" destId="{7C4A2B7B-BFFF-49E7-BE5F-683491ABA7D3}" srcOrd="3" destOrd="0" presId="urn:microsoft.com/office/officeart/2008/layout/HalfCircleOrganizationChart"/>
    <dgm:cxn modelId="{4D271E9E-86B0-49FA-8169-B8359555AB50}" type="presParOf" srcId="{ECF88F3B-AFFB-471C-BC01-2B780B3A6855}" destId="{FFDFDF36-762A-4667-9FCA-7D09687020A2}" srcOrd="1" destOrd="0" presId="urn:microsoft.com/office/officeart/2008/layout/HalfCircleOrganizationChart"/>
    <dgm:cxn modelId="{973F0F98-7512-4EDE-AE2E-751B409B9A79}" type="presParOf" srcId="{FFDFDF36-762A-4667-9FCA-7D09687020A2}" destId="{19D24F4A-0D5C-477E-9766-021E5787E7EF}" srcOrd="0" destOrd="0" presId="urn:microsoft.com/office/officeart/2008/layout/HalfCircleOrganizationChart"/>
    <dgm:cxn modelId="{2D0EF99A-83F1-4B33-AA67-952D6EE57B52}" type="presParOf" srcId="{FFDFDF36-762A-4667-9FCA-7D09687020A2}" destId="{9995D48D-59A5-426A-94AA-F703619789C0}" srcOrd="1" destOrd="0" presId="urn:microsoft.com/office/officeart/2008/layout/HalfCircleOrganizationChart"/>
    <dgm:cxn modelId="{C2E63517-0F40-4201-9ACF-168E3747DACE}" type="presParOf" srcId="{9995D48D-59A5-426A-94AA-F703619789C0}" destId="{6F4EDA5C-670F-4311-AE0F-BB58D496003E}" srcOrd="0" destOrd="0" presId="urn:microsoft.com/office/officeart/2008/layout/HalfCircleOrganizationChart"/>
    <dgm:cxn modelId="{0E7F4631-8796-4008-8472-628E664DD8D6}" type="presParOf" srcId="{6F4EDA5C-670F-4311-AE0F-BB58D496003E}" destId="{2918517F-D315-421A-AE57-4C9FB87AB318}" srcOrd="0" destOrd="0" presId="urn:microsoft.com/office/officeart/2008/layout/HalfCircleOrganizationChart"/>
    <dgm:cxn modelId="{64989E2A-77EC-4CF0-9384-2817CE034903}" type="presParOf" srcId="{6F4EDA5C-670F-4311-AE0F-BB58D496003E}" destId="{9D5ECDBB-AA56-4ECF-A41F-EB13F427FEB8}" srcOrd="1" destOrd="0" presId="urn:microsoft.com/office/officeart/2008/layout/HalfCircleOrganizationChart"/>
    <dgm:cxn modelId="{95B2E5D9-7AFF-4FA7-A464-00DDA03BC577}" type="presParOf" srcId="{6F4EDA5C-670F-4311-AE0F-BB58D496003E}" destId="{8998E132-C0EF-44C4-9922-6028CB628F80}" srcOrd="2" destOrd="0" presId="urn:microsoft.com/office/officeart/2008/layout/HalfCircleOrganizationChart"/>
    <dgm:cxn modelId="{C90646E4-C661-451B-A389-C5F3BE18A1D2}" type="presParOf" srcId="{6F4EDA5C-670F-4311-AE0F-BB58D496003E}" destId="{746DDCC2-52F0-4FC5-B8E2-A5CC4E183AAC}" srcOrd="3" destOrd="0" presId="urn:microsoft.com/office/officeart/2008/layout/HalfCircleOrganizationChart"/>
    <dgm:cxn modelId="{C5A5481B-E93D-4FD3-AF7B-5F0B6B141D7E}" type="presParOf" srcId="{9995D48D-59A5-426A-94AA-F703619789C0}" destId="{1E492D98-7CA2-413F-AB89-93B9D69EC1C9}" srcOrd="1" destOrd="0" presId="urn:microsoft.com/office/officeart/2008/layout/HalfCircleOrganizationChart"/>
    <dgm:cxn modelId="{DF6B05A4-F457-4039-8C94-A932BEEA9D16}" type="presParOf" srcId="{9995D48D-59A5-426A-94AA-F703619789C0}" destId="{3407D35D-D1C1-486A-8023-0BDF3BC29FCE}" srcOrd="2" destOrd="0" presId="urn:microsoft.com/office/officeart/2008/layout/HalfCircleOrganizationChart"/>
    <dgm:cxn modelId="{59032F20-4289-49BE-AB27-EB9F7C43E358}" type="presParOf" srcId="{FFDFDF36-762A-4667-9FCA-7D09687020A2}" destId="{F07DA501-45EE-4A4D-9ABC-570BBC939422}" srcOrd="2" destOrd="0" presId="urn:microsoft.com/office/officeart/2008/layout/HalfCircleOrganizationChart"/>
    <dgm:cxn modelId="{1C711C8B-8A3C-4EF7-82E7-BFBE6EB97AB4}" type="presParOf" srcId="{FFDFDF36-762A-4667-9FCA-7D09687020A2}" destId="{42942236-2008-44D1-A23E-6BDD1B4CAD66}" srcOrd="3" destOrd="0" presId="urn:microsoft.com/office/officeart/2008/layout/HalfCircleOrganizationChart"/>
    <dgm:cxn modelId="{3B0D067E-04CD-4FC5-8837-87DF8E954937}" type="presParOf" srcId="{42942236-2008-44D1-A23E-6BDD1B4CAD66}" destId="{1C6ED2FD-49BF-4D53-90AC-1C7471BD15ED}" srcOrd="0" destOrd="0" presId="urn:microsoft.com/office/officeart/2008/layout/HalfCircleOrganizationChart"/>
    <dgm:cxn modelId="{A53FF95E-8162-4471-A246-E9659B8794F1}" type="presParOf" srcId="{1C6ED2FD-49BF-4D53-90AC-1C7471BD15ED}" destId="{AD38CCFF-E78D-4755-9ADF-2E8747811904}" srcOrd="0" destOrd="0" presId="urn:microsoft.com/office/officeart/2008/layout/HalfCircleOrganizationChart"/>
    <dgm:cxn modelId="{1C0C653A-A80F-4DCF-B7ED-C3D9C779A160}" type="presParOf" srcId="{1C6ED2FD-49BF-4D53-90AC-1C7471BD15ED}" destId="{7F242DAE-8954-4E49-98C6-3C235A4D2650}" srcOrd="1" destOrd="0" presId="urn:microsoft.com/office/officeart/2008/layout/HalfCircleOrganizationChart"/>
    <dgm:cxn modelId="{ECA86456-F7CA-46D9-8E68-006E3B6AC8CC}" type="presParOf" srcId="{1C6ED2FD-49BF-4D53-90AC-1C7471BD15ED}" destId="{BC4F7382-961A-4B27-8351-3922E1054AB9}" srcOrd="2" destOrd="0" presId="urn:microsoft.com/office/officeart/2008/layout/HalfCircleOrganizationChart"/>
    <dgm:cxn modelId="{D6CA69AD-A8D4-49F4-9AC3-4E26E77CBFE8}" type="presParOf" srcId="{1C6ED2FD-49BF-4D53-90AC-1C7471BD15ED}" destId="{C6D72DE8-ED10-4C73-81C8-E0A96D215699}" srcOrd="3" destOrd="0" presId="urn:microsoft.com/office/officeart/2008/layout/HalfCircleOrganizationChart"/>
    <dgm:cxn modelId="{367C5948-0D04-4C1A-AF8C-D013B11643D7}" type="presParOf" srcId="{42942236-2008-44D1-A23E-6BDD1B4CAD66}" destId="{DA385660-6593-4CD8-A42E-DECCDB2CFDC3}" srcOrd="1" destOrd="0" presId="urn:microsoft.com/office/officeart/2008/layout/HalfCircleOrganizationChart"/>
    <dgm:cxn modelId="{81EC31BA-1B9B-4A21-A63C-C4A6D7B02148}" type="presParOf" srcId="{42942236-2008-44D1-A23E-6BDD1B4CAD66}" destId="{86275815-767A-4458-90CF-ECDF9F57B29F}" srcOrd="2" destOrd="0" presId="urn:microsoft.com/office/officeart/2008/layout/HalfCircleOrganizationChart"/>
    <dgm:cxn modelId="{C86E7B79-A510-421B-A070-BE16E62E085C}" type="presParOf" srcId="{FFDFDF36-762A-4667-9FCA-7D09687020A2}" destId="{84D68FA6-B963-494E-AAC4-F7152F136E7E}" srcOrd="4" destOrd="0" presId="urn:microsoft.com/office/officeart/2008/layout/HalfCircleOrganizationChart"/>
    <dgm:cxn modelId="{6CC08930-2AB9-47E3-9281-BA312D7D1D46}" type="presParOf" srcId="{FFDFDF36-762A-4667-9FCA-7D09687020A2}" destId="{336AC983-7C97-4657-B0DB-DA079B7E06C7}" srcOrd="5" destOrd="0" presId="urn:microsoft.com/office/officeart/2008/layout/HalfCircleOrganizationChart"/>
    <dgm:cxn modelId="{3ECBCF2C-8F1B-4591-8E15-6A9EE9D906E6}" type="presParOf" srcId="{336AC983-7C97-4657-B0DB-DA079B7E06C7}" destId="{FE9C5003-EF0C-403B-980A-0749EF114BE2}" srcOrd="0" destOrd="0" presId="urn:microsoft.com/office/officeart/2008/layout/HalfCircleOrganizationChart"/>
    <dgm:cxn modelId="{1B73DBA4-4CF8-48AF-9B2F-8161B09A3384}" type="presParOf" srcId="{FE9C5003-EF0C-403B-980A-0749EF114BE2}" destId="{C50F5001-F5BA-4FF6-BB45-301EABD02865}" srcOrd="0" destOrd="0" presId="urn:microsoft.com/office/officeart/2008/layout/HalfCircleOrganizationChart"/>
    <dgm:cxn modelId="{015C0E85-CA64-4653-A3EA-0D1C9A850125}" type="presParOf" srcId="{FE9C5003-EF0C-403B-980A-0749EF114BE2}" destId="{3280F5E8-4CCB-4082-9BC1-E115E466BBD6}" srcOrd="1" destOrd="0" presId="urn:microsoft.com/office/officeart/2008/layout/HalfCircleOrganizationChart"/>
    <dgm:cxn modelId="{9FD73B78-F5BD-4B5B-98D7-F1E33A56CA8C}" type="presParOf" srcId="{FE9C5003-EF0C-403B-980A-0749EF114BE2}" destId="{1DB7650A-1F7A-4F4F-917A-33C531532B01}" srcOrd="2" destOrd="0" presId="urn:microsoft.com/office/officeart/2008/layout/HalfCircleOrganizationChart"/>
    <dgm:cxn modelId="{19C5A390-AB22-4414-BE30-4548FCC7049C}" type="presParOf" srcId="{FE9C5003-EF0C-403B-980A-0749EF114BE2}" destId="{EF2387D5-F8C3-4C2D-B4C8-129A77203D98}" srcOrd="3" destOrd="0" presId="urn:microsoft.com/office/officeart/2008/layout/HalfCircleOrganizationChart"/>
    <dgm:cxn modelId="{F1A3D7E4-F556-406F-8674-C943471A9A0B}" type="presParOf" srcId="{336AC983-7C97-4657-B0DB-DA079B7E06C7}" destId="{EC9A6640-C4D8-42EC-89B5-B7E03C61939C}" srcOrd="1" destOrd="0" presId="urn:microsoft.com/office/officeart/2008/layout/HalfCircleOrganizationChart"/>
    <dgm:cxn modelId="{95383ADE-CDF5-4E46-8557-2E4BDFD9537A}" type="presParOf" srcId="{336AC983-7C97-4657-B0DB-DA079B7E06C7}" destId="{C0546425-4FAA-43A8-BECE-C282F2197F66}" srcOrd="2" destOrd="0" presId="urn:microsoft.com/office/officeart/2008/layout/HalfCircleOrganizationChart"/>
    <dgm:cxn modelId="{F5436EEF-E74C-4010-8D09-D38AC4C334E2}" type="presParOf" srcId="{ECF88F3B-AFFB-471C-BC01-2B780B3A6855}" destId="{CF56AC08-4304-448B-93A4-18BD5F9A2880}" srcOrd="2" destOrd="0" presId="urn:microsoft.com/office/officeart/2008/layout/HalfCircleOrganizationChart"/>
    <dgm:cxn modelId="{94A2F8D0-25C7-4BEB-AD69-B4D36315EFA5}" type="presParOf" srcId="{7EC2EF16-6990-4587-9194-DEBE83537CC4}" destId="{9F869C30-EAAA-4A1A-B8E8-B004C91F0E8C}" srcOrd="2" destOrd="0" presId="urn:microsoft.com/office/officeart/2008/layout/HalfCircleOrganizationChart"/>
    <dgm:cxn modelId="{A3FA4B64-C206-4B37-A105-B31E872632AF}" type="presParOf" srcId="{61F98611-20A5-4D81-B2E8-1A0AA83846F0}" destId="{C78C2841-0E1F-4F3A-AA35-A2DAA429F98C}" srcOrd="6" destOrd="0" presId="urn:microsoft.com/office/officeart/2008/layout/HalfCircleOrganizationChart"/>
    <dgm:cxn modelId="{B30BEF41-0C68-49F5-BE2D-B2099EF6B983}" type="presParOf" srcId="{61F98611-20A5-4D81-B2E8-1A0AA83846F0}" destId="{73E9A661-A5D4-4AF6-BA2E-BA396865A912}" srcOrd="7" destOrd="0" presId="urn:microsoft.com/office/officeart/2008/layout/HalfCircleOrganizationChart"/>
    <dgm:cxn modelId="{835009EA-81AC-4E82-9B5C-A2D9F6EC4B9E}" type="presParOf" srcId="{73E9A661-A5D4-4AF6-BA2E-BA396865A912}" destId="{BECD02E1-5868-4060-89DC-4A2EEF7C0206}" srcOrd="0" destOrd="0" presId="urn:microsoft.com/office/officeart/2008/layout/HalfCircleOrganizationChart"/>
    <dgm:cxn modelId="{B8D7A0C7-2F21-407C-9FF3-AF6BD94791B0}" type="presParOf" srcId="{BECD02E1-5868-4060-89DC-4A2EEF7C0206}" destId="{EACE9CC6-13BE-416F-B46C-54BC488123DC}" srcOrd="0" destOrd="0" presId="urn:microsoft.com/office/officeart/2008/layout/HalfCircleOrganizationChart"/>
    <dgm:cxn modelId="{B103C821-8416-4FF5-A806-0B60C36052A5}" type="presParOf" srcId="{BECD02E1-5868-4060-89DC-4A2EEF7C0206}" destId="{875D3D23-0745-4441-8C3A-E734E7C0DC0A}" srcOrd="1" destOrd="0" presId="urn:microsoft.com/office/officeart/2008/layout/HalfCircleOrganizationChart"/>
    <dgm:cxn modelId="{82DDEAC3-B0DD-4881-BF1E-E9863EB2EF1D}" type="presParOf" srcId="{BECD02E1-5868-4060-89DC-4A2EEF7C0206}" destId="{7D5093CB-D391-4096-B632-8E0963D3F2A9}" srcOrd="2" destOrd="0" presId="urn:microsoft.com/office/officeart/2008/layout/HalfCircleOrganizationChart"/>
    <dgm:cxn modelId="{7AB7086F-5D92-47DA-9A29-9F66E4EAEA80}" type="presParOf" srcId="{BECD02E1-5868-4060-89DC-4A2EEF7C0206}" destId="{E246E2CF-70EE-4253-9FF4-5ABE642DFFD8}" srcOrd="3" destOrd="0" presId="urn:microsoft.com/office/officeart/2008/layout/HalfCircleOrganizationChart"/>
    <dgm:cxn modelId="{D19823A1-63FE-4E8D-9087-432FA8D3DA37}" type="presParOf" srcId="{73E9A661-A5D4-4AF6-BA2E-BA396865A912}" destId="{F40D9327-9682-4D79-B9D9-E36FF7AEB474}" srcOrd="1" destOrd="0" presId="urn:microsoft.com/office/officeart/2008/layout/HalfCircleOrganizationChart"/>
    <dgm:cxn modelId="{10D63991-DE02-42F0-AF49-0A70DBA9F0F1}" type="presParOf" srcId="{F40D9327-9682-4D79-B9D9-E36FF7AEB474}" destId="{38CE5554-C4EC-4728-80DA-F0555DF40F2A}" srcOrd="0" destOrd="0" presId="urn:microsoft.com/office/officeart/2008/layout/HalfCircleOrganizationChart"/>
    <dgm:cxn modelId="{ECF90A79-29C7-452E-A800-1170170927F7}" type="presParOf" srcId="{F40D9327-9682-4D79-B9D9-E36FF7AEB474}" destId="{25C26B84-418B-460A-9F1C-15D1D4484DAE}" srcOrd="1" destOrd="0" presId="urn:microsoft.com/office/officeart/2008/layout/HalfCircleOrganizationChart"/>
    <dgm:cxn modelId="{14BE715F-9F9B-4926-8202-3F0FDD8B9756}" type="presParOf" srcId="{25C26B84-418B-460A-9F1C-15D1D4484DAE}" destId="{C40123D2-D4B0-4C78-8E0D-28475107330F}" srcOrd="0" destOrd="0" presId="urn:microsoft.com/office/officeart/2008/layout/HalfCircleOrganizationChart"/>
    <dgm:cxn modelId="{5BF914F3-8EF7-4F87-8A5F-2AF13BA5A482}" type="presParOf" srcId="{C40123D2-D4B0-4C78-8E0D-28475107330F}" destId="{2E200A82-2879-464C-9948-53D6817BEB56}" srcOrd="0" destOrd="0" presId="urn:microsoft.com/office/officeart/2008/layout/HalfCircleOrganizationChart"/>
    <dgm:cxn modelId="{32DD2D5A-6D51-4FDD-95DE-40C3FEA03CF9}" type="presParOf" srcId="{C40123D2-D4B0-4C78-8E0D-28475107330F}" destId="{DEF190F6-A4F5-44EE-87C2-6E6E973F45A3}" srcOrd="1" destOrd="0" presId="urn:microsoft.com/office/officeart/2008/layout/HalfCircleOrganizationChart"/>
    <dgm:cxn modelId="{96838571-7F32-4FC0-A895-77D4830B8FE6}" type="presParOf" srcId="{C40123D2-D4B0-4C78-8E0D-28475107330F}" destId="{45E8472C-4A8B-413E-9524-130B987A28A8}" srcOrd="2" destOrd="0" presId="urn:microsoft.com/office/officeart/2008/layout/HalfCircleOrganizationChart"/>
    <dgm:cxn modelId="{5CC6091D-5213-43B3-AD76-50CEDD07E545}" type="presParOf" srcId="{C40123D2-D4B0-4C78-8E0D-28475107330F}" destId="{CDB9A016-7FDF-4EE7-83FC-9369030E9209}" srcOrd="3" destOrd="0" presId="urn:microsoft.com/office/officeart/2008/layout/HalfCircleOrganizationChart"/>
    <dgm:cxn modelId="{1EB44CE8-B82F-4CCA-AE7D-9DB0B96CD50B}" type="presParOf" srcId="{25C26B84-418B-460A-9F1C-15D1D4484DAE}" destId="{F4F8F5A8-F230-468E-B4E1-07822C969E51}" srcOrd="1" destOrd="0" presId="urn:microsoft.com/office/officeart/2008/layout/HalfCircleOrganizationChart"/>
    <dgm:cxn modelId="{12F17A6C-5DBB-4D9A-9F9F-A8D4B5ECBC95}" type="presParOf" srcId="{25C26B84-418B-460A-9F1C-15D1D4484DAE}" destId="{9926489C-3564-4A85-9F6C-51D0664229FB}" srcOrd="2" destOrd="0" presId="urn:microsoft.com/office/officeart/2008/layout/HalfCircleOrganizationChart"/>
    <dgm:cxn modelId="{246736D2-15AE-4F64-B7BB-28029C9A365C}" type="presParOf" srcId="{F40D9327-9682-4D79-B9D9-E36FF7AEB474}" destId="{4AE00279-E5D2-4160-A5B4-F84DEA6974B8}" srcOrd="2" destOrd="0" presId="urn:microsoft.com/office/officeart/2008/layout/HalfCircleOrganizationChart"/>
    <dgm:cxn modelId="{1D905615-1276-4F07-B837-421E0F8F7F7B}" type="presParOf" srcId="{F40D9327-9682-4D79-B9D9-E36FF7AEB474}" destId="{615A9784-3CF8-4524-8132-AF256272D84C}" srcOrd="3" destOrd="0" presId="urn:microsoft.com/office/officeart/2008/layout/HalfCircleOrganizationChart"/>
    <dgm:cxn modelId="{00DC5C5A-E575-4340-B550-8785A3F6EAA5}" type="presParOf" srcId="{615A9784-3CF8-4524-8132-AF256272D84C}" destId="{D8ED4969-9B8F-4EA6-B267-4DB41EA40229}" srcOrd="0" destOrd="0" presId="urn:microsoft.com/office/officeart/2008/layout/HalfCircleOrganizationChart"/>
    <dgm:cxn modelId="{8AFA2AF6-3371-414E-87FF-E291D3586B86}" type="presParOf" srcId="{D8ED4969-9B8F-4EA6-B267-4DB41EA40229}" destId="{780AF90D-C397-4D2A-BE25-3E8F1A6534B0}" srcOrd="0" destOrd="0" presId="urn:microsoft.com/office/officeart/2008/layout/HalfCircleOrganizationChart"/>
    <dgm:cxn modelId="{600F44C5-E9EB-4CFA-A0D6-8F0666412CAD}" type="presParOf" srcId="{D8ED4969-9B8F-4EA6-B267-4DB41EA40229}" destId="{8E48B0DE-6C0C-4B34-BB0C-BE63794ED6DB}" srcOrd="1" destOrd="0" presId="urn:microsoft.com/office/officeart/2008/layout/HalfCircleOrganizationChart"/>
    <dgm:cxn modelId="{891BF29B-3717-4DC1-A151-820D7B3EBB71}" type="presParOf" srcId="{D8ED4969-9B8F-4EA6-B267-4DB41EA40229}" destId="{044A2ECB-BB08-4799-A843-D30CB2DE0E91}" srcOrd="2" destOrd="0" presId="urn:microsoft.com/office/officeart/2008/layout/HalfCircleOrganizationChart"/>
    <dgm:cxn modelId="{CCCB6707-5293-4BAA-8FC4-7A43B9CF111E}" type="presParOf" srcId="{D8ED4969-9B8F-4EA6-B267-4DB41EA40229}" destId="{26846CD7-DEBC-4707-986F-35A79526F3CF}" srcOrd="3" destOrd="0" presId="urn:microsoft.com/office/officeart/2008/layout/HalfCircleOrganizationChart"/>
    <dgm:cxn modelId="{7CBF9A1E-71B1-4B57-9AF0-8BA1FDFC91FD}" type="presParOf" srcId="{615A9784-3CF8-4524-8132-AF256272D84C}" destId="{95358090-EBD5-406A-A6F3-58C97F8D1694}" srcOrd="1" destOrd="0" presId="urn:microsoft.com/office/officeart/2008/layout/HalfCircleOrganizationChart"/>
    <dgm:cxn modelId="{C344E6E1-3398-472C-9E5E-AE634238AFE7}" type="presParOf" srcId="{615A9784-3CF8-4524-8132-AF256272D84C}" destId="{D997DF90-24D4-4EA1-8F9E-ED5C4C4E8064}" srcOrd="2" destOrd="0" presId="urn:microsoft.com/office/officeart/2008/layout/HalfCircleOrganizationChart"/>
    <dgm:cxn modelId="{D43AD5FB-1D80-4B98-80D5-B20438BD54DC}" type="presParOf" srcId="{F40D9327-9682-4D79-B9D9-E36FF7AEB474}" destId="{35E0FFBD-1026-4ADB-BB47-8C027249E257}" srcOrd="4" destOrd="0" presId="urn:microsoft.com/office/officeart/2008/layout/HalfCircleOrganizationChart"/>
    <dgm:cxn modelId="{FE45BB3C-9A90-4380-AEF4-5FA018433FCF}" type="presParOf" srcId="{F40D9327-9682-4D79-B9D9-E36FF7AEB474}" destId="{FE5B8FA1-863B-4091-ABA3-C25E39C19D45}" srcOrd="5" destOrd="0" presId="urn:microsoft.com/office/officeart/2008/layout/HalfCircleOrganizationChart"/>
    <dgm:cxn modelId="{0CE3F6E0-FF10-4B66-8CF0-6F3765F7D637}" type="presParOf" srcId="{FE5B8FA1-863B-4091-ABA3-C25E39C19D45}" destId="{0F821492-B22B-4228-BE01-116151DCA061}" srcOrd="0" destOrd="0" presId="urn:microsoft.com/office/officeart/2008/layout/HalfCircleOrganizationChart"/>
    <dgm:cxn modelId="{D3E7C12E-7A00-44DA-86FB-D84D84D495F8}" type="presParOf" srcId="{0F821492-B22B-4228-BE01-116151DCA061}" destId="{C8A81DA7-CA2C-41A3-9585-B89BB8D867E8}" srcOrd="0" destOrd="0" presId="urn:microsoft.com/office/officeart/2008/layout/HalfCircleOrganizationChart"/>
    <dgm:cxn modelId="{ED5A7D14-498B-471B-B3D1-E74D27A7B7BE}" type="presParOf" srcId="{0F821492-B22B-4228-BE01-116151DCA061}" destId="{B76A01F9-331C-489C-ADE6-BF746C2B2FA5}" srcOrd="1" destOrd="0" presId="urn:microsoft.com/office/officeart/2008/layout/HalfCircleOrganizationChart"/>
    <dgm:cxn modelId="{14A04AA4-C095-4376-A9F4-B4FF795711BE}" type="presParOf" srcId="{0F821492-B22B-4228-BE01-116151DCA061}" destId="{E4D986BB-B8BA-44BB-919B-C9E8D0CB1A34}" srcOrd="2" destOrd="0" presId="urn:microsoft.com/office/officeart/2008/layout/HalfCircleOrganizationChart"/>
    <dgm:cxn modelId="{2B51D492-99F0-4C8E-BF66-D5B4AE21CFDB}" type="presParOf" srcId="{0F821492-B22B-4228-BE01-116151DCA061}" destId="{4B7FAD13-75A6-48E1-A257-B056AA43751B}" srcOrd="3" destOrd="0" presId="urn:microsoft.com/office/officeart/2008/layout/HalfCircleOrganizationChart"/>
    <dgm:cxn modelId="{5EEA18CC-159D-4A6C-A27F-93D238CDE027}" type="presParOf" srcId="{FE5B8FA1-863B-4091-ABA3-C25E39C19D45}" destId="{95C7919D-2071-42C9-86A1-DA05BDD68649}" srcOrd="1" destOrd="0" presId="urn:microsoft.com/office/officeart/2008/layout/HalfCircleOrganizationChart"/>
    <dgm:cxn modelId="{BE7B13D0-C807-4F83-B402-C25979872F7C}" type="presParOf" srcId="{FE5B8FA1-863B-4091-ABA3-C25E39C19D45}" destId="{47613C05-ACBD-47D4-BC45-E462B557893D}" srcOrd="2" destOrd="0" presId="urn:microsoft.com/office/officeart/2008/layout/HalfCircleOrganizationChart"/>
    <dgm:cxn modelId="{E277C64B-F170-450E-BE34-ECB24D9B6C7A}" type="presParOf" srcId="{73E9A661-A5D4-4AF6-BA2E-BA396865A912}" destId="{B1377419-5B1A-48E3-BD36-5D880083F883}" srcOrd="2" destOrd="0" presId="urn:microsoft.com/office/officeart/2008/layout/HalfCircleOrganizationChart"/>
    <dgm:cxn modelId="{B0D6DB47-7737-4B8A-B17B-55517421C93B}" type="presParOf" srcId="{61F98611-20A5-4D81-B2E8-1A0AA83846F0}" destId="{82A186AA-C959-4C5A-9CC5-41F86DE77779}" srcOrd="8" destOrd="0" presId="urn:microsoft.com/office/officeart/2008/layout/HalfCircleOrganizationChart"/>
    <dgm:cxn modelId="{335AA2FE-9E6B-46E6-9C67-FB4A31DEAAB7}" type="presParOf" srcId="{61F98611-20A5-4D81-B2E8-1A0AA83846F0}" destId="{EB313948-9CAC-483C-873D-3618C58ED792}" srcOrd="9" destOrd="0" presId="urn:microsoft.com/office/officeart/2008/layout/HalfCircleOrganizationChart"/>
    <dgm:cxn modelId="{01540679-EBF7-44AD-A3B6-CB92B3AA201B}" type="presParOf" srcId="{EB313948-9CAC-483C-873D-3618C58ED792}" destId="{845A14EE-7585-4407-896F-785049D4A0AD}" srcOrd="0" destOrd="0" presId="urn:microsoft.com/office/officeart/2008/layout/HalfCircleOrganizationChart"/>
    <dgm:cxn modelId="{D1214B7C-8AB3-4A17-AD69-5623978B6454}" type="presParOf" srcId="{845A14EE-7585-4407-896F-785049D4A0AD}" destId="{A89C22E6-E48A-41DE-8953-5C36224486D5}" srcOrd="0" destOrd="0" presId="urn:microsoft.com/office/officeart/2008/layout/HalfCircleOrganizationChart"/>
    <dgm:cxn modelId="{E0EBB4B4-E162-4D94-AF64-81159A8C368E}" type="presParOf" srcId="{845A14EE-7585-4407-896F-785049D4A0AD}" destId="{9032FB5F-1FBF-4176-B3C5-BD82CB59F672}" srcOrd="1" destOrd="0" presId="urn:microsoft.com/office/officeart/2008/layout/HalfCircleOrganizationChart"/>
    <dgm:cxn modelId="{004A038F-1EF5-45A4-A286-C75B1E2D4498}" type="presParOf" srcId="{845A14EE-7585-4407-896F-785049D4A0AD}" destId="{A7E9A8F0-759B-445F-9F7A-975C7AFDD725}" srcOrd="2" destOrd="0" presId="urn:microsoft.com/office/officeart/2008/layout/HalfCircleOrganizationChart"/>
    <dgm:cxn modelId="{DDADA825-A226-4A3F-A33E-DC52C6EFF7C0}" type="presParOf" srcId="{845A14EE-7585-4407-896F-785049D4A0AD}" destId="{BA46DE62-8A56-4D05-BF9A-2D89B3C538FB}" srcOrd="3" destOrd="0" presId="urn:microsoft.com/office/officeart/2008/layout/HalfCircleOrganizationChart"/>
    <dgm:cxn modelId="{FB0BFE97-A603-40C9-9600-13A90CACDB68}" type="presParOf" srcId="{EB313948-9CAC-483C-873D-3618C58ED792}" destId="{649F9CF6-E7CC-4543-B6ED-4FF0E4BD56E8}" srcOrd="1" destOrd="0" presId="urn:microsoft.com/office/officeart/2008/layout/HalfCircleOrganizationChart"/>
    <dgm:cxn modelId="{3F27CD5F-5D24-4F3F-92E4-7C1B89304CC2}" type="presParOf" srcId="{649F9CF6-E7CC-4543-B6ED-4FF0E4BD56E8}" destId="{7731CC0F-6A60-40E6-9160-8AF9C9BB7F68}" srcOrd="0" destOrd="0" presId="urn:microsoft.com/office/officeart/2008/layout/HalfCircleOrganizationChart"/>
    <dgm:cxn modelId="{0DAB294C-4BA2-48BF-A6B6-A1A1C30A40DF}" type="presParOf" srcId="{649F9CF6-E7CC-4543-B6ED-4FF0E4BD56E8}" destId="{176329B0-5EC3-421A-B7CC-F755EEEB90FC}" srcOrd="1" destOrd="0" presId="urn:microsoft.com/office/officeart/2008/layout/HalfCircleOrganizationChart"/>
    <dgm:cxn modelId="{8E09D296-4B0E-4839-857B-A1C0A7B38218}" type="presParOf" srcId="{176329B0-5EC3-421A-B7CC-F755EEEB90FC}" destId="{10A33ADE-4BA8-4D25-AA19-A36BAF031F18}" srcOrd="0" destOrd="0" presId="urn:microsoft.com/office/officeart/2008/layout/HalfCircleOrganizationChart"/>
    <dgm:cxn modelId="{DA9B2CE6-C4D2-48C5-B845-FA6E6287A0D2}" type="presParOf" srcId="{10A33ADE-4BA8-4D25-AA19-A36BAF031F18}" destId="{05A5DFDA-0F8A-4379-AB77-010E40C5B339}" srcOrd="0" destOrd="0" presId="urn:microsoft.com/office/officeart/2008/layout/HalfCircleOrganizationChart"/>
    <dgm:cxn modelId="{0C639784-A711-4EFC-A784-0613ADF9024B}" type="presParOf" srcId="{10A33ADE-4BA8-4D25-AA19-A36BAF031F18}" destId="{D616187C-F41C-46BB-8D0C-55156B60F66D}" srcOrd="1" destOrd="0" presId="urn:microsoft.com/office/officeart/2008/layout/HalfCircleOrganizationChart"/>
    <dgm:cxn modelId="{A2D165EB-DD2C-40B6-A8C0-8A553F413B0A}" type="presParOf" srcId="{10A33ADE-4BA8-4D25-AA19-A36BAF031F18}" destId="{F7F32FFA-7BA2-4AC7-A714-090BF1DFE1A8}" srcOrd="2" destOrd="0" presId="urn:microsoft.com/office/officeart/2008/layout/HalfCircleOrganizationChart"/>
    <dgm:cxn modelId="{EAC53586-60C1-40FE-AB82-CFC01A67BE84}" type="presParOf" srcId="{10A33ADE-4BA8-4D25-AA19-A36BAF031F18}" destId="{7D7D6EF5-1B61-4362-9284-7657A88CC674}" srcOrd="3" destOrd="0" presId="urn:microsoft.com/office/officeart/2008/layout/HalfCircleOrganizationChart"/>
    <dgm:cxn modelId="{9D6DF999-3F62-448A-B800-EA1534223889}" type="presParOf" srcId="{176329B0-5EC3-421A-B7CC-F755EEEB90FC}" destId="{A5F61DC9-3E5D-498B-B97C-3920F313CEA3}" srcOrd="1" destOrd="0" presId="urn:microsoft.com/office/officeart/2008/layout/HalfCircleOrganizationChart"/>
    <dgm:cxn modelId="{ECA799A3-071C-4577-AC3F-8D596103FBD1}" type="presParOf" srcId="{176329B0-5EC3-421A-B7CC-F755EEEB90FC}" destId="{18E67BD2-BD9D-4020-BDDB-9DFC38DA6569}" srcOrd="2" destOrd="0" presId="urn:microsoft.com/office/officeart/2008/layout/HalfCircleOrganizationChart"/>
    <dgm:cxn modelId="{D73D6D68-5755-4C6F-B1C7-83D2B572D893}" type="presParOf" srcId="{649F9CF6-E7CC-4543-B6ED-4FF0E4BD56E8}" destId="{85EDC937-CA39-474C-800C-85A95C0FA5C2}" srcOrd="2" destOrd="0" presId="urn:microsoft.com/office/officeart/2008/layout/HalfCircleOrganizationChart"/>
    <dgm:cxn modelId="{DAB29B1E-D84D-488C-95C8-64263847E49C}" type="presParOf" srcId="{649F9CF6-E7CC-4543-B6ED-4FF0E4BD56E8}" destId="{E4B9B70A-00A3-4766-AD04-73A851D9AE29}" srcOrd="3" destOrd="0" presId="urn:microsoft.com/office/officeart/2008/layout/HalfCircleOrganizationChart"/>
    <dgm:cxn modelId="{1F890829-733C-49EE-A475-4190D2F31E70}" type="presParOf" srcId="{E4B9B70A-00A3-4766-AD04-73A851D9AE29}" destId="{3FD3CDEA-7C4C-4AF9-BB8B-7B8FB7558A8F}" srcOrd="0" destOrd="0" presId="urn:microsoft.com/office/officeart/2008/layout/HalfCircleOrganizationChart"/>
    <dgm:cxn modelId="{18A9E44E-3416-4392-8666-915DC3658C70}" type="presParOf" srcId="{3FD3CDEA-7C4C-4AF9-BB8B-7B8FB7558A8F}" destId="{50E7AF40-FF71-474D-A745-78C2B878360A}" srcOrd="0" destOrd="0" presId="urn:microsoft.com/office/officeart/2008/layout/HalfCircleOrganizationChart"/>
    <dgm:cxn modelId="{F05AA949-21C9-42BE-8A58-4A9364B23E3D}" type="presParOf" srcId="{3FD3CDEA-7C4C-4AF9-BB8B-7B8FB7558A8F}" destId="{ED517186-DFA3-4965-B99B-AAED30376805}" srcOrd="1" destOrd="0" presId="urn:microsoft.com/office/officeart/2008/layout/HalfCircleOrganizationChart"/>
    <dgm:cxn modelId="{18629C6B-9BD7-4BF7-918C-1B619982A6B0}" type="presParOf" srcId="{3FD3CDEA-7C4C-4AF9-BB8B-7B8FB7558A8F}" destId="{40B00C36-091E-4A63-A922-9A39458F1D2C}" srcOrd="2" destOrd="0" presId="urn:microsoft.com/office/officeart/2008/layout/HalfCircleOrganizationChart"/>
    <dgm:cxn modelId="{CD0C7EDF-4B73-48E2-8B65-084B3FABD7CF}" type="presParOf" srcId="{3FD3CDEA-7C4C-4AF9-BB8B-7B8FB7558A8F}" destId="{EBA0AEA7-D13F-4C19-8CCD-B20257F15BD8}" srcOrd="3" destOrd="0" presId="urn:microsoft.com/office/officeart/2008/layout/HalfCircleOrganizationChart"/>
    <dgm:cxn modelId="{346EB910-118E-4E7A-A116-435542DEC052}" type="presParOf" srcId="{E4B9B70A-00A3-4766-AD04-73A851D9AE29}" destId="{A39E033C-7C31-4A11-9D19-29771B3025DC}" srcOrd="1" destOrd="0" presId="urn:microsoft.com/office/officeart/2008/layout/HalfCircleOrganizationChart"/>
    <dgm:cxn modelId="{91236752-E561-4EDB-A643-FD33E80085DD}" type="presParOf" srcId="{E4B9B70A-00A3-4766-AD04-73A851D9AE29}" destId="{9E0307FA-D53B-47FA-9BF3-44A7A1DF7A01}" srcOrd="2" destOrd="0" presId="urn:microsoft.com/office/officeart/2008/layout/HalfCircleOrganizationChart"/>
    <dgm:cxn modelId="{83907527-7A0C-4DEB-A024-B978DDEA95C5}" type="presParOf" srcId="{649F9CF6-E7CC-4543-B6ED-4FF0E4BD56E8}" destId="{2903147E-7891-40BA-857F-D64C3177BF49}" srcOrd="4" destOrd="0" presId="urn:microsoft.com/office/officeart/2008/layout/HalfCircleOrganizationChart"/>
    <dgm:cxn modelId="{E7EDFEA2-6F59-4F44-BC1E-E39DD0CA0B42}" type="presParOf" srcId="{649F9CF6-E7CC-4543-B6ED-4FF0E4BD56E8}" destId="{C89AB15F-E553-45FC-BEB8-0C9A662CDD34}" srcOrd="5" destOrd="0" presId="urn:microsoft.com/office/officeart/2008/layout/HalfCircleOrganizationChart"/>
    <dgm:cxn modelId="{ED81C55C-7CAF-414E-A3BD-63B4DEA4ABDF}" type="presParOf" srcId="{C89AB15F-E553-45FC-BEB8-0C9A662CDD34}" destId="{038467C4-90E6-45D2-9110-DBB1791AB0A4}" srcOrd="0" destOrd="0" presId="urn:microsoft.com/office/officeart/2008/layout/HalfCircleOrganizationChart"/>
    <dgm:cxn modelId="{498E9AE0-3C98-4052-877D-49C0B41FB687}" type="presParOf" srcId="{038467C4-90E6-45D2-9110-DBB1791AB0A4}" destId="{17016346-FF9C-4580-BB74-4D378D4A79BD}" srcOrd="0" destOrd="0" presId="urn:microsoft.com/office/officeart/2008/layout/HalfCircleOrganizationChart"/>
    <dgm:cxn modelId="{3E6CB302-1B94-454D-9E3E-2F203D598E25}" type="presParOf" srcId="{038467C4-90E6-45D2-9110-DBB1791AB0A4}" destId="{A7BDC792-15AA-4347-B40E-03B5A888E007}" srcOrd="1" destOrd="0" presId="urn:microsoft.com/office/officeart/2008/layout/HalfCircleOrganizationChart"/>
    <dgm:cxn modelId="{1DB6B774-42BD-4517-A517-2943CE41C6ED}" type="presParOf" srcId="{038467C4-90E6-45D2-9110-DBB1791AB0A4}" destId="{10D65A3D-1757-48D5-AD26-7376A61DBAD4}" srcOrd="2" destOrd="0" presId="urn:microsoft.com/office/officeart/2008/layout/HalfCircleOrganizationChart"/>
    <dgm:cxn modelId="{EBE6A126-3E39-47DA-9D5A-9CDEF8C039B9}" type="presParOf" srcId="{038467C4-90E6-45D2-9110-DBB1791AB0A4}" destId="{00A35BBC-0D3E-4700-B139-36B6EF9258BD}" srcOrd="3" destOrd="0" presId="urn:microsoft.com/office/officeart/2008/layout/HalfCircleOrganizationChart"/>
    <dgm:cxn modelId="{17B9EB7B-96A0-4AE8-ABFC-8B30E5C2BD4B}" type="presParOf" srcId="{C89AB15F-E553-45FC-BEB8-0C9A662CDD34}" destId="{D99D7C37-95BA-47C7-B2E2-58AB0EE8EAE7}" srcOrd="1" destOrd="0" presId="urn:microsoft.com/office/officeart/2008/layout/HalfCircleOrganizationChart"/>
    <dgm:cxn modelId="{CC4A1CD7-2F03-4D3A-8E13-F2D179A9B569}" type="presParOf" srcId="{C89AB15F-E553-45FC-BEB8-0C9A662CDD34}" destId="{433BDEDD-B91F-4BD4-A658-2C37DF944D85}" srcOrd="2" destOrd="0" presId="urn:microsoft.com/office/officeart/2008/layout/HalfCircleOrganizationChart"/>
    <dgm:cxn modelId="{FEAC7BB9-FF5D-48C1-A8C0-C69882A0421C}" type="presParOf" srcId="{649F9CF6-E7CC-4543-B6ED-4FF0E4BD56E8}" destId="{5BA3A718-0CBF-454C-B978-6D5E56124C96}" srcOrd="6" destOrd="0" presId="urn:microsoft.com/office/officeart/2008/layout/HalfCircleOrganizationChart"/>
    <dgm:cxn modelId="{1F10D451-4DF9-48A1-873B-572CB773138E}" type="presParOf" srcId="{649F9CF6-E7CC-4543-B6ED-4FF0E4BD56E8}" destId="{8DB6E5B0-50BE-44B0-BD91-32A7145B9CD0}" srcOrd="7" destOrd="0" presId="urn:microsoft.com/office/officeart/2008/layout/HalfCircleOrganizationChart"/>
    <dgm:cxn modelId="{52F7C11F-C6B8-466A-8ED2-B4B89903EE47}" type="presParOf" srcId="{8DB6E5B0-50BE-44B0-BD91-32A7145B9CD0}" destId="{11E6B730-C0B2-458C-9234-71B71949A2C4}" srcOrd="0" destOrd="0" presId="urn:microsoft.com/office/officeart/2008/layout/HalfCircleOrganizationChart"/>
    <dgm:cxn modelId="{283F11D6-700A-44BF-890A-8BF4FB899D8D}" type="presParOf" srcId="{11E6B730-C0B2-458C-9234-71B71949A2C4}" destId="{03661851-8D50-4BE8-A459-27111CA0F8FE}" srcOrd="0" destOrd="0" presId="urn:microsoft.com/office/officeart/2008/layout/HalfCircleOrganizationChart"/>
    <dgm:cxn modelId="{AE4D3A45-E8AC-44C6-BAF4-A3EEDE311795}" type="presParOf" srcId="{11E6B730-C0B2-458C-9234-71B71949A2C4}" destId="{B0D58729-DAD3-453D-B599-6ACA3A003611}" srcOrd="1" destOrd="0" presId="urn:microsoft.com/office/officeart/2008/layout/HalfCircleOrganizationChart"/>
    <dgm:cxn modelId="{E6708B28-476A-4DCD-9D02-8F6355E362B1}" type="presParOf" srcId="{11E6B730-C0B2-458C-9234-71B71949A2C4}" destId="{1429FFD6-F298-47C6-A1AB-B5EB8738BE96}" srcOrd="2" destOrd="0" presId="urn:microsoft.com/office/officeart/2008/layout/HalfCircleOrganizationChart"/>
    <dgm:cxn modelId="{60959097-53FF-4BFB-915E-D0173280585C}" type="presParOf" srcId="{11E6B730-C0B2-458C-9234-71B71949A2C4}" destId="{FD9411A7-2BC8-431E-AF84-940A1A44DFAD}" srcOrd="3" destOrd="0" presId="urn:microsoft.com/office/officeart/2008/layout/HalfCircleOrganizationChart"/>
    <dgm:cxn modelId="{EB660F9C-E54A-4223-885A-32F4E7173106}" type="presParOf" srcId="{8DB6E5B0-50BE-44B0-BD91-32A7145B9CD0}" destId="{6E7B0457-023B-4EE3-82D2-0D8171BDFC81}" srcOrd="1" destOrd="0" presId="urn:microsoft.com/office/officeart/2008/layout/HalfCircleOrganizationChart"/>
    <dgm:cxn modelId="{3885A8CB-3016-4753-A56A-A152E82F77D1}" type="presParOf" srcId="{8DB6E5B0-50BE-44B0-BD91-32A7145B9CD0}" destId="{67F9149D-301A-47B8-8EC7-EA3E20E9B2C6}" srcOrd="2" destOrd="0" presId="urn:microsoft.com/office/officeart/2008/layout/HalfCircleOrganizationChart"/>
    <dgm:cxn modelId="{97208487-530D-42F2-9877-5073AFB7A196}" type="presParOf" srcId="{EB313948-9CAC-483C-873D-3618C58ED792}" destId="{5B46199D-3541-48A3-B08D-55A76DB62C9E}" srcOrd="2" destOrd="0" presId="urn:microsoft.com/office/officeart/2008/layout/HalfCircleOrganizationChart"/>
    <dgm:cxn modelId="{636E9A0C-19F0-4CAD-B2FA-1B73B5F651F0}" type="presParOf" srcId="{208C3BA2-9894-4B3D-9D18-27D57011EEA2}" destId="{1F8987C1-D541-4FEA-8240-5F5273CCB1B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3A718-0CBF-454C-B978-6D5E56124C96}">
      <dsp:nvSpPr>
        <dsp:cNvPr id="0" name=""/>
        <dsp:cNvSpPr/>
      </dsp:nvSpPr>
      <dsp:spPr>
        <a:xfrm>
          <a:off x="7228156" y="1927611"/>
          <a:ext cx="395185" cy="2087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7610"/>
              </a:lnTo>
              <a:lnTo>
                <a:pt x="395185" y="208761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3147E-7891-40BA-857F-D64C3177BF49}">
      <dsp:nvSpPr>
        <dsp:cNvPr id="0" name=""/>
        <dsp:cNvSpPr/>
      </dsp:nvSpPr>
      <dsp:spPr>
        <a:xfrm>
          <a:off x="7228156" y="1927611"/>
          <a:ext cx="395185" cy="14776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7650"/>
              </a:lnTo>
              <a:lnTo>
                <a:pt x="395185" y="147765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EDC937-CA39-474C-800C-85A95C0FA5C2}">
      <dsp:nvSpPr>
        <dsp:cNvPr id="0" name=""/>
        <dsp:cNvSpPr/>
      </dsp:nvSpPr>
      <dsp:spPr>
        <a:xfrm>
          <a:off x="7228156" y="1927611"/>
          <a:ext cx="395185" cy="867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7689"/>
              </a:lnTo>
              <a:lnTo>
                <a:pt x="395185" y="86768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1CC0F-6A60-40E6-9160-8AF9C9BB7F68}">
      <dsp:nvSpPr>
        <dsp:cNvPr id="0" name=""/>
        <dsp:cNvSpPr/>
      </dsp:nvSpPr>
      <dsp:spPr>
        <a:xfrm>
          <a:off x="7228156" y="1927611"/>
          <a:ext cx="395185" cy="2577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729"/>
              </a:lnTo>
              <a:lnTo>
                <a:pt x="395185" y="25772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A186AA-C959-4C5A-9CC5-41F86DE77779}">
      <dsp:nvSpPr>
        <dsp:cNvPr id="0" name=""/>
        <dsp:cNvSpPr/>
      </dsp:nvSpPr>
      <dsp:spPr>
        <a:xfrm>
          <a:off x="3830420" y="1317651"/>
          <a:ext cx="3397736" cy="180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205"/>
              </a:lnTo>
              <a:lnTo>
                <a:pt x="3397736" y="90205"/>
              </a:lnTo>
              <a:lnTo>
                <a:pt x="3397736" y="18041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E0FFBD-1026-4ADB-BB47-8C027249E257}">
      <dsp:nvSpPr>
        <dsp:cNvPr id="0" name=""/>
        <dsp:cNvSpPr/>
      </dsp:nvSpPr>
      <dsp:spPr>
        <a:xfrm>
          <a:off x="6188647" y="1927611"/>
          <a:ext cx="395185" cy="14776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7650"/>
              </a:lnTo>
              <a:lnTo>
                <a:pt x="395185" y="147765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E00279-E5D2-4160-A5B4-F84DEA6974B8}">
      <dsp:nvSpPr>
        <dsp:cNvPr id="0" name=""/>
        <dsp:cNvSpPr/>
      </dsp:nvSpPr>
      <dsp:spPr>
        <a:xfrm>
          <a:off x="6188647" y="1927611"/>
          <a:ext cx="395185" cy="867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7689"/>
              </a:lnTo>
              <a:lnTo>
                <a:pt x="395185" y="86768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CE5554-C4EC-4728-80DA-F0555DF40F2A}">
      <dsp:nvSpPr>
        <dsp:cNvPr id="0" name=""/>
        <dsp:cNvSpPr/>
      </dsp:nvSpPr>
      <dsp:spPr>
        <a:xfrm>
          <a:off x="6188647" y="1927611"/>
          <a:ext cx="395185" cy="2577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729"/>
              </a:lnTo>
              <a:lnTo>
                <a:pt x="395185" y="25772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8C2841-0E1F-4F3A-AA35-A2DAA429F98C}">
      <dsp:nvSpPr>
        <dsp:cNvPr id="0" name=""/>
        <dsp:cNvSpPr/>
      </dsp:nvSpPr>
      <dsp:spPr>
        <a:xfrm>
          <a:off x="3830420" y="1317651"/>
          <a:ext cx="2358226" cy="180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205"/>
              </a:lnTo>
              <a:lnTo>
                <a:pt x="2358226" y="90205"/>
              </a:lnTo>
              <a:lnTo>
                <a:pt x="2358226" y="18041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D68FA6-B963-494E-AAC4-F7152F136E7E}">
      <dsp:nvSpPr>
        <dsp:cNvPr id="0" name=""/>
        <dsp:cNvSpPr/>
      </dsp:nvSpPr>
      <dsp:spPr>
        <a:xfrm>
          <a:off x="5149137" y="2537572"/>
          <a:ext cx="395185" cy="14776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7650"/>
              </a:lnTo>
              <a:lnTo>
                <a:pt x="395185" y="147765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DA501-45EE-4A4D-9ABC-570BBC939422}">
      <dsp:nvSpPr>
        <dsp:cNvPr id="0" name=""/>
        <dsp:cNvSpPr/>
      </dsp:nvSpPr>
      <dsp:spPr>
        <a:xfrm>
          <a:off x="5149137" y="2537572"/>
          <a:ext cx="395185" cy="867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7689"/>
              </a:lnTo>
              <a:lnTo>
                <a:pt x="395185" y="86768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D24F4A-0D5C-477E-9766-021E5787E7EF}">
      <dsp:nvSpPr>
        <dsp:cNvPr id="0" name=""/>
        <dsp:cNvSpPr/>
      </dsp:nvSpPr>
      <dsp:spPr>
        <a:xfrm>
          <a:off x="5149137" y="2537572"/>
          <a:ext cx="395185" cy="2577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729"/>
              </a:lnTo>
              <a:lnTo>
                <a:pt x="395185" y="25772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193080-A086-4420-A1EB-CB6709B0F3B6}">
      <dsp:nvSpPr>
        <dsp:cNvPr id="0" name=""/>
        <dsp:cNvSpPr/>
      </dsp:nvSpPr>
      <dsp:spPr>
        <a:xfrm>
          <a:off x="4109628" y="1927611"/>
          <a:ext cx="1039509" cy="180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205"/>
              </a:lnTo>
              <a:lnTo>
                <a:pt x="1039509" y="90205"/>
              </a:lnTo>
              <a:lnTo>
                <a:pt x="1039509" y="18041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519694-60A8-4615-A1CB-8BED43D4FA1F}">
      <dsp:nvSpPr>
        <dsp:cNvPr id="0" name=""/>
        <dsp:cNvSpPr/>
      </dsp:nvSpPr>
      <dsp:spPr>
        <a:xfrm>
          <a:off x="4063908" y="1927611"/>
          <a:ext cx="91440" cy="1804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041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3342D4-307F-49C0-81D5-4BCCDF85AD91}">
      <dsp:nvSpPr>
        <dsp:cNvPr id="0" name=""/>
        <dsp:cNvSpPr/>
      </dsp:nvSpPr>
      <dsp:spPr>
        <a:xfrm>
          <a:off x="3070118" y="1927611"/>
          <a:ext cx="1039509" cy="180410"/>
        </a:xfrm>
        <a:custGeom>
          <a:avLst/>
          <a:gdLst/>
          <a:ahLst/>
          <a:cxnLst/>
          <a:rect l="0" t="0" r="0" b="0"/>
          <a:pathLst>
            <a:path>
              <a:moveTo>
                <a:pt x="1039509" y="0"/>
              </a:moveTo>
              <a:lnTo>
                <a:pt x="1039509" y="90205"/>
              </a:lnTo>
              <a:lnTo>
                <a:pt x="0" y="90205"/>
              </a:lnTo>
              <a:lnTo>
                <a:pt x="0" y="18041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B4C853-0AF1-4688-8B4A-A67F2C958C6E}">
      <dsp:nvSpPr>
        <dsp:cNvPr id="0" name=""/>
        <dsp:cNvSpPr/>
      </dsp:nvSpPr>
      <dsp:spPr>
        <a:xfrm>
          <a:off x="3830420" y="1317651"/>
          <a:ext cx="279207" cy="180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205"/>
              </a:lnTo>
              <a:lnTo>
                <a:pt x="279207" y="90205"/>
              </a:lnTo>
              <a:lnTo>
                <a:pt x="279207" y="18041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96BAD-18A7-4EB4-A4B5-C6DB7C3565A4}">
      <dsp:nvSpPr>
        <dsp:cNvPr id="0" name=""/>
        <dsp:cNvSpPr/>
      </dsp:nvSpPr>
      <dsp:spPr>
        <a:xfrm>
          <a:off x="2030608" y="3147532"/>
          <a:ext cx="395185" cy="2577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729"/>
              </a:lnTo>
              <a:lnTo>
                <a:pt x="395185" y="25772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361DA8-898C-46CE-96BD-ED45403C8904}">
      <dsp:nvSpPr>
        <dsp:cNvPr id="0" name=""/>
        <dsp:cNvSpPr/>
      </dsp:nvSpPr>
      <dsp:spPr>
        <a:xfrm>
          <a:off x="1984888" y="2537572"/>
          <a:ext cx="91440" cy="1804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041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8E427C-C129-41C0-B4D5-B4374A864178}">
      <dsp:nvSpPr>
        <dsp:cNvPr id="0" name=""/>
        <dsp:cNvSpPr/>
      </dsp:nvSpPr>
      <dsp:spPr>
        <a:xfrm>
          <a:off x="1984888" y="1927611"/>
          <a:ext cx="91440" cy="1804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041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4E4DE-3E57-4936-A710-C6423EE9DC5E}">
      <dsp:nvSpPr>
        <dsp:cNvPr id="0" name=""/>
        <dsp:cNvSpPr/>
      </dsp:nvSpPr>
      <dsp:spPr>
        <a:xfrm>
          <a:off x="2030608" y="1317651"/>
          <a:ext cx="1799812" cy="180410"/>
        </a:xfrm>
        <a:custGeom>
          <a:avLst/>
          <a:gdLst/>
          <a:ahLst/>
          <a:cxnLst/>
          <a:rect l="0" t="0" r="0" b="0"/>
          <a:pathLst>
            <a:path>
              <a:moveTo>
                <a:pt x="1799812" y="0"/>
              </a:moveTo>
              <a:lnTo>
                <a:pt x="1799812" y="90205"/>
              </a:lnTo>
              <a:lnTo>
                <a:pt x="0" y="90205"/>
              </a:lnTo>
              <a:lnTo>
                <a:pt x="0" y="18041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6EFED0-B0E1-417D-8D20-A396FBAEEFC9}">
      <dsp:nvSpPr>
        <dsp:cNvPr id="0" name=""/>
        <dsp:cNvSpPr/>
      </dsp:nvSpPr>
      <dsp:spPr>
        <a:xfrm>
          <a:off x="432684" y="1927611"/>
          <a:ext cx="395185" cy="2697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7570"/>
              </a:lnTo>
              <a:lnTo>
                <a:pt x="395185" y="269757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8FF4E-2077-420B-A3B9-7653064B7C0A}">
      <dsp:nvSpPr>
        <dsp:cNvPr id="0" name=""/>
        <dsp:cNvSpPr/>
      </dsp:nvSpPr>
      <dsp:spPr>
        <a:xfrm>
          <a:off x="432684" y="1927611"/>
          <a:ext cx="395185" cy="2087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7610"/>
              </a:lnTo>
              <a:lnTo>
                <a:pt x="395185" y="208761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F5B46-99D2-498C-9F05-45A00434A90F}">
      <dsp:nvSpPr>
        <dsp:cNvPr id="0" name=""/>
        <dsp:cNvSpPr/>
      </dsp:nvSpPr>
      <dsp:spPr>
        <a:xfrm>
          <a:off x="432684" y="1927611"/>
          <a:ext cx="395185" cy="14776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7650"/>
              </a:lnTo>
              <a:lnTo>
                <a:pt x="395185" y="147765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F28D7D-8E4E-4B7D-80C5-94F15C193317}">
      <dsp:nvSpPr>
        <dsp:cNvPr id="0" name=""/>
        <dsp:cNvSpPr/>
      </dsp:nvSpPr>
      <dsp:spPr>
        <a:xfrm>
          <a:off x="432684" y="1927611"/>
          <a:ext cx="395185" cy="867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7689"/>
              </a:lnTo>
              <a:lnTo>
                <a:pt x="395185" y="86768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CBD2C8-7548-4BE1-8813-D1B0B8536440}">
      <dsp:nvSpPr>
        <dsp:cNvPr id="0" name=""/>
        <dsp:cNvSpPr/>
      </dsp:nvSpPr>
      <dsp:spPr>
        <a:xfrm>
          <a:off x="432684" y="1927611"/>
          <a:ext cx="395185" cy="2577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729"/>
              </a:lnTo>
              <a:lnTo>
                <a:pt x="395185" y="25772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416DF-638A-4770-8B74-A4FA142F0808}">
      <dsp:nvSpPr>
        <dsp:cNvPr id="0" name=""/>
        <dsp:cNvSpPr/>
      </dsp:nvSpPr>
      <dsp:spPr>
        <a:xfrm>
          <a:off x="432684" y="1317651"/>
          <a:ext cx="3397736" cy="180410"/>
        </a:xfrm>
        <a:custGeom>
          <a:avLst/>
          <a:gdLst/>
          <a:ahLst/>
          <a:cxnLst/>
          <a:rect l="0" t="0" r="0" b="0"/>
          <a:pathLst>
            <a:path>
              <a:moveTo>
                <a:pt x="3397736" y="0"/>
              </a:moveTo>
              <a:lnTo>
                <a:pt x="3397736" y="90205"/>
              </a:lnTo>
              <a:lnTo>
                <a:pt x="0" y="90205"/>
              </a:lnTo>
              <a:lnTo>
                <a:pt x="0" y="18041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3FC089-33F3-48A8-B976-3F42DE23C7D9}">
      <dsp:nvSpPr>
        <dsp:cNvPr id="0" name=""/>
        <dsp:cNvSpPr/>
      </dsp:nvSpPr>
      <dsp:spPr>
        <a:xfrm>
          <a:off x="3615646" y="888102"/>
          <a:ext cx="429549" cy="42954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35052-51FC-498F-88B0-F8220F278305}">
      <dsp:nvSpPr>
        <dsp:cNvPr id="0" name=""/>
        <dsp:cNvSpPr/>
      </dsp:nvSpPr>
      <dsp:spPr>
        <a:xfrm>
          <a:off x="3615646" y="888102"/>
          <a:ext cx="429549" cy="42954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337E8B-540F-45B5-AFD1-911088B98E32}">
      <dsp:nvSpPr>
        <dsp:cNvPr id="0" name=""/>
        <dsp:cNvSpPr/>
      </dsp:nvSpPr>
      <dsp:spPr>
        <a:xfrm>
          <a:off x="3400871" y="965421"/>
          <a:ext cx="859098" cy="27491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一所学校看什么</a:t>
          </a:r>
          <a:endParaRPr lang="zh-CN" altLang="en-US" sz="900" kern="1200" dirty="0"/>
        </a:p>
      </dsp:txBody>
      <dsp:txXfrm>
        <a:off x="3400871" y="965421"/>
        <a:ext cx="859098" cy="274911"/>
      </dsp:txXfrm>
    </dsp:sp>
    <dsp:sp modelId="{26073B90-7D12-45C9-A332-435B764EDB55}">
      <dsp:nvSpPr>
        <dsp:cNvPr id="0" name=""/>
        <dsp:cNvSpPr/>
      </dsp:nvSpPr>
      <dsp:spPr>
        <a:xfrm>
          <a:off x="217910" y="1498062"/>
          <a:ext cx="429549" cy="42954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13C1F3-8054-4788-8907-C0C8523FF770}">
      <dsp:nvSpPr>
        <dsp:cNvPr id="0" name=""/>
        <dsp:cNvSpPr/>
      </dsp:nvSpPr>
      <dsp:spPr>
        <a:xfrm>
          <a:off x="217910" y="1498062"/>
          <a:ext cx="429549" cy="42954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1C445D-46FF-4EBB-9D7E-F95050D5D60F}">
      <dsp:nvSpPr>
        <dsp:cNvPr id="0" name=""/>
        <dsp:cNvSpPr/>
      </dsp:nvSpPr>
      <dsp:spPr>
        <a:xfrm>
          <a:off x="3135" y="1575381"/>
          <a:ext cx="859098" cy="27491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学校概况</a:t>
          </a:r>
          <a:endParaRPr lang="zh-CN" altLang="en-US" sz="900" kern="1200" dirty="0"/>
        </a:p>
      </dsp:txBody>
      <dsp:txXfrm>
        <a:off x="3135" y="1575381"/>
        <a:ext cx="859098" cy="274911"/>
      </dsp:txXfrm>
    </dsp:sp>
    <dsp:sp modelId="{C1755F5C-54A2-450F-A0BC-B0D5EC1320A7}">
      <dsp:nvSpPr>
        <dsp:cNvPr id="0" name=""/>
        <dsp:cNvSpPr/>
      </dsp:nvSpPr>
      <dsp:spPr>
        <a:xfrm>
          <a:off x="776324" y="2108022"/>
          <a:ext cx="429549" cy="42954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2C402B-336C-45E5-A158-A4C6199CCF81}">
      <dsp:nvSpPr>
        <dsp:cNvPr id="0" name=""/>
        <dsp:cNvSpPr/>
      </dsp:nvSpPr>
      <dsp:spPr>
        <a:xfrm>
          <a:off x="776324" y="2108022"/>
          <a:ext cx="429549" cy="42954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494E1F-CC9C-4F89-BDFA-842EADD30386}">
      <dsp:nvSpPr>
        <dsp:cNvPr id="0" name=""/>
        <dsp:cNvSpPr/>
      </dsp:nvSpPr>
      <dsp:spPr>
        <a:xfrm>
          <a:off x="561549" y="2185341"/>
          <a:ext cx="859098" cy="27491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办学历史</a:t>
          </a:r>
          <a:endParaRPr lang="zh-CN" altLang="en-US" sz="900" kern="1200" dirty="0"/>
        </a:p>
      </dsp:txBody>
      <dsp:txXfrm>
        <a:off x="561549" y="2185341"/>
        <a:ext cx="859098" cy="274911"/>
      </dsp:txXfrm>
    </dsp:sp>
    <dsp:sp modelId="{510519AB-06D5-4FBE-B8DC-F0F2D1F3AD9A}">
      <dsp:nvSpPr>
        <dsp:cNvPr id="0" name=""/>
        <dsp:cNvSpPr/>
      </dsp:nvSpPr>
      <dsp:spPr>
        <a:xfrm>
          <a:off x="776324" y="2717982"/>
          <a:ext cx="429549" cy="42954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46107B-69A1-4515-B747-D019D2FFF557}">
      <dsp:nvSpPr>
        <dsp:cNvPr id="0" name=""/>
        <dsp:cNvSpPr/>
      </dsp:nvSpPr>
      <dsp:spPr>
        <a:xfrm>
          <a:off x="776324" y="2717982"/>
          <a:ext cx="429549" cy="42954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35706C-E764-414A-889D-07953F4AD538}">
      <dsp:nvSpPr>
        <dsp:cNvPr id="0" name=""/>
        <dsp:cNvSpPr/>
      </dsp:nvSpPr>
      <dsp:spPr>
        <a:xfrm>
          <a:off x="561549" y="2795301"/>
          <a:ext cx="859098" cy="27491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地理位置</a:t>
          </a:r>
          <a:endParaRPr lang="zh-CN" altLang="en-US" sz="900" kern="1200" dirty="0"/>
        </a:p>
      </dsp:txBody>
      <dsp:txXfrm>
        <a:off x="561549" y="2795301"/>
        <a:ext cx="859098" cy="274911"/>
      </dsp:txXfrm>
    </dsp:sp>
    <dsp:sp modelId="{A5CFDC44-0161-4C7E-B35D-70DEBBCB0EAC}">
      <dsp:nvSpPr>
        <dsp:cNvPr id="0" name=""/>
        <dsp:cNvSpPr/>
      </dsp:nvSpPr>
      <dsp:spPr>
        <a:xfrm>
          <a:off x="776324" y="3327942"/>
          <a:ext cx="429549" cy="42954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27E519-D029-4595-A15B-4C2433E6F1CB}">
      <dsp:nvSpPr>
        <dsp:cNvPr id="0" name=""/>
        <dsp:cNvSpPr/>
      </dsp:nvSpPr>
      <dsp:spPr>
        <a:xfrm>
          <a:off x="776324" y="3327942"/>
          <a:ext cx="429549" cy="42954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715CC9-5053-4F5E-A93B-1C15BF96AE49}">
      <dsp:nvSpPr>
        <dsp:cNvPr id="0" name=""/>
        <dsp:cNvSpPr/>
      </dsp:nvSpPr>
      <dsp:spPr>
        <a:xfrm>
          <a:off x="561549" y="3405261"/>
          <a:ext cx="859098" cy="27491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学校类型</a:t>
          </a:r>
          <a:endParaRPr lang="zh-CN" altLang="en-US" sz="900" kern="1200" dirty="0"/>
        </a:p>
      </dsp:txBody>
      <dsp:txXfrm>
        <a:off x="561549" y="3405261"/>
        <a:ext cx="859098" cy="274911"/>
      </dsp:txXfrm>
    </dsp:sp>
    <dsp:sp modelId="{A2CC05A1-546C-4075-961B-A1EA4DDBF6EF}">
      <dsp:nvSpPr>
        <dsp:cNvPr id="0" name=""/>
        <dsp:cNvSpPr/>
      </dsp:nvSpPr>
      <dsp:spPr>
        <a:xfrm>
          <a:off x="776324" y="3937903"/>
          <a:ext cx="429549" cy="42954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EC2C12-42FC-41EB-A01A-8BDAB1DB45D9}">
      <dsp:nvSpPr>
        <dsp:cNvPr id="0" name=""/>
        <dsp:cNvSpPr/>
      </dsp:nvSpPr>
      <dsp:spPr>
        <a:xfrm>
          <a:off x="776324" y="3937903"/>
          <a:ext cx="429549" cy="42954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22765C-B892-4CD3-A80E-79005507F4D4}">
      <dsp:nvSpPr>
        <dsp:cNvPr id="0" name=""/>
        <dsp:cNvSpPr/>
      </dsp:nvSpPr>
      <dsp:spPr>
        <a:xfrm>
          <a:off x="561549" y="4015222"/>
          <a:ext cx="859098" cy="27491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领导团队</a:t>
          </a:r>
          <a:endParaRPr lang="zh-CN" altLang="en-US" sz="900" kern="1200" dirty="0"/>
        </a:p>
      </dsp:txBody>
      <dsp:txXfrm>
        <a:off x="561549" y="4015222"/>
        <a:ext cx="859098" cy="274911"/>
      </dsp:txXfrm>
    </dsp:sp>
    <dsp:sp modelId="{8B3420ED-9D98-46E4-823D-53F7E75068E6}">
      <dsp:nvSpPr>
        <dsp:cNvPr id="0" name=""/>
        <dsp:cNvSpPr/>
      </dsp:nvSpPr>
      <dsp:spPr>
        <a:xfrm>
          <a:off x="776324" y="4547863"/>
          <a:ext cx="429549" cy="42954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D30522-89F8-44EA-A73A-BA7D84123A91}">
      <dsp:nvSpPr>
        <dsp:cNvPr id="0" name=""/>
        <dsp:cNvSpPr/>
      </dsp:nvSpPr>
      <dsp:spPr>
        <a:xfrm>
          <a:off x="776324" y="4547863"/>
          <a:ext cx="429549" cy="42954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F9D04F-E31D-4A0D-B950-C2B3204768B8}">
      <dsp:nvSpPr>
        <dsp:cNvPr id="0" name=""/>
        <dsp:cNvSpPr/>
      </dsp:nvSpPr>
      <dsp:spPr>
        <a:xfrm>
          <a:off x="561549" y="4625182"/>
          <a:ext cx="859098" cy="27491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知名校友</a:t>
          </a:r>
          <a:endParaRPr lang="zh-CN" altLang="en-US" sz="900" kern="1200" dirty="0"/>
        </a:p>
      </dsp:txBody>
      <dsp:txXfrm>
        <a:off x="561549" y="4625182"/>
        <a:ext cx="859098" cy="274911"/>
      </dsp:txXfrm>
    </dsp:sp>
    <dsp:sp modelId="{EBD85F81-6128-4937-A60C-649E1DC22B64}">
      <dsp:nvSpPr>
        <dsp:cNvPr id="0" name=""/>
        <dsp:cNvSpPr/>
      </dsp:nvSpPr>
      <dsp:spPr>
        <a:xfrm>
          <a:off x="1815834" y="1498062"/>
          <a:ext cx="429549" cy="42954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FF213-FF86-4726-8749-643B08B365F6}">
      <dsp:nvSpPr>
        <dsp:cNvPr id="0" name=""/>
        <dsp:cNvSpPr/>
      </dsp:nvSpPr>
      <dsp:spPr>
        <a:xfrm>
          <a:off x="1815834" y="1498062"/>
          <a:ext cx="429549" cy="42954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B0B086-DEAB-4640-9D53-1E4B6ADBD348}">
      <dsp:nvSpPr>
        <dsp:cNvPr id="0" name=""/>
        <dsp:cNvSpPr/>
      </dsp:nvSpPr>
      <dsp:spPr>
        <a:xfrm>
          <a:off x="1601059" y="1575381"/>
          <a:ext cx="859098" cy="27491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院系介绍</a:t>
          </a:r>
          <a:endParaRPr lang="zh-CN" altLang="en-US" sz="900" kern="1200" dirty="0"/>
        </a:p>
      </dsp:txBody>
      <dsp:txXfrm>
        <a:off x="1601059" y="1575381"/>
        <a:ext cx="859098" cy="274911"/>
      </dsp:txXfrm>
    </dsp:sp>
    <dsp:sp modelId="{E19D5263-C146-471F-AC0F-018704375387}">
      <dsp:nvSpPr>
        <dsp:cNvPr id="0" name=""/>
        <dsp:cNvSpPr/>
      </dsp:nvSpPr>
      <dsp:spPr>
        <a:xfrm>
          <a:off x="1815834" y="2108022"/>
          <a:ext cx="429549" cy="42954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F512AE-A884-4986-8A50-05C09DD59466}">
      <dsp:nvSpPr>
        <dsp:cNvPr id="0" name=""/>
        <dsp:cNvSpPr/>
      </dsp:nvSpPr>
      <dsp:spPr>
        <a:xfrm>
          <a:off x="1815834" y="2108022"/>
          <a:ext cx="429549" cy="42954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A7891C-67F9-4B99-A643-2D4C6248F9AC}">
      <dsp:nvSpPr>
        <dsp:cNvPr id="0" name=""/>
        <dsp:cNvSpPr/>
      </dsp:nvSpPr>
      <dsp:spPr>
        <a:xfrm>
          <a:off x="1601059" y="2185341"/>
          <a:ext cx="859098" cy="27491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二级学院</a:t>
          </a:r>
          <a:endParaRPr lang="zh-CN" altLang="en-US" sz="900" kern="1200" dirty="0"/>
        </a:p>
      </dsp:txBody>
      <dsp:txXfrm>
        <a:off x="1601059" y="2185341"/>
        <a:ext cx="859098" cy="274911"/>
      </dsp:txXfrm>
    </dsp:sp>
    <dsp:sp modelId="{991474D8-0D9D-4EDF-91EC-70182BD7C55F}">
      <dsp:nvSpPr>
        <dsp:cNvPr id="0" name=""/>
        <dsp:cNvSpPr/>
      </dsp:nvSpPr>
      <dsp:spPr>
        <a:xfrm>
          <a:off x="1815834" y="2717982"/>
          <a:ext cx="429549" cy="42954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22BD3E-9F1E-4263-B86A-BB79B6D3FDD5}">
      <dsp:nvSpPr>
        <dsp:cNvPr id="0" name=""/>
        <dsp:cNvSpPr/>
      </dsp:nvSpPr>
      <dsp:spPr>
        <a:xfrm>
          <a:off x="1815834" y="2717982"/>
          <a:ext cx="429549" cy="42954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BD62CF-8F16-4406-8424-2E2491E93C64}">
      <dsp:nvSpPr>
        <dsp:cNvPr id="0" name=""/>
        <dsp:cNvSpPr/>
      </dsp:nvSpPr>
      <dsp:spPr>
        <a:xfrm>
          <a:off x="1601059" y="2795301"/>
          <a:ext cx="859098" cy="27491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系别专业</a:t>
          </a:r>
          <a:endParaRPr lang="zh-CN" altLang="en-US" sz="900" kern="1200" dirty="0"/>
        </a:p>
      </dsp:txBody>
      <dsp:txXfrm>
        <a:off x="1601059" y="2795301"/>
        <a:ext cx="859098" cy="274911"/>
      </dsp:txXfrm>
    </dsp:sp>
    <dsp:sp modelId="{EBBCFED7-DBA0-4E10-AFD9-87A042EC1D53}">
      <dsp:nvSpPr>
        <dsp:cNvPr id="0" name=""/>
        <dsp:cNvSpPr/>
      </dsp:nvSpPr>
      <dsp:spPr>
        <a:xfrm>
          <a:off x="2374248" y="3327942"/>
          <a:ext cx="429549" cy="42954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E0BA90-8C5B-4764-9371-A41B5C66359C}">
      <dsp:nvSpPr>
        <dsp:cNvPr id="0" name=""/>
        <dsp:cNvSpPr/>
      </dsp:nvSpPr>
      <dsp:spPr>
        <a:xfrm>
          <a:off x="2374248" y="3327942"/>
          <a:ext cx="429549" cy="42954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F3C272-4BFC-4F46-AD88-E39013972668}">
      <dsp:nvSpPr>
        <dsp:cNvPr id="0" name=""/>
        <dsp:cNvSpPr/>
      </dsp:nvSpPr>
      <dsp:spPr>
        <a:xfrm>
          <a:off x="2159473" y="3405261"/>
          <a:ext cx="859098" cy="27491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培养方案</a:t>
          </a:r>
          <a:endParaRPr lang="zh-CN" altLang="en-US" sz="900" kern="1200" dirty="0"/>
        </a:p>
      </dsp:txBody>
      <dsp:txXfrm>
        <a:off x="2159473" y="3405261"/>
        <a:ext cx="859098" cy="274911"/>
      </dsp:txXfrm>
    </dsp:sp>
    <dsp:sp modelId="{1D583D6D-2C93-48C0-A5DD-A83BD24E3321}">
      <dsp:nvSpPr>
        <dsp:cNvPr id="0" name=""/>
        <dsp:cNvSpPr/>
      </dsp:nvSpPr>
      <dsp:spPr>
        <a:xfrm>
          <a:off x="3894853" y="1498062"/>
          <a:ext cx="429549" cy="42954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A6D834-6A32-4BD5-A115-D9D2AB03EF8D}">
      <dsp:nvSpPr>
        <dsp:cNvPr id="0" name=""/>
        <dsp:cNvSpPr/>
      </dsp:nvSpPr>
      <dsp:spPr>
        <a:xfrm>
          <a:off x="3894853" y="1498062"/>
          <a:ext cx="429549" cy="42954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7D2B76-7257-41F5-A664-8DE183FD4EDE}">
      <dsp:nvSpPr>
        <dsp:cNvPr id="0" name=""/>
        <dsp:cNvSpPr/>
      </dsp:nvSpPr>
      <dsp:spPr>
        <a:xfrm>
          <a:off x="3680078" y="1575381"/>
          <a:ext cx="859098" cy="27491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配套设施</a:t>
          </a:r>
          <a:endParaRPr lang="zh-CN" altLang="en-US" sz="900" kern="1200" dirty="0"/>
        </a:p>
      </dsp:txBody>
      <dsp:txXfrm>
        <a:off x="3680078" y="1575381"/>
        <a:ext cx="859098" cy="274911"/>
      </dsp:txXfrm>
    </dsp:sp>
    <dsp:sp modelId="{CA3C0027-07C0-43D3-9DB9-36EFEA63979E}">
      <dsp:nvSpPr>
        <dsp:cNvPr id="0" name=""/>
        <dsp:cNvSpPr/>
      </dsp:nvSpPr>
      <dsp:spPr>
        <a:xfrm>
          <a:off x="2855343" y="2108022"/>
          <a:ext cx="429549" cy="42954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CDC29E-397A-4F7D-BE30-3CE9DC37B1B9}">
      <dsp:nvSpPr>
        <dsp:cNvPr id="0" name=""/>
        <dsp:cNvSpPr/>
      </dsp:nvSpPr>
      <dsp:spPr>
        <a:xfrm>
          <a:off x="2855343" y="2108022"/>
          <a:ext cx="429549" cy="42954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EC0A29-BF0C-471C-871B-573E76C466DF}">
      <dsp:nvSpPr>
        <dsp:cNvPr id="0" name=""/>
        <dsp:cNvSpPr/>
      </dsp:nvSpPr>
      <dsp:spPr>
        <a:xfrm>
          <a:off x="2640568" y="2185341"/>
          <a:ext cx="859098" cy="27491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寝室设施</a:t>
          </a:r>
          <a:endParaRPr lang="zh-CN" altLang="en-US" sz="900" kern="1200" dirty="0"/>
        </a:p>
      </dsp:txBody>
      <dsp:txXfrm>
        <a:off x="2640568" y="2185341"/>
        <a:ext cx="859098" cy="274911"/>
      </dsp:txXfrm>
    </dsp:sp>
    <dsp:sp modelId="{7694F4F5-9432-4215-8BAF-6F24F791BF02}">
      <dsp:nvSpPr>
        <dsp:cNvPr id="0" name=""/>
        <dsp:cNvSpPr/>
      </dsp:nvSpPr>
      <dsp:spPr>
        <a:xfrm>
          <a:off x="3894853" y="2108022"/>
          <a:ext cx="429549" cy="42954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D85B8D-F89F-488D-A194-29610953BA3E}">
      <dsp:nvSpPr>
        <dsp:cNvPr id="0" name=""/>
        <dsp:cNvSpPr/>
      </dsp:nvSpPr>
      <dsp:spPr>
        <a:xfrm>
          <a:off x="3894853" y="2108022"/>
          <a:ext cx="429549" cy="42954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F0E7E2-9377-4A04-995F-181414033866}">
      <dsp:nvSpPr>
        <dsp:cNvPr id="0" name=""/>
        <dsp:cNvSpPr/>
      </dsp:nvSpPr>
      <dsp:spPr>
        <a:xfrm>
          <a:off x="3680078" y="2185341"/>
          <a:ext cx="859098" cy="27491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食堂设施</a:t>
          </a:r>
          <a:endParaRPr lang="zh-CN" altLang="en-US" sz="900" kern="1200" dirty="0"/>
        </a:p>
      </dsp:txBody>
      <dsp:txXfrm>
        <a:off x="3680078" y="2185341"/>
        <a:ext cx="859098" cy="274911"/>
      </dsp:txXfrm>
    </dsp:sp>
    <dsp:sp modelId="{C0978D3D-7B8B-4AF2-8EAD-200D4842CD17}">
      <dsp:nvSpPr>
        <dsp:cNvPr id="0" name=""/>
        <dsp:cNvSpPr/>
      </dsp:nvSpPr>
      <dsp:spPr>
        <a:xfrm>
          <a:off x="4934362" y="2108022"/>
          <a:ext cx="429549" cy="42954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61765-3E43-49A3-913E-4BEE09CBDDCF}">
      <dsp:nvSpPr>
        <dsp:cNvPr id="0" name=""/>
        <dsp:cNvSpPr/>
      </dsp:nvSpPr>
      <dsp:spPr>
        <a:xfrm>
          <a:off x="4934362" y="2108022"/>
          <a:ext cx="429549" cy="42954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68DFD9-BBDA-4241-A0D9-CD27512360AB}">
      <dsp:nvSpPr>
        <dsp:cNvPr id="0" name=""/>
        <dsp:cNvSpPr/>
      </dsp:nvSpPr>
      <dsp:spPr>
        <a:xfrm>
          <a:off x="4719588" y="2185341"/>
          <a:ext cx="859098" cy="27491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其他设施</a:t>
          </a:r>
          <a:endParaRPr lang="zh-CN" altLang="en-US" sz="900" kern="1200" dirty="0"/>
        </a:p>
      </dsp:txBody>
      <dsp:txXfrm>
        <a:off x="4719588" y="2185341"/>
        <a:ext cx="859098" cy="274911"/>
      </dsp:txXfrm>
    </dsp:sp>
    <dsp:sp modelId="{9D5ECDBB-AA56-4ECF-A41F-EB13F427FEB8}">
      <dsp:nvSpPr>
        <dsp:cNvPr id="0" name=""/>
        <dsp:cNvSpPr/>
      </dsp:nvSpPr>
      <dsp:spPr>
        <a:xfrm>
          <a:off x="5492777" y="2717982"/>
          <a:ext cx="429549" cy="42954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8E132-C0EF-44C4-9922-6028CB628F80}">
      <dsp:nvSpPr>
        <dsp:cNvPr id="0" name=""/>
        <dsp:cNvSpPr/>
      </dsp:nvSpPr>
      <dsp:spPr>
        <a:xfrm>
          <a:off x="5492777" y="2717982"/>
          <a:ext cx="429549" cy="42954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8517F-D315-421A-AE57-4C9FB87AB318}">
      <dsp:nvSpPr>
        <dsp:cNvPr id="0" name=""/>
        <dsp:cNvSpPr/>
      </dsp:nvSpPr>
      <dsp:spPr>
        <a:xfrm>
          <a:off x="5278002" y="2795301"/>
          <a:ext cx="859098" cy="27491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交通信息</a:t>
          </a:r>
          <a:endParaRPr lang="zh-CN" altLang="en-US" sz="900" kern="1200" dirty="0"/>
        </a:p>
      </dsp:txBody>
      <dsp:txXfrm>
        <a:off x="5278002" y="2795301"/>
        <a:ext cx="859098" cy="274911"/>
      </dsp:txXfrm>
    </dsp:sp>
    <dsp:sp modelId="{7F242DAE-8954-4E49-98C6-3C235A4D2650}">
      <dsp:nvSpPr>
        <dsp:cNvPr id="0" name=""/>
        <dsp:cNvSpPr/>
      </dsp:nvSpPr>
      <dsp:spPr>
        <a:xfrm>
          <a:off x="5492777" y="3327942"/>
          <a:ext cx="429549" cy="42954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4F7382-961A-4B27-8351-3922E1054AB9}">
      <dsp:nvSpPr>
        <dsp:cNvPr id="0" name=""/>
        <dsp:cNvSpPr/>
      </dsp:nvSpPr>
      <dsp:spPr>
        <a:xfrm>
          <a:off x="5492777" y="3327942"/>
          <a:ext cx="429549" cy="42954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38CCFF-E78D-4755-9ADF-2E8747811904}">
      <dsp:nvSpPr>
        <dsp:cNvPr id="0" name=""/>
        <dsp:cNvSpPr/>
      </dsp:nvSpPr>
      <dsp:spPr>
        <a:xfrm>
          <a:off x="5278002" y="3405261"/>
          <a:ext cx="859098" cy="27491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周边美食</a:t>
          </a:r>
          <a:endParaRPr lang="zh-CN" altLang="en-US" sz="900" kern="1200" dirty="0"/>
        </a:p>
      </dsp:txBody>
      <dsp:txXfrm>
        <a:off x="5278002" y="3405261"/>
        <a:ext cx="859098" cy="274911"/>
      </dsp:txXfrm>
    </dsp:sp>
    <dsp:sp modelId="{3280F5E8-4CCB-4082-9BC1-E115E466BBD6}">
      <dsp:nvSpPr>
        <dsp:cNvPr id="0" name=""/>
        <dsp:cNvSpPr/>
      </dsp:nvSpPr>
      <dsp:spPr>
        <a:xfrm>
          <a:off x="5492777" y="3937903"/>
          <a:ext cx="429549" cy="42954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B7650A-1F7A-4F4F-917A-33C531532B01}">
      <dsp:nvSpPr>
        <dsp:cNvPr id="0" name=""/>
        <dsp:cNvSpPr/>
      </dsp:nvSpPr>
      <dsp:spPr>
        <a:xfrm>
          <a:off x="5492777" y="3937903"/>
          <a:ext cx="429549" cy="42954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F5001-F5BA-4FF6-BB45-301EABD02865}">
      <dsp:nvSpPr>
        <dsp:cNvPr id="0" name=""/>
        <dsp:cNvSpPr/>
      </dsp:nvSpPr>
      <dsp:spPr>
        <a:xfrm>
          <a:off x="5278002" y="4015222"/>
          <a:ext cx="859098" cy="27491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周边娱乐</a:t>
          </a:r>
          <a:endParaRPr lang="zh-CN" altLang="en-US" sz="900" kern="1200" dirty="0"/>
        </a:p>
      </dsp:txBody>
      <dsp:txXfrm>
        <a:off x="5278002" y="4015222"/>
        <a:ext cx="859098" cy="274911"/>
      </dsp:txXfrm>
    </dsp:sp>
    <dsp:sp modelId="{875D3D23-0745-4441-8C3A-E734E7C0DC0A}">
      <dsp:nvSpPr>
        <dsp:cNvPr id="0" name=""/>
        <dsp:cNvSpPr/>
      </dsp:nvSpPr>
      <dsp:spPr>
        <a:xfrm>
          <a:off x="5973872" y="1498062"/>
          <a:ext cx="429549" cy="42954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5093CB-D391-4096-B632-8E0963D3F2A9}">
      <dsp:nvSpPr>
        <dsp:cNvPr id="0" name=""/>
        <dsp:cNvSpPr/>
      </dsp:nvSpPr>
      <dsp:spPr>
        <a:xfrm>
          <a:off x="5973872" y="1498062"/>
          <a:ext cx="429549" cy="42954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E9CC6-13BE-416F-B46C-54BC488123DC}">
      <dsp:nvSpPr>
        <dsp:cNvPr id="0" name=""/>
        <dsp:cNvSpPr/>
      </dsp:nvSpPr>
      <dsp:spPr>
        <a:xfrm>
          <a:off x="5759097" y="1575381"/>
          <a:ext cx="859098" cy="27491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教学资源</a:t>
          </a:r>
          <a:endParaRPr lang="zh-CN" altLang="en-US" sz="900" kern="1200" dirty="0"/>
        </a:p>
      </dsp:txBody>
      <dsp:txXfrm>
        <a:off x="5759097" y="1575381"/>
        <a:ext cx="859098" cy="274911"/>
      </dsp:txXfrm>
    </dsp:sp>
    <dsp:sp modelId="{DEF190F6-A4F5-44EE-87C2-6E6E973F45A3}">
      <dsp:nvSpPr>
        <dsp:cNvPr id="0" name=""/>
        <dsp:cNvSpPr/>
      </dsp:nvSpPr>
      <dsp:spPr>
        <a:xfrm>
          <a:off x="6532286" y="2108022"/>
          <a:ext cx="429549" cy="42954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8472C-4A8B-413E-9524-130B987A28A8}">
      <dsp:nvSpPr>
        <dsp:cNvPr id="0" name=""/>
        <dsp:cNvSpPr/>
      </dsp:nvSpPr>
      <dsp:spPr>
        <a:xfrm>
          <a:off x="6532286" y="2108022"/>
          <a:ext cx="429549" cy="42954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200A82-2879-464C-9948-53D6817BEB56}">
      <dsp:nvSpPr>
        <dsp:cNvPr id="0" name=""/>
        <dsp:cNvSpPr/>
      </dsp:nvSpPr>
      <dsp:spPr>
        <a:xfrm>
          <a:off x="6317512" y="2185341"/>
          <a:ext cx="859098" cy="27491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师资力量</a:t>
          </a:r>
          <a:endParaRPr lang="zh-CN" altLang="en-US" sz="900" kern="1200" dirty="0"/>
        </a:p>
      </dsp:txBody>
      <dsp:txXfrm>
        <a:off x="6317512" y="2185341"/>
        <a:ext cx="859098" cy="274911"/>
      </dsp:txXfrm>
    </dsp:sp>
    <dsp:sp modelId="{8E48B0DE-6C0C-4B34-BB0C-BE63794ED6DB}">
      <dsp:nvSpPr>
        <dsp:cNvPr id="0" name=""/>
        <dsp:cNvSpPr/>
      </dsp:nvSpPr>
      <dsp:spPr>
        <a:xfrm>
          <a:off x="6532286" y="2717982"/>
          <a:ext cx="429549" cy="42954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4A2ECB-BB08-4799-A843-D30CB2DE0E91}">
      <dsp:nvSpPr>
        <dsp:cNvPr id="0" name=""/>
        <dsp:cNvSpPr/>
      </dsp:nvSpPr>
      <dsp:spPr>
        <a:xfrm>
          <a:off x="6532286" y="2717982"/>
          <a:ext cx="429549" cy="42954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AF90D-C397-4D2A-BE25-3E8F1A6534B0}">
      <dsp:nvSpPr>
        <dsp:cNvPr id="0" name=""/>
        <dsp:cNvSpPr/>
      </dsp:nvSpPr>
      <dsp:spPr>
        <a:xfrm>
          <a:off x="6317512" y="2795301"/>
          <a:ext cx="859098" cy="27491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教学设备</a:t>
          </a:r>
          <a:endParaRPr lang="zh-CN" altLang="en-US" sz="900" kern="1200" dirty="0"/>
        </a:p>
      </dsp:txBody>
      <dsp:txXfrm>
        <a:off x="6317512" y="2795301"/>
        <a:ext cx="859098" cy="274911"/>
      </dsp:txXfrm>
    </dsp:sp>
    <dsp:sp modelId="{B76A01F9-331C-489C-ADE6-BF746C2B2FA5}">
      <dsp:nvSpPr>
        <dsp:cNvPr id="0" name=""/>
        <dsp:cNvSpPr/>
      </dsp:nvSpPr>
      <dsp:spPr>
        <a:xfrm>
          <a:off x="6532286" y="3327942"/>
          <a:ext cx="429549" cy="42954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986BB-B8BA-44BB-919B-C9E8D0CB1A34}">
      <dsp:nvSpPr>
        <dsp:cNvPr id="0" name=""/>
        <dsp:cNvSpPr/>
      </dsp:nvSpPr>
      <dsp:spPr>
        <a:xfrm>
          <a:off x="6532286" y="3327942"/>
          <a:ext cx="429549" cy="42954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A81DA7-CA2C-41A3-9585-B89BB8D867E8}">
      <dsp:nvSpPr>
        <dsp:cNvPr id="0" name=""/>
        <dsp:cNvSpPr/>
      </dsp:nvSpPr>
      <dsp:spPr>
        <a:xfrm>
          <a:off x="6317512" y="3405261"/>
          <a:ext cx="859098" cy="27491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教学成果</a:t>
          </a:r>
          <a:endParaRPr lang="zh-CN" altLang="en-US" sz="900" kern="1200" dirty="0"/>
        </a:p>
      </dsp:txBody>
      <dsp:txXfrm>
        <a:off x="6317512" y="3405261"/>
        <a:ext cx="859098" cy="274911"/>
      </dsp:txXfrm>
    </dsp:sp>
    <dsp:sp modelId="{9032FB5F-1FBF-4176-B3C5-BD82CB59F672}">
      <dsp:nvSpPr>
        <dsp:cNvPr id="0" name=""/>
        <dsp:cNvSpPr/>
      </dsp:nvSpPr>
      <dsp:spPr>
        <a:xfrm>
          <a:off x="7013382" y="1498062"/>
          <a:ext cx="429549" cy="42954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E9A8F0-759B-445F-9F7A-975C7AFDD725}">
      <dsp:nvSpPr>
        <dsp:cNvPr id="0" name=""/>
        <dsp:cNvSpPr/>
      </dsp:nvSpPr>
      <dsp:spPr>
        <a:xfrm>
          <a:off x="7013382" y="1498062"/>
          <a:ext cx="429549" cy="42954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C22E6-E48A-41DE-8953-5C36224486D5}">
      <dsp:nvSpPr>
        <dsp:cNvPr id="0" name=""/>
        <dsp:cNvSpPr/>
      </dsp:nvSpPr>
      <dsp:spPr>
        <a:xfrm>
          <a:off x="6798607" y="1575381"/>
          <a:ext cx="859098" cy="27491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校园生活</a:t>
          </a:r>
          <a:endParaRPr lang="zh-CN" altLang="en-US" sz="900" kern="1200" dirty="0"/>
        </a:p>
      </dsp:txBody>
      <dsp:txXfrm>
        <a:off x="6798607" y="1575381"/>
        <a:ext cx="859098" cy="274911"/>
      </dsp:txXfrm>
    </dsp:sp>
    <dsp:sp modelId="{D616187C-F41C-46BB-8D0C-55156B60F66D}">
      <dsp:nvSpPr>
        <dsp:cNvPr id="0" name=""/>
        <dsp:cNvSpPr/>
      </dsp:nvSpPr>
      <dsp:spPr>
        <a:xfrm>
          <a:off x="7571796" y="2108022"/>
          <a:ext cx="429549" cy="42954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F32FFA-7BA2-4AC7-A714-090BF1DFE1A8}">
      <dsp:nvSpPr>
        <dsp:cNvPr id="0" name=""/>
        <dsp:cNvSpPr/>
      </dsp:nvSpPr>
      <dsp:spPr>
        <a:xfrm>
          <a:off x="7571796" y="2108022"/>
          <a:ext cx="429549" cy="42954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A5DFDA-0F8A-4379-AB77-010E40C5B339}">
      <dsp:nvSpPr>
        <dsp:cNvPr id="0" name=""/>
        <dsp:cNvSpPr/>
      </dsp:nvSpPr>
      <dsp:spPr>
        <a:xfrm>
          <a:off x="7357021" y="2185341"/>
          <a:ext cx="859098" cy="27491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社团风采</a:t>
          </a:r>
          <a:endParaRPr lang="zh-CN" altLang="en-US" sz="900" kern="1200" dirty="0"/>
        </a:p>
      </dsp:txBody>
      <dsp:txXfrm>
        <a:off x="7357021" y="2185341"/>
        <a:ext cx="859098" cy="274911"/>
      </dsp:txXfrm>
    </dsp:sp>
    <dsp:sp modelId="{ED517186-DFA3-4965-B99B-AAED30376805}">
      <dsp:nvSpPr>
        <dsp:cNvPr id="0" name=""/>
        <dsp:cNvSpPr/>
      </dsp:nvSpPr>
      <dsp:spPr>
        <a:xfrm>
          <a:off x="7571796" y="2717982"/>
          <a:ext cx="429549" cy="42954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00C36-091E-4A63-A922-9A39458F1D2C}">
      <dsp:nvSpPr>
        <dsp:cNvPr id="0" name=""/>
        <dsp:cNvSpPr/>
      </dsp:nvSpPr>
      <dsp:spPr>
        <a:xfrm>
          <a:off x="7571796" y="2717982"/>
          <a:ext cx="429549" cy="42954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E7AF40-FF71-474D-A745-78C2B878360A}">
      <dsp:nvSpPr>
        <dsp:cNvPr id="0" name=""/>
        <dsp:cNvSpPr/>
      </dsp:nvSpPr>
      <dsp:spPr>
        <a:xfrm>
          <a:off x="7357021" y="2795301"/>
          <a:ext cx="859098" cy="27491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校园风景</a:t>
          </a:r>
          <a:endParaRPr lang="zh-CN" altLang="en-US" sz="900" kern="1200" dirty="0"/>
        </a:p>
      </dsp:txBody>
      <dsp:txXfrm>
        <a:off x="7357021" y="2795301"/>
        <a:ext cx="859098" cy="274911"/>
      </dsp:txXfrm>
    </dsp:sp>
    <dsp:sp modelId="{A7BDC792-15AA-4347-B40E-03B5A888E007}">
      <dsp:nvSpPr>
        <dsp:cNvPr id="0" name=""/>
        <dsp:cNvSpPr/>
      </dsp:nvSpPr>
      <dsp:spPr>
        <a:xfrm>
          <a:off x="7571796" y="3327942"/>
          <a:ext cx="429549" cy="42954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D65A3D-1757-48D5-AD26-7376A61DBAD4}">
      <dsp:nvSpPr>
        <dsp:cNvPr id="0" name=""/>
        <dsp:cNvSpPr/>
      </dsp:nvSpPr>
      <dsp:spPr>
        <a:xfrm>
          <a:off x="7571796" y="3327942"/>
          <a:ext cx="429549" cy="42954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016346-FF9C-4580-BB74-4D378D4A79BD}">
      <dsp:nvSpPr>
        <dsp:cNvPr id="0" name=""/>
        <dsp:cNvSpPr/>
      </dsp:nvSpPr>
      <dsp:spPr>
        <a:xfrm>
          <a:off x="7357021" y="3405261"/>
          <a:ext cx="859098" cy="27491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后勤部门</a:t>
          </a:r>
          <a:endParaRPr lang="zh-CN" altLang="en-US" sz="900" kern="1200" dirty="0"/>
        </a:p>
      </dsp:txBody>
      <dsp:txXfrm>
        <a:off x="7357021" y="3405261"/>
        <a:ext cx="859098" cy="274911"/>
      </dsp:txXfrm>
    </dsp:sp>
    <dsp:sp modelId="{B0D58729-DAD3-453D-B599-6ACA3A003611}">
      <dsp:nvSpPr>
        <dsp:cNvPr id="0" name=""/>
        <dsp:cNvSpPr/>
      </dsp:nvSpPr>
      <dsp:spPr>
        <a:xfrm>
          <a:off x="7571796" y="3937903"/>
          <a:ext cx="429549" cy="42954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9FFD6-F298-47C6-A1AB-B5EB8738BE96}">
      <dsp:nvSpPr>
        <dsp:cNvPr id="0" name=""/>
        <dsp:cNvSpPr/>
      </dsp:nvSpPr>
      <dsp:spPr>
        <a:xfrm>
          <a:off x="7571796" y="3937903"/>
          <a:ext cx="429549" cy="42954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661851-8D50-4BE8-A459-27111CA0F8FE}">
      <dsp:nvSpPr>
        <dsp:cNvPr id="0" name=""/>
        <dsp:cNvSpPr/>
      </dsp:nvSpPr>
      <dsp:spPr>
        <a:xfrm>
          <a:off x="7357021" y="4015222"/>
          <a:ext cx="859098" cy="27491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学校校历</a:t>
          </a:r>
          <a:endParaRPr lang="zh-CN" altLang="en-US" sz="900" kern="1200" dirty="0"/>
        </a:p>
      </dsp:txBody>
      <dsp:txXfrm>
        <a:off x="7357021" y="4015222"/>
        <a:ext cx="859098" cy="274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46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476147"/>
              </p:ext>
            </p:extLst>
          </p:nvPr>
        </p:nvGraphicFramePr>
        <p:xfrm>
          <a:off x="467544" y="404664"/>
          <a:ext cx="8219256" cy="586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935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" t="11819" b="17382"/>
          <a:stretch/>
        </p:blipFill>
        <p:spPr bwMode="auto">
          <a:xfrm>
            <a:off x="3924986" y="485912"/>
            <a:ext cx="3872521" cy="5004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" t="12028" b="30793"/>
          <a:stretch/>
        </p:blipFill>
        <p:spPr bwMode="auto">
          <a:xfrm>
            <a:off x="1187624" y="499931"/>
            <a:ext cx="4673623" cy="4994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流程图: 过程 3"/>
          <p:cNvSpPr/>
          <p:nvPr/>
        </p:nvSpPr>
        <p:spPr>
          <a:xfrm>
            <a:off x="6156176" y="980728"/>
            <a:ext cx="1368152" cy="2448272"/>
          </a:xfrm>
          <a:prstGeom prst="flowChartProcess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08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" t="12028" b="30793"/>
          <a:stretch/>
        </p:blipFill>
        <p:spPr bwMode="auto">
          <a:xfrm>
            <a:off x="1482553" y="625149"/>
            <a:ext cx="4673623" cy="4994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348088" y="1868375"/>
            <a:ext cx="1656184" cy="432048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 t="6310" r="42791" b="17013"/>
          <a:stretch/>
        </p:blipFill>
        <p:spPr bwMode="auto">
          <a:xfrm>
            <a:off x="6156176" y="260648"/>
            <a:ext cx="2221679" cy="57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24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30" b="22371"/>
          <a:stretch/>
        </p:blipFill>
        <p:spPr bwMode="auto">
          <a:xfrm>
            <a:off x="1979712" y="-315"/>
            <a:ext cx="5220072" cy="6826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076056" y="2096082"/>
            <a:ext cx="1584176" cy="2592288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54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59</Words>
  <Application>Microsoft Office PowerPoint</Application>
  <PresentationFormat>全屏显示(4:3)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田芳</dc:creator>
  <cp:lastModifiedBy>田芳</cp:lastModifiedBy>
  <cp:revision>19</cp:revision>
  <dcterms:created xsi:type="dcterms:W3CDTF">2018-09-29T15:38:10Z</dcterms:created>
  <dcterms:modified xsi:type="dcterms:W3CDTF">2018-09-30T00:29:55Z</dcterms:modified>
</cp:coreProperties>
</file>