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usu\Desktop\&#37325;&#24198;&#31532;&#20108;&#24072;&#33539;&#23398;&#38498;&#30340;&#32593;&#39029;&#35774;&#24819;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que.edu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AB7F5-6176-4845-B3DC-EA958A13C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2" y="1655932"/>
            <a:ext cx="10177670" cy="2098226"/>
          </a:xfrm>
        </p:spPr>
        <p:txBody>
          <a:bodyPr/>
          <a:lstStyle/>
          <a:p>
            <a:r>
              <a:rPr lang="zh-CN" altLang="en-US" dirty="0"/>
              <a:t>我们的学校是怎样的？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47DF8-DA82-4987-8945-A57578A0A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45" y="4234574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/>
              <a:t>——</a:t>
            </a:r>
            <a:r>
              <a:rPr lang="zh-CN" altLang="en-US" sz="4800" dirty="0"/>
              <a:t>第二组</a:t>
            </a:r>
          </a:p>
        </p:txBody>
      </p:sp>
    </p:spTree>
    <p:extLst>
      <p:ext uri="{BB962C8B-B14F-4D97-AF65-F5344CB8AC3E}">
        <p14:creationId xmlns:p14="http://schemas.microsoft.com/office/powerpoint/2010/main" val="6033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6B97-12A9-4C2E-B604-FD560208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新生想了解的学校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DEA28-18C3-4D08-8185-91965DB7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413316"/>
            <a:ext cx="9612971" cy="114332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hlinkClick r:id="rId2" action="ppaction://hlinkfile"/>
              </a:rPr>
              <a:t>——</a:t>
            </a:r>
            <a:r>
              <a:rPr lang="zh-CN" altLang="en-US" sz="3200" dirty="0">
                <a:hlinkClick r:id="rId2" action="ppaction://hlinkfile"/>
              </a:rPr>
              <a:t>具体在以下几方面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23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7B774F-38D2-45FF-852C-ADC8124C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0"/>
            <a:ext cx="1152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F52E-4C40-4DBE-B02F-56DCFAC1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学校的官方网页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20265-9603-44F4-8837-28D9DED9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4" y="4617923"/>
            <a:ext cx="9612971" cy="114332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——</a:t>
            </a:r>
            <a:r>
              <a:rPr lang="zh-CN" altLang="en-US" dirty="0">
                <a:hlinkClick r:id="rId2"/>
              </a:rPr>
              <a:t>实际上是这样的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5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7E90EA-98D5-4B13-AFB2-BAE918DA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532"/>
            <a:ext cx="9104243" cy="1166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F7FA5B-1216-47C8-A17B-59365AC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" y="1937896"/>
            <a:ext cx="3630652" cy="4449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71D679-6485-4FFB-A147-C7F11C31D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910" y="1937895"/>
            <a:ext cx="3630652" cy="4449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FA9F9B-C28E-49C4-9F97-E98B5DD7C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690" y="1937895"/>
            <a:ext cx="3165536" cy="44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2B940B-52DE-4CA6-ACCA-D3B9705A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45774"/>
            <a:ext cx="10906539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0D4B61-EDA9-4D8A-93A5-CFF9E4EE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371060"/>
            <a:ext cx="11423374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E7AB5-6065-4E09-B76C-841951AC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FD1C1-51CD-4869-A21A-AF24BDF4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学校的网页还是有很多不足</a:t>
            </a:r>
            <a:endParaRPr lang="en-US" altLang="zh-CN" sz="3200" dirty="0"/>
          </a:p>
          <a:p>
            <a:r>
              <a:rPr lang="zh-CN" altLang="en-US" sz="3200" dirty="0"/>
              <a:t>比如：没有关于宿舍具体情况的描述；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      </a:t>
            </a:r>
            <a:r>
              <a:rPr lang="zh-CN" altLang="en-US" sz="3200" dirty="0"/>
              <a:t>官网上面展示的图片不够美观、直观。</a:t>
            </a:r>
          </a:p>
        </p:txBody>
      </p:sp>
    </p:spTree>
    <p:extLst>
      <p:ext uri="{BB962C8B-B14F-4D97-AF65-F5344CB8AC3E}">
        <p14:creationId xmlns:p14="http://schemas.microsoft.com/office/powerpoint/2010/main" val="15201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5346A-7DC1-4454-BC16-AEEC7302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0CAF3-2C10-4525-BFB9-8E4799B04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6127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190</TotalTime>
  <Words>62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华文楷体</vt:lpstr>
      <vt:lpstr>Franklin Gothic Book</vt:lpstr>
      <vt:lpstr>裁剪</vt:lpstr>
      <vt:lpstr>我们的学校是怎样的？</vt:lpstr>
      <vt:lpstr>新生想了解的学校</vt:lpstr>
      <vt:lpstr>PowerPoint 演示文稿</vt:lpstr>
      <vt:lpstr>学校的官方网页</vt:lpstr>
      <vt:lpstr>PowerPoint 演示文稿</vt:lpstr>
      <vt:lpstr>PowerPoint 演示文稿</vt:lpstr>
      <vt:lpstr>PowerPoint 演示文稿</vt:lpstr>
      <vt:lpstr>总结</vt:lpstr>
      <vt:lpstr>谢谢~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我们的学校是哪样的呢？</dc:title>
  <dc:creator>ausu</dc:creator>
  <cp:lastModifiedBy>ausu</cp:lastModifiedBy>
  <cp:revision>6</cp:revision>
  <dcterms:created xsi:type="dcterms:W3CDTF">2018-09-29T08:57:39Z</dcterms:created>
  <dcterms:modified xsi:type="dcterms:W3CDTF">2018-09-29T12:45:11Z</dcterms:modified>
</cp:coreProperties>
</file>