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5287"/>
            <a:ext cx="74580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学院网页存在的问题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97" y="2272009"/>
            <a:ext cx="4056451" cy="5760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16832"/>
            <a:ext cx="2895600" cy="167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1398295"/>
            <a:ext cx="64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作为外语学院，网页英文版缺失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903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54868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部分板块中英文夹杂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信息陈旧，没有更新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6091976" cy="3395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5776" y="482680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图为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年英语晚会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内容设置重复，图片中的简介在学院概况里面已经存在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11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两个板块的内容差不多，可以合成一栏“最新公告”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412776"/>
            <a:ext cx="81369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9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</Words>
  <Application>Microsoft Office PowerPoint</Application>
  <PresentationFormat>全屏显示(4:3)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学院网页存在的问题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陈捷</cp:lastModifiedBy>
  <cp:revision>3</cp:revision>
  <dcterms:modified xsi:type="dcterms:W3CDTF">2018-10-09T06:15:52Z</dcterms:modified>
</cp:coreProperties>
</file>